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477" r:id="rId3"/>
    <p:sldId id="474" r:id="rId4"/>
    <p:sldId id="488" r:id="rId5"/>
    <p:sldId id="294" r:id="rId6"/>
    <p:sldId id="257" r:id="rId7"/>
    <p:sldId id="279" r:id="rId8"/>
    <p:sldId id="261" r:id="rId9"/>
    <p:sldId id="262" r:id="rId10"/>
    <p:sldId id="275" r:id="rId11"/>
    <p:sldId id="263" r:id="rId12"/>
    <p:sldId id="276" r:id="rId13"/>
    <p:sldId id="264" r:id="rId14"/>
    <p:sldId id="489" r:id="rId15"/>
    <p:sldId id="295" r:id="rId16"/>
    <p:sldId id="299" r:id="rId17"/>
    <p:sldId id="300" r:id="rId18"/>
    <p:sldId id="301" r:id="rId19"/>
    <p:sldId id="302" r:id="rId20"/>
    <p:sldId id="490" r:id="rId21"/>
    <p:sldId id="491" r:id="rId22"/>
    <p:sldId id="492" r:id="rId23"/>
    <p:sldId id="258" r:id="rId24"/>
    <p:sldId id="493" r:id="rId25"/>
    <p:sldId id="494" r:id="rId26"/>
    <p:sldId id="497" r:id="rId27"/>
    <p:sldId id="495" r:id="rId28"/>
    <p:sldId id="496" r:id="rId29"/>
    <p:sldId id="270" r:id="rId30"/>
    <p:sldId id="271" r:id="rId31"/>
    <p:sldId id="266" r:id="rId32"/>
    <p:sldId id="499" r:id="rId33"/>
    <p:sldId id="269" r:id="rId34"/>
    <p:sldId id="504" r:id="rId35"/>
    <p:sldId id="505" r:id="rId36"/>
    <p:sldId id="506" r:id="rId37"/>
    <p:sldId id="507" r:id="rId38"/>
    <p:sldId id="277" r:id="rId39"/>
    <p:sldId id="510" r:id="rId40"/>
    <p:sldId id="273" r:id="rId41"/>
    <p:sldId id="290" r:id="rId42"/>
    <p:sldId id="291" r:id="rId43"/>
    <p:sldId id="292" r:id="rId44"/>
    <p:sldId id="293" r:id="rId45"/>
    <p:sldId id="259" r:id="rId46"/>
    <p:sldId id="511" r:id="rId47"/>
    <p:sldId id="512" r:id="rId48"/>
    <p:sldId id="513" r:id="rId49"/>
    <p:sldId id="514" r:id="rId50"/>
    <p:sldId id="515" r:id="rId51"/>
    <p:sldId id="265" r:id="rId52"/>
    <p:sldId id="288" r:id="rId53"/>
    <p:sldId id="289" r:id="rId54"/>
    <p:sldId id="286" r:id="rId55"/>
    <p:sldId id="287" r:id="rId56"/>
    <p:sldId id="282" r:id="rId57"/>
    <p:sldId id="284" r:id="rId58"/>
    <p:sldId id="267" r:id="rId59"/>
    <p:sldId id="268" r:id="rId60"/>
    <p:sldId id="296" r:id="rId61"/>
    <p:sldId id="260" r:id="rId6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zarena Bruno" initials="NB" lastIdx="2" clrIdx="0">
    <p:extLst>
      <p:ext uri="{19B8F6BF-5375-455C-9EA6-DF929625EA0E}">
        <p15:presenceInfo xmlns:p15="http://schemas.microsoft.com/office/powerpoint/2012/main" userId="Nazarena Bru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F25"/>
    <a:srgbClr val="00007D"/>
    <a:srgbClr val="FFCC66"/>
    <a:srgbClr val="DAC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EB600-8A54-4EA9-A20E-859073BF4C11}" v="3" dt="2022-10-10T09:42:50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1" autoAdjust="0"/>
    <p:restoredTop sz="90034" autoAdjust="0"/>
  </p:normalViewPr>
  <p:slideViewPr>
    <p:cSldViewPr snapToGrid="0">
      <p:cViewPr varScale="1">
        <p:scale>
          <a:sx n="87" d="100"/>
          <a:sy n="87" d="100"/>
        </p:scale>
        <p:origin x="501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RONCELLA" userId="4714c69e-1613-49c0-b70c-bfb430bc431f" providerId="ADAL" clId="{75495587-0D4A-43DA-8873-2F43E8AEBB3A}"/>
    <pc:docChg chg="undo redo custSel addSld delSld modSld sldOrd">
      <pc:chgData name="Riccardo RONCELLA" userId="4714c69e-1613-49c0-b70c-bfb430bc431f" providerId="ADAL" clId="{75495587-0D4A-43DA-8873-2F43E8AEBB3A}" dt="2021-10-22T17:42:47.904" v="792" actId="1076"/>
      <pc:docMkLst>
        <pc:docMk/>
      </pc:docMkLst>
      <pc:sldChg chg="addSp delSp modSp add del mod">
        <pc:chgData name="Riccardo RONCELLA" userId="4714c69e-1613-49c0-b70c-bfb430bc431f" providerId="ADAL" clId="{75495587-0D4A-43DA-8873-2F43E8AEBB3A}" dt="2021-10-22T16:15:44.748" v="87" actId="1076"/>
        <pc:sldMkLst>
          <pc:docMk/>
          <pc:sldMk cId="0" sldId="257"/>
        </pc:sldMkLst>
        <pc:spChg chg="mod">
          <ac:chgData name="Riccardo RONCELLA" userId="4714c69e-1613-49c0-b70c-bfb430bc431f" providerId="ADAL" clId="{75495587-0D4A-43DA-8873-2F43E8AEBB3A}" dt="2021-10-22T16:15:35.854" v="82" actId="2711"/>
          <ac:spMkLst>
            <pc:docMk/>
            <pc:sldMk cId="0" sldId="257"/>
            <ac:spMk id="512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35.854" v="82" actId="2711"/>
          <ac:spMkLst>
            <pc:docMk/>
            <pc:sldMk cId="0" sldId="257"/>
            <ac:spMk id="5123" creationId="{00000000-0000-0000-0000-000000000000}"/>
          </ac:spMkLst>
        </pc:spChg>
        <pc:spChg chg="add mod">
          <ac:chgData name="Riccardo RONCELLA" userId="4714c69e-1613-49c0-b70c-bfb430bc431f" providerId="ADAL" clId="{75495587-0D4A-43DA-8873-2F43E8AEBB3A}" dt="2021-10-22T16:15:44.748" v="87" actId="1076"/>
          <ac:spMkLst>
            <pc:docMk/>
            <pc:sldMk cId="0" sldId="257"/>
            <ac:spMk id="5124" creationId="{00000000-0000-0000-0000-000000000000}"/>
          </ac:spMkLst>
        </pc:spChg>
        <pc:graphicFrameChg chg="del mod replId">
          <ac:chgData name="Riccardo RONCELLA" userId="4714c69e-1613-49c0-b70c-bfb430bc431f" providerId="ADAL" clId="{75495587-0D4A-43DA-8873-2F43E8AEBB3A}" dt="2021-10-22T16:13:58.886" v="73"/>
          <ac:graphicFrameMkLst>
            <pc:docMk/>
            <pc:sldMk cId="0" sldId="257"/>
            <ac:graphicFrameMk id="2" creationId="{00000000-0000-0000-0000-000000000000}"/>
          </ac:graphicFrameMkLst>
        </pc:graphicFrameChg>
      </pc:sldChg>
      <pc:sldChg chg="addSp delSp modSp add del mod">
        <pc:chgData name="Riccardo RONCELLA" userId="4714c69e-1613-49c0-b70c-bfb430bc431f" providerId="ADAL" clId="{75495587-0D4A-43DA-8873-2F43E8AEBB3A}" dt="2021-10-22T16:45:35.318" v="407" actId="1076"/>
        <pc:sldMkLst>
          <pc:docMk/>
          <pc:sldMk cId="0" sldId="258"/>
        </pc:sldMkLst>
        <pc:spChg chg="mod">
          <ac:chgData name="Riccardo RONCELLA" userId="4714c69e-1613-49c0-b70c-bfb430bc431f" providerId="ADAL" clId="{75495587-0D4A-43DA-8873-2F43E8AEBB3A}" dt="2021-10-22T16:37:40.887" v="376" actId="27636"/>
          <ac:spMkLst>
            <pc:docMk/>
            <pc:sldMk cId="0" sldId="258"/>
            <ac:spMk id="8194" creationId="{3D17658B-F5DD-4738-942A-ED7CB9A6B752}"/>
          </ac:spMkLst>
        </pc:spChg>
        <pc:spChg chg="del">
          <ac:chgData name="Riccardo RONCELLA" userId="4714c69e-1613-49c0-b70c-bfb430bc431f" providerId="ADAL" clId="{75495587-0D4A-43DA-8873-2F43E8AEBB3A}" dt="2021-10-22T16:45:14.215" v="402" actId="478"/>
          <ac:spMkLst>
            <pc:docMk/>
            <pc:sldMk cId="0" sldId="258"/>
            <ac:spMk id="8195" creationId="{7466B6B1-95A4-4742-8169-E8D4B0548497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197" creationId="{7159186C-A790-4552-A661-BD010D796550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198" creationId="{8AFB8FE9-94D2-4889-8D2C-C4898C71AFFF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0" creationId="{294D6EBC-4821-4573-81A3-A055D915D91E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1" creationId="{1C39052F-092B-4C9F-96D9-264451FCBA1C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2" creationId="{B52C2262-4829-4174-BA0B-CE708DC93EBB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3" creationId="{FDFEC790-33CA-42FA-8DC2-5A7AC0767759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4" creationId="{13CF5DBC-EB5E-470B-BBC1-13C96B5070E5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5" creationId="{BDE1BA63-F7B9-4BEC-9C6E-C64A5630FEDD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6" creationId="{5E11C33D-3732-4DD6-8CE8-7E8711F83537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7" creationId="{19735F8B-93C4-4FCF-B71F-0B67475F1D17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8" creationId="{209320E1-D46D-4732-A3A4-C9881798138A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09" creationId="{79AD0FFB-00CF-4CBC-B379-D4406B0D9AA6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0" creationId="{BD289C73-3534-4438-906B-9B4BF13C4BC7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1" creationId="{DA97CF00-3B25-4710-9549-379A603377E8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2" creationId="{66D22AB6-3EBF-41E7-AA5B-84F449D9129E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3" creationId="{4A8A8264-94B5-4787-8923-74A412463A6C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4" creationId="{E44EA02C-7EE3-4949-9778-2DFCC275260A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5" creationId="{A05744A0-1136-43DB-8880-A8CB64EE82CD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6" creationId="{C0B83749-2411-4BEE-8295-08B2F43C5DF8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7" creationId="{4CAF2F9A-AA0F-4402-BD11-E7B6AD35B506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8" creationId="{53546DC8-DB3A-4419-A4EE-5A5A404DB879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19" creationId="{21297781-52BF-48ED-A103-74C74EA1D7C6}"/>
          </ac:spMkLst>
        </pc:spChg>
        <pc:spChg chg="mod">
          <ac:chgData name="Riccardo RONCELLA" userId="4714c69e-1613-49c0-b70c-bfb430bc431f" providerId="ADAL" clId="{75495587-0D4A-43DA-8873-2F43E8AEBB3A}" dt="2021-10-22T16:45:35.318" v="407" actId="1076"/>
          <ac:spMkLst>
            <pc:docMk/>
            <pc:sldMk cId="0" sldId="258"/>
            <ac:spMk id="8220" creationId="{B9D71ECE-1F72-4C52-BBB4-DB59DE066DC4}"/>
          </ac:spMkLst>
        </pc:spChg>
        <pc:grpChg chg="add mod">
          <ac:chgData name="Riccardo RONCELLA" userId="4714c69e-1613-49c0-b70c-bfb430bc431f" providerId="ADAL" clId="{75495587-0D4A-43DA-8873-2F43E8AEBB3A}" dt="2021-10-22T16:45:35.318" v="407" actId="1076"/>
          <ac:grpSpMkLst>
            <pc:docMk/>
            <pc:sldMk cId="0" sldId="258"/>
            <ac:grpSpMk id="2" creationId="{A6594436-AF40-478E-9A76-1568E1E32D81}"/>
          </ac:grpSpMkLst>
        </pc:grpChg>
        <pc:grpChg chg="mod">
          <ac:chgData name="Riccardo RONCELLA" userId="4714c69e-1613-49c0-b70c-bfb430bc431f" providerId="ADAL" clId="{75495587-0D4A-43DA-8873-2F43E8AEBB3A}" dt="2021-10-22T16:45:35.318" v="407" actId="1076"/>
          <ac:grpSpMkLst>
            <pc:docMk/>
            <pc:sldMk cId="0" sldId="258"/>
            <ac:grpSpMk id="8196" creationId="{D8BD1A95-EE65-4298-BD12-DBCFA765340C}"/>
          </ac:grpSpMkLst>
        </pc:grpChg>
        <pc:picChg chg="mod">
          <ac:chgData name="Riccardo RONCELLA" userId="4714c69e-1613-49c0-b70c-bfb430bc431f" providerId="ADAL" clId="{75495587-0D4A-43DA-8873-2F43E8AEBB3A}" dt="2021-10-22T16:45:35.318" v="407" actId="1076"/>
          <ac:picMkLst>
            <pc:docMk/>
            <pc:sldMk cId="0" sldId="258"/>
            <ac:picMk id="8199" creationId="{06ADC071-63A9-41C3-9665-AC13564EFA0D}"/>
          </ac:picMkLst>
        </pc:picChg>
      </pc:sldChg>
      <pc:sldChg chg="modSp add del mod">
        <pc:chgData name="Riccardo RONCELLA" userId="4714c69e-1613-49c0-b70c-bfb430bc431f" providerId="ADAL" clId="{75495587-0D4A-43DA-8873-2F43E8AEBB3A}" dt="2021-10-22T17:38:52.095" v="759" actId="14100"/>
        <pc:sldMkLst>
          <pc:docMk/>
          <pc:sldMk cId="0" sldId="259"/>
        </pc:sldMkLst>
        <pc:spChg chg="mod">
          <ac:chgData name="Riccardo RONCELLA" userId="4714c69e-1613-49c0-b70c-bfb430bc431f" providerId="ADAL" clId="{75495587-0D4A-43DA-8873-2F43E8AEBB3A}" dt="2021-10-22T17:38:15.520" v="750" actId="1076"/>
          <ac:spMkLst>
            <pc:docMk/>
            <pc:sldMk cId="0" sldId="259"/>
            <ac:spMk id="512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8:26.808" v="754" actId="1076"/>
          <ac:spMkLst>
            <pc:docMk/>
            <pc:sldMk cId="0" sldId="259"/>
            <ac:spMk id="5123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8:30.488" v="755" actId="1076"/>
          <ac:spMkLst>
            <pc:docMk/>
            <pc:sldMk cId="0" sldId="259"/>
            <ac:spMk id="512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8:52.095" v="759" actId="14100"/>
          <ac:spMkLst>
            <pc:docMk/>
            <pc:sldMk cId="0" sldId="259"/>
            <ac:spMk id="5125" creationId="{00000000-0000-0000-0000-000000000000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6:11:25.554" v="59" actId="47"/>
        <pc:sldMkLst>
          <pc:docMk/>
          <pc:sldMk cId="0" sldId="260"/>
        </pc:sldMkLst>
        <pc:spChg chg="mod">
          <ac:chgData name="Riccardo RONCELLA" userId="4714c69e-1613-49c0-b70c-bfb430bc431f" providerId="ADAL" clId="{75495587-0D4A-43DA-8873-2F43E8AEBB3A}" dt="2021-10-21T17:47:55.877" v="55" actId="27636"/>
          <ac:spMkLst>
            <pc:docMk/>
            <pc:sldMk cId="0" sldId="260"/>
            <ac:spMk id="31746" creationId="{3F460695-03FD-4801-B198-17679DABFD69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6:16:40.127" v="101" actId="20577"/>
        <pc:sldMkLst>
          <pc:docMk/>
          <pc:sldMk cId="0" sldId="261"/>
        </pc:sldMkLst>
        <pc:spChg chg="mod">
          <ac:chgData name="Riccardo RONCELLA" userId="4714c69e-1613-49c0-b70c-bfb430bc431f" providerId="ADAL" clId="{75495587-0D4A-43DA-8873-2F43E8AEBB3A}" dt="2021-10-22T16:16:29.341" v="97" actId="403"/>
          <ac:spMkLst>
            <pc:docMk/>
            <pc:sldMk cId="0" sldId="261"/>
            <ac:spMk id="819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6:40.127" v="101" actId="20577"/>
          <ac:spMkLst>
            <pc:docMk/>
            <pc:sldMk cId="0" sldId="261"/>
            <ac:spMk id="819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1T17:47:55.778" v="44" actId="27636"/>
          <ac:spMkLst>
            <pc:docMk/>
            <pc:sldMk cId="0" sldId="261"/>
            <ac:spMk id="10243" creationId="{489A1E2B-1499-476F-90A9-7FB42A03343A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6:17:00.885" v="105" actId="1076"/>
        <pc:sldMkLst>
          <pc:docMk/>
          <pc:sldMk cId="0" sldId="262"/>
        </pc:sldMkLst>
        <pc:spChg chg="mod">
          <ac:chgData name="Riccardo RONCELLA" userId="4714c69e-1613-49c0-b70c-bfb430bc431f" providerId="ADAL" clId="{75495587-0D4A-43DA-8873-2F43E8AEBB3A}" dt="2021-10-22T16:16:48.905" v="102" actId="2711"/>
          <ac:spMkLst>
            <pc:docMk/>
            <pc:sldMk cId="0" sldId="262"/>
            <ac:spMk id="921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6:57.245" v="104" actId="1076"/>
          <ac:spMkLst>
            <pc:docMk/>
            <pc:sldMk cId="0" sldId="262"/>
            <ac:spMk id="921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6:52.812" v="103" actId="1076"/>
          <ac:spMkLst>
            <pc:docMk/>
            <pc:sldMk cId="0" sldId="262"/>
            <ac:spMk id="922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6:52.812" v="103" actId="1076"/>
          <ac:spMkLst>
            <pc:docMk/>
            <pc:sldMk cId="0" sldId="262"/>
            <ac:spMk id="9224" creationId="{00000000-0000-0000-0000-000000000000}"/>
          </ac:spMkLst>
        </pc:spChg>
        <pc:grpChg chg="mod">
          <ac:chgData name="Riccardo RONCELLA" userId="4714c69e-1613-49c0-b70c-bfb430bc431f" providerId="ADAL" clId="{75495587-0D4A-43DA-8873-2F43E8AEBB3A}" dt="2021-10-22T16:16:52.812" v="103" actId="1076"/>
          <ac:grpSpMkLst>
            <pc:docMk/>
            <pc:sldMk cId="0" sldId="262"/>
            <ac:grpSpMk id="9220" creationId="{00000000-0000-0000-0000-000000000000}"/>
          </ac:grpSpMkLst>
        </pc:grpChg>
        <pc:graphicFrameChg chg="mod">
          <ac:chgData name="Riccardo RONCELLA" userId="4714c69e-1613-49c0-b70c-bfb430bc431f" providerId="ADAL" clId="{75495587-0D4A-43DA-8873-2F43E8AEBB3A}" dt="2021-10-22T16:17:00.885" v="105" actId="1076"/>
          <ac:graphicFrameMkLst>
            <pc:docMk/>
            <pc:sldMk cId="0" sldId="262"/>
            <ac:graphicFrameMk id="9221" creationId="{00000000-0000-0000-0000-000000000000}"/>
          </ac:graphicFrameMkLst>
        </pc:graphicFrameChg>
        <pc:picChg chg="mod">
          <ac:chgData name="Riccardo RONCELLA" userId="4714c69e-1613-49c0-b70c-bfb430bc431f" providerId="ADAL" clId="{75495587-0D4A-43DA-8873-2F43E8AEBB3A}" dt="2021-10-22T16:16:52.812" v="103" actId="1076"/>
          <ac:picMkLst>
            <pc:docMk/>
            <pc:sldMk cId="0" sldId="262"/>
            <ac:picMk id="9223" creationId="{00000000-0000-0000-0000-000000000000}"/>
          </ac:picMkLst>
        </pc:picChg>
      </pc:sldChg>
      <pc:sldChg chg="modSp add del mod">
        <pc:chgData name="Riccardo RONCELLA" userId="4714c69e-1613-49c0-b70c-bfb430bc431f" providerId="ADAL" clId="{75495587-0D4A-43DA-8873-2F43E8AEBB3A}" dt="2021-10-22T16:18:13.249" v="116" actId="313"/>
        <pc:sldMkLst>
          <pc:docMk/>
          <pc:sldMk cId="0" sldId="263"/>
        </pc:sldMkLst>
        <pc:spChg chg="mod">
          <ac:chgData name="Riccardo RONCELLA" userId="4714c69e-1613-49c0-b70c-bfb430bc431f" providerId="ADAL" clId="{75495587-0D4A-43DA-8873-2F43E8AEBB3A}" dt="2021-10-22T16:17:49.589" v="112" actId="107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8:13.249" v="116" actId="313"/>
          <ac:spMkLst>
            <pc:docMk/>
            <pc:sldMk cId="0" sldId="263"/>
            <ac:spMk id="11267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8:01.125" v="114" actId="14100"/>
          <ac:spMkLst>
            <pc:docMk/>
            <pc:sldMk cId="0" sldId="263"/>
            <ac:spMk id="1126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8:01.125" v="114" actId="14100"/>
          <ac:spMkLst>
            <pc:docMk/>
            <pc:sldMk cId="0" sldId="263"/>
            <ac:spMk id="11271" creationId="{00000000-0000-0000-0000-000000000000}"/>
          </ac:spMkLst>
        </pc:spChg>
        <pc:grpChg chg="mod">
          <ac:chgData name="Riccardo RONCELLA" userId="4714c69e-1613-49c0-b70c-bfb430bc431f" providerId="ADAL" clId="{75495587-0D4A-43DA-8873-2F43E8AEBB3A}" dt="2021-10-22T16:18:05.389" v="115" actId="167"/>
          <ac:grpSpMkLst>
            <pc:docMk/>
            <pc:sldMk cId="0" sldId="263"/>
            <ac:grpSpMk id="11268" creationId="{00000000-0000-0000-0000-000000000000}"/>
          </ac:grpSpMkLst>
        </pc:grpChg>
        <pc:picChg chg="mod">
          <ac:chgData name="Riccardo RONCELLA" userId="4714c69e-1613-49c0-b70c-bfb430bc431f" providerId="ADAL" clId="{75495587-0D4A-43DA-8873-2F43E8AEBB3A}" dt="2021-10-22T16:18:01.125" v="114" actId="14100"/>
          <ac:picMkLst>
            <pc:docMk/>
            <pc:sldMk cId="0" sldId="263"/>
            <ac:picMk id="11270" creationId="{00000000-0000-0000-0000-000000000000}"/>
          </ac:picMkLst>
        </pc:picChg>
      </pc:sldChg>
      <pc:sldChg chg="delSp modSp add del mod">
        <pc:chgData name="Riccardo RONCELLA" userId="4714c69e-1613-49c0-b70c-bfb430bc431f" providerId="ADAL" clId="{75495587-0D4A-43DA-8873-2F43E8AEBB3A}" dt="2021-10-22T16:19:22.685" v="125" actId="1076"/>
        <pc:sldMkLst>
          <pc:docMk/>
          <pc:sldMk cId="0" sldId="264"/>
        </pc:sldMkLst>
        <pc:spChg chg="mod">
          <ac:chgData name="Riccardo RONCELLA" userId="4714c69e-1613-49c0-b70c-bfb430bc431f" providerId="ADAL" clId="{75495587-0D4A-43DA-8873-2F43E8AEBB3A}" dt="2021-10-21T17:47:55.801" v="45" actId="27636"/>
          <ac:spMkLst>
            <pc:docMk/>
            <pc:sldMk cId="0" sldId="264"/>
            <ac:spMk id="12291" creationId="{C7DEA13D-CACB-4910-9C05-C6CA78BD7C3E}"/>
          </ac:spMkLst>
        </pc:spChg>
        <pc:spChg chg="mod">
          <ac:chgData name="Riccardo RONCELLA" userId="4714c69e-1613-49c0-b70c-bfb430bc431f" providerId="ADAL" clId="{75495587-0D4A-43DA-8873-2F43E8AEBB3A}" dt="2021-10-22T16:19:22.685" v="125" actId="1076"/>
          <ac:spMkLst>
            <pc:docMk/>
            <pc:sldMk cId="0" sldId="264"/>
            <ac:spMk id="1331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9:04.146" v="121" actId="2711"/>
          <ac:spMkLst>
            <pc:docMk/>
            <pc:sldMk cId="0" sldId="264"/>
            <ac:spMk id="1331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9:04.146" v="121" actId="2711"/>
          <ac:spMkLst>
            <pc:docMk/>
            <pc:sldMk cId="0" sldId="264"/>
            <ac:spMk id="13316" creationId="{00000000-0000-0000-0000-000000000000}"/>
          </ac:spMkLst>
        </pc:spChg>
        <pc:spChg chg="del mod">
          <ac:chgData name="Riccardo RONCELLA" userId="4714c69e-1613-49c0-b70c-bfb430bc431f" providerId="ADAL" clId="{75495587-0D4A-43DA-8873-2F43E8AEBB3A}" dt="2021-10-22T16:19:16.989" v="124" actId="478"/>
          <ac:spMkLst>
            <pc:docMk/>
            <pc:sldMk cId="0" sldId="264"/>
            <ac:spMk id="13317" creationId="{00000000-0000-0000-0000-000000000000}"/>
          </ac:spMkLst>
        </pc:spChg>
        <pc:spChg chg="del">
          <ac:chgData name="Riccardo RONCELLA" userId="4714c69e-1613-49c0-b70c-bfb430bc431f" providerId="ADAL" clId="{75495587-0D4A-43DA-8873-2F43E8AEBB3A}" dt="2021-10-22T16:18:59.477" v="120" actId="478"/>
          <ac:spMkLst>
            <pc:docMk/>
            <pc:sldMk cId="0" sldId="264"/>
            <ac:spMk id="1331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9:13.252" v="123" actId="1076"/>
          <ac:spMkLst>
            <pc:docMk/>
            <pc:sldMk cId="0" sldId="264"/>
            <ac:spMk id="1331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9:04.146" v="121" actId="2711"/>
          <ac:spMkLst>
            <pc:docMk/>
            <pc:sldMk cId="0" sldId="264"/>
            <ac:spMk id="1332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9:08.821" v="122" actId="1076"/>
          <ac:spMkLst>
            <pc:docMk/>
            <pc:sldMk cId="0" sldId="264"/>
            <ac:spMk id="13323" creationId="{00000000-0000-0000-0000-000000000000}"/>
          </ac:spMkLst>
        </pc:spChg>
        <pc:picChg chg="mod">
          <ac:chgData name="Riccardo RONCELLA" userId="4714c69e-1613-49c0-b70c-bfb430bc431f" providerId="ADAL" clId="{75495587-0D4A-43DA-8873-2F43E8AEBB3A}" dt="2021-10-22T16:19:13.252" v="123" actId="1076"/>
          <ac:picMkLst>
            <pc:docMk/>
            <pc:sldMk cId="0" sldId="264"/>
            <ac:picMk id="13320" creationId="{00000000-0000-0000-0000-000000000000}"/>
          </ac:picMkLst>
        </pc:picChg>
        <pc:picChg chg="mod">
          <ac:chgData name="Riccardo RONCELLA" userId="4714c69e-1613-49c0-b70c-bfb430bc431f" providerId="ADAL" clId="{75495587-0D4A-43DA-8873-2F43E8AEBB3A}" dt="2021-10-22T16:19:13.252" v="123" actId="1076"/>
          <ac:picMkLst>
            <pc:docMk/>
            <pc:sldMk cId="0" sldId="264"/>
            <ac:picMk id="13321" creationId="{00000000-0000-0000-0000-000000000000}"/>
          </ac:picMkLst>
        </pc:picChg>
      </pc:sldChg>
      <pc:sldChg chg="add del">
        <pc:chgData name="Riccardo RONCELLA" userId="4714c69e-1613-49c0-b70c-bfb430bc431f" providerId="ADAL" clId="{75495587-0D4A-43DA-8873-2F43E8AEBB3A}" dt="2021-10-22T17:37:58.850" v="747"/>
        <pc:sldMkLst>
          <pc:docMk/>
          <pc:sldMk cId="0" sldId="265"/>
        </pc:sldMkLst>
      </pc:sldChg>
      <pc:sldChg chg="modSp add del mod">
        <pc:chgData name="Riccardo RONCELLA" userId="4714c69e-1613-49c0-b70c-bfb430bc431f" providerId="ADAL" clId="{75495587-0D4A-43DA-8873-2F43E8AEBB3A}" dt="2021-10-22T16:56:54.363" v="502"/>
        <pc:sldMkLst>
          <pc:docMk/>
          <pc:sldMk cId="0" sldId="266"/>
        </pc:sldMkLst>
        <pc:spChg chg="mod">
          <ac:chgData name="Riccardo RONCELLA" userId="4714c69e-1613-49c0-b70c-bfb430bc431f" providerId="ADAL" clId="{75495587-0D4A-43DA-8873-2F43E8AEBB3A}" dt="2021-10-22T16:56:16.518" v="501" actId="1076"/>
          <ac:spMkLst>
            <pc:docMk/>
            <pc:sldMk cId="0" sldId="266"/>
            <ac:spMk id="16386" creationId="{F45640D1-9A80-48FD-B0CC-0F80435E4A97}"/>
          </ac:spMkLst>
        </pc:spChg>
        <pc:spChg chg="mod">
          <ac:chgData name="Riccardo RONCELLA" userId="4714c69e-1613-49c0-b70c-bfb430bc431f" providerId="ADAL" clId="{75495587-0D4A-43DA-8873-2F43E8AEBB3A}" dt="2021-10-22T16:56:54.363" v="502"/>
          <ac:spMkLst>
            <pc:docMk/>
            <pc:sldMk cId="0" sldId="266"/>
            <ac:spMk id="16387" creationId="{103FAE9C-B492-4B8A-AB8E-AB5DCC152B89}"/>
          </ac:spMkLst>
        </pc:spChg>
      </pc:sldChg>
      <pc:sldChg chg="modSp del mod">
        <pc:chgData name="Riccardo RONCELLA" userId="4714c69e-1613-49c0-b70c-bfb430bc431f" providerId="ADAL" clId="{75495587-0D4A-43DA-8873-2F43E8AEBB3A}" dt="2021-10-22T17:35:54.616" v="746" actId="1076"/>
        <pc:sldMkLst>
          <pc:docMk/>
          <pc:sldMk cId="0" sldId="267"/>
        </pc:sldMkLst>
        <pc:spChg chg="mod">
          <ac:chgData name="Riccardo RONCELLA" userId="4714c69e-1613-49c0-b70c-bfb430bc431f" providerId="ADAL" clId="{75495587-0D4A-43DA-8873-2F43E8AEBB3A}" dt="2021-10-22T16:11:53.151" v="63" actId="27636"/>
          <ac:spMkLst>
            <pc:docMk/>
            <pc:sldMk cId="0" sldId="267"/>
            <ac:spMk id="32770" creationId="{00000000-0000-0000-0000-000000000000}"/>
          </ac:spMkLst>
        </pc:spChg>
        <pc:graphicFrameChg chg="mod">
          <ac:chgData name="Riccardo RONCELLA" userId="4714c69e-1613-49c0-b70c-bfb430bc431f" providerId="ADAL" clId="{75495587-0D4A-43DA-8873-2F43E8AEBB3A}" dt="2021-10-22T17:35:54.616" v="746" actId="1076"/>
          <ac:graphicFrameMkLst>
            <pc:docMk/>
            <pc:sldMk cId="0" sldId="267"/>
            <ac:graphicFrameMk id="32771" creationId="{00000000-0000-0000-0000-000000000000}"/>
          </ac:graphicFrameMkLst>
        </pc:graphicFrameChg>
      </pc:sldChg>
      <pc:sldChg chg="modSp del mod">
        <pc:chgData name="Riccardo RONCELLA" userId="4714c69e-1613-49c0-b70c-bfb430bc431f" providerId="ADAL" clId="{75495587-0D4A-43DA-8873-2F43E8AEBB3A}" dt="2021-10-22T17:42:00.360" v="788" actId="1076"/>
        <pc:sldMkLst>
          <pc:docMk/>
          <pc:sldMk cId="0" sldId="268"/>
        </pc:sldMkLst>
        <pc:spChg chg="mod">
          <ac:chgData name="Riccardo RONCELLA" userId="4714c69e-1613-49c0-b70c-bfb430bc431f" providerId="ADAL" clId="{75495587-0D4A-43DA-8873-2F43E8AEBB3A}" dt="2021-10-22T16:11:53.153" v="64" actId="27636"/>
          <ac:spMkLst>
            <pc:docMk/>
            <pc:sldMk cId="0" sldId="268"/>
            <ac:spMk id="33795" creationId="{00000000-0000-0000-0000-000000000000}"/>
          </ac:spMkLst>
        </pc:spChg>
        <pc:picChg chg="mod">
          <ac:chgData name="Riccardo RONCELLA" userId="4714c69e-1613-49c0-b70c-bfb430bc431f" providerId="ADAL" clId="{75495587-0D4A-43DA-8873-2F43E8AEBB3A}" dt="2021-10-22T17:42:00.360" v="788" actId="1076"/>
          <ac:picMkLst>
            <pc:docMk/>
            <pc:sldMk cId="0" sldId="268"/>
            <ac:picMk id="33794" creationId="{00000000-0000-0000-0000-000000000000}"/>
          </ac:picMkLst>
        </pc:picChg>
      </pc:sldChg>
      <pc:sldChg chg="modSp add del mod">
        <pc:chgData name="Riccardo RONCELLA" userId="4714c69e-1613-49c0-b70c-bfb430bc431f" providerId="ADAL" clId="{75495587-0D4A-43DA-8873-2F43E8AEBB3A}" dt="2021-10-22T17:19:40.988" v="574" actId="6549"/>
        <pc:sldMkLst>
          <pc:docMk/>
          <pc:sldMk cId="0" sldId="269"/>
        </pc:sldMkLst>
        <pc:spChg chg="mod">
          <ac:chgData name="Riccardo RONCELLA" userId="4714c69e-1613-49c0-b70c-bfb430bc431f" providerId="ADAL" clId="{75495587-0D4A-43DA-8873-2F43E8AEBB3A}" dt="2021-10-22T17:19:26.238" v="568" actId="2711"/>
          <ac:spMkLst>
            <pc:docMk/>
            <pc:sldMk cId="0" sldId="269"/>
            <ac:spMk id="24578" creationId="{7E0B530F-8E20-4BB2-87DA-618ED78D667B}"/>
          </ac:spMkLst>
        </pc:spChg>
        <pc:spChg chg="mod">
          <ac:chgData name="Riccardo RONCELLA" userId="4714c69e-1613-49c0-b70c-bfb430bc431f" providerId="ADAL" clId="{75495587-0D4A-43DA-8873-2F43E8AEBB3A}" dt="2021-10-22T17:19:40.988" v="574" actId="6549"/>
          <ac:spMkLst>
            <pc:docMk/>
            <pc:sldMk cId="0" sldId="269"/>
            <ac:spMk id="24579" creationId="{D87F7926-0FBA-40D7-A263-6AD029B82825}"/>
          </ac:spMkLst>
        </pc:spChg>
      </pc:sldChg>
      <pc:sldChg chg="delSp modSp del mod ord">
        <pc:chgData name="Riccardo RONCELLA" userId="4714c69e-1613-49c0-b70c-bfb430bc431f" providerId="ADAL" clId="{75495587-0D4A-43DA-8873-2F43E8AEBB3A}" dt="2021-10-22T16:59:29.937" v="508"/>
        <pc:sldMkLst>
          <pc:docMk/>
          <pc:sldMk cId="0" sldId="270"/>
        </pc:sldMkLst>
        <pc:spChg chg="del mod">
          <ac:chgData name="Riccardo RONCELLA" userId="4714c69e-1613-49c0-b70c-bfb430bc431f" providerId="ADAL" clId="{75495587-0D4A-43DA-8873-2F43E8AEBB3A}" dt="2021-10-22T16:21:20.101" v="145" actId="478"/>
          <ac:spMkLst>
            <pc:docMk/>
            <pc:sldMk cId="0" sldId="270"/>
            <ac:spMk id="14341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4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4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4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47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4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4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1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3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7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5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6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61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6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63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436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1:08.149" v="143" actId="14100"/>
          <ac:spMkLst>
            <pc:docMk/>
            <pc:sldMk cId="0" sldId="270"/>
            <ac:spMk id="1845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1:16.430" v="144" actId="20577"/>
          <ac:spMkLst>
            <pc:docMk/>
            <pc:sldMk cId="0" sldId="270"/>
            <ac:spMk id="1845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846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20:54.868" v="130" actId="2711"/>
          <ac:spMkLst>
            <pc:docMk/>
            <pc:sldMk cId="0" sldId="270"/>
            <ac:spMk id="18461" creationId="{00000000-0000-0000-0000-000000000000}"/>
          </ac:spMkLst>
        </pc:spChg>
        <pc:grpChg chg="mod">
          <ac:chgData name="Riccardo RONCELLA" userId="4714c69e-1613-49c0-b70c-bfb430bc431f" providerId="ADAL" clId="{75495587-0D4A-43DA-8873-2F43E8AEBB3A}" dt="2021-10-22T16:20:54.868" v="130" actId="2711"/>
          <ac:grpSpMkLst>
            <pc:docMk/>
            <pc:sldMk cId="0" sldId="270"/>
            <ac:grpSpMk id="14338" creationId="{00000000-0000-0000-0000-000000000000}"/>
          </ac:grpSpMkLst>
        </pc:grpChg>
      </pc:sldChg>
      <pc:sldChg chg="add del ord">
        <pc:chgData name="Riccardo RONCELLA" userId="4714c69e-1613-49c0-b70c-bfb430bc431f" providerId="ADAL" clId="{75495587-0D4A-43DA-8873-2F43E8AEBB3A}" dt="2021-10-22T16:59:29.937" v="508"/>
        <pc:sldMkLst>
          <pc:docMk/>
          <pc:sldMk cId="0" sldId="271"/>
        </pc:sldMkLst>
      </pc:sldChg>
      <pc:sldChg chg="add del">
        <pc:chgData name="Riccardo RONCELLA" userId="4714c69e-1613-49c0-b70c-bfb430bc431f" providerId="ADAL" clId="{75495587-0D4A-43DA-8873-2F43E8AEBB3A}" dt="2021-10-22T17:26:48.586" v="667" actId="47"/>
        <pc:sldMkLst>
          <pc:docMk/>
          <pc:sldMk cId="0" sldId="272"/>
        </pc:sldMkLst>
      </pc:sldChg>
      <pc:sldChg chg="modSp add del mod">
        <pc:chgData name="Riccardo RONCELLA" userId="4714c69e-1613-49c0-b70c-bfb430bc431f" providerId="ADAL" clId="{75495587-0D4A-43DA-8873-2F43E8AEBB3A}" dt="2021-10-22T17:32:04.874" v="722" actId="20577"/>
        <pc:sldMkLst>
          <pc:docMk/>
          <pc:sldMk cId="0" sldId="273"/>
        </pc:sldMkLst>
        <pc:spChg chg="mod">
          <ac:chgData name="Riccardo RONCELLA" userId="4714c69e-1613-49c0-b70c-bfb430bc431f" providerId="ADAL" clId="{75495587-0D4A-43DA-8873-2F43E8AEBB3A}" dt="2021-10-22T17:31:41.492" v="710" actId="2711"/>
          <ac:spMkLst>
            <pc:docMk/>
            <pc:sldMk cId="0" sldId="273"/>
            <ac:spMk id="1843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2:04.874" v="722" actId="20577"/>
          <ac:spMkLst>
            <pc:docMk/>
            <pc:sldMk cId="0" sldId="273"/>
            <ac:spMk id="18435" creationId="{00000000-0000-0000-0000-000000000000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7:02:55.133" v="512" actId="47"/>
        <pc:sldMkLst>
          <pc:docMk/>
          <pc:sldMk cId="0" sldId="274"/>
        </pc:sldMkLst>
        <pc:spChg chg="mod">
          <ac:chgData name="Riccardo RONCELLA" userId="4714c69e-1613-49c0-b70c-bfb430bc431f" providerId="ADAL" clId="{75495587-0D4A-43DA-8873-2F43E8AEBB3A}" dt="2021-10-21T17:47:55.869" v="53" actId="27636"/>
          <ac:spMkLst>
            <pc:docMk/>
            <pc:sldMk cId="0" sldId="274"/>
            <ac:spMk id="28675" creationId="{CC10778A-003B-4E6B-8420-D21A208B806A}"/>
          </ac:spMkLst>
        </pc:spChg>
      </pc:sldChg>
      <pc:sldChg chg="modSp add del">
        <pc:chgData name="Riccardo RONCELLA" userId="4714c69e-1613-49c0-b70c-bfb430bc431f" providerId="ADAL" clId="{75495587-0D4A-43DA-8873-2F43E8AEBB3A}" dt="2021-10-22T16:17:22.140" v="109" actId="1076"/>
        <pc:sldMkLst>
          <pc:docMk/>
          <pc:sldMk cId="0" sldId="275"/>
        </pc:sldMkLst>
        <pc:spChg chg="mod">
          <ac:chgData name="Riccardo RONCELLA" userId="4714c69e-1613-49c0-b70c-bfb430bc431f" providerId="ADAL" clId="{75495587-0D4A-43DA-8873-2F43E8AEBB3A}" dt="2021-10-22T16:17:16.061" v="107" actId="1076"/>
          <ac:spMkLst>
            <pc:docMk/>
            <pc:sldMk cId="0" sldId="275"/>
            <ac:spMk id="2867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7:22.140" v="109" actId="1076"/>
          <ac:spMkLst>
            <pc:docMk/>
            <pc:sldMk cId="0" sldId="275"/>
            <ac:spMk id="28676" creationId="{00000000-0000-0000-0000-000000000000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6:18:43.141" v="119" actId="1076"/>
        <pc:sldMkLst>
          <pc:docMk/>
          <pc:sldMk cId="0" sldId="276"/>
        </pc:sldMkLst>
        <pc:spChg chg="mod">
          <ac:chgData name="Riccardo RONCELLA" userId="4714c69e-1613-49c0-b70c-bfb430bc431f" providerId="ADAL" clId="{75495587-0D4A-43DA-8873-2F43E8AEBB3A}" dt="2021-10-22T16:18:43.141" v="119" actId="1076"/>
          <ac:spMkLst>
            <pc:docMk/>
            <pc:sldMk cId="0" sldId="276"/>
            <ac:spMk id="12291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8:38.429" v="118" actId="1076"/>
          <ac:spMkLst>
            <pc:docMk/>
            <pc:sldMk cId="0" sldId="276"/>
            <ac:spMk id="29698" creationId="{00000000-0000-0000-0000-000000000000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7:30:01.746" v="706" actId="20577"/>
        <pc:sldMkLst>
          <pc:docMk/>
          <pc:sldMk cId="0" sldId="277"/>
        </pc:sldMkLst>
        <pc:spChg chg="mod">
          <ac:chgData name="Riccardo RONCELLA" userId="4714c69e-1613-49c0-b70c-bfb430bc431f" providerId="ADAL" clId="{75495587-0D4A-43DA-8873-2F43E8AEBB3A}" dt="2021-10-22T17:29:36.823" v="701" actId="14100"/>
          <ac:spMkLst>
            <pc:docMk/>
            <pc:sldMk cId="0" sldId="277"/>
            <ac:spMk id="30722" creationId="{C8699E0C-C87C-46BD-A85F-F318BBC38143}"/>
          </ac:spMkLst>
        </pc:spChg>
        <pc:spChg chg="mod">
          <ac:chgData name="Riccardo RONCELLA" userId="4714c69e-1613-49c0-b70c-bfb430bc431f" providerId="ADAL" clId="{75495587-0D4A-43DA-8873-2F43E8AEBB3A}" dt="2021-10-22T17:30:01.746" v="706" actId="20577"/>
          <ac:spMkLst>
            <pc:docMk/>
            <pc:sldMk cId="0" sldId="277"/>
            <ac:spMk id="30723" creationId="{2924B4B3-772D-40DD-BC6F-C6D7BF451488}"/>
          </ac:spMkLst>
        </pc:spChg>
      </pc:sldChg>
      <pc:sldChg chg="modSp mod">
        <pc:chgData name="Riccardo RONCELLA" userId="4714c69e-1613-49c0-b70c-bfb430bc431f" providerId="ADAL" clId="{75495587-0D4A-43DA-8873-2F43E8AEBB3A}" dt="2021-10-22T16:16:09.732" v="92" actId="1076"/>
        <pc:sldMkLst>
          <pc:docMk/>
          <pc:sldMk cId="0" sldId="279"/>
        </pc:sldMkLst>
        <pc:spChg chg="mod">
          <ac:chgData name="Riccardo RONCELLA" userId="4714c69e-1613-49c0-b70c-bfb430bc431f" providerId="ADAL" clId="{75495587-0D4A-43DA-8873-2F43E8AEBB3A}" dt="2021-10-22T16:15:51.395" v="88" actId="2711"/>
          <ac:spMkLst>
            <pc:docMk/>
            <pc:sldMk cId="0" sldId="279"/>
            <ac:spMk id="717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6:02.910" v="91" actId="14100"/>
          <ac:spMkLst>
            <pc:docMk/>
            <pc:sldMk cId="0" sldId="279"/>
            <ac:spMk id="717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6:09.732" v="92" actId="1076"/>
          <ac:spMkLst>
            <pc:docMk/>
            <pc:sldMk cId="0" sldId="279"/>
            <ac:spMk id="7173" creationId="{00000000-0000-0000-0000-000000000000}"/>
          </ac:spMkLst>
        </pc:spChg>
        <pc:graphicFrameChg chg="mod">
          <ac:chgData name="Riccardo RONCELLA" userId="4714c69e-1613-49c0-b70c-bfb430bc431f" providerId="ADAL" clId="{75495587-0D4A-43DA-8873-2F43E8AEBB3A}" dt="2021-10-22T16:15:57.197" v="89" actId="1076"/>
          <ac:graphicFrameMkLst>
            <pc:docMk/>
            <pc:sldMk cId="0" sldId="279"/>
            <ac:graphicFrameMk id="7171" creationId="{00000000-0000-0000-0000-000000000000}"/>
          </ac:graphicFrameMkLst>
        </pc:graphicFrameChg>
      </pc:sldChg>
      <pc:sldChg chg="modSp add del mod">
        <pc:chgData name="Riccardo RONCELLA" userId="4714c69e-1613-49c0-b70c-bfb430bc431f" providerId="ADAL" clId="{75495587-0D4A-43DA-8873-2F43E8AEBB3A}" dt="2021-10-22T17:02:57.946" v="513" actId="47"/>
        <pc:sldMkLst>
          <pc:docMk/>
          <pc:sldMk cId="0" sldId="281"/>
        </pc:sldMkLst>
        <pc:spChg chg="mod">
          <ac:chgData name="Riccardo RONCELLA" userId="4714c69e-1613-49c0-b70c-bfb430bc431f" providerId="ADAL" clId="{75495587-0D4A-43DA-8873-2F43E8AEBB3A}" dt="2021-10-21T17:47:55.809" v="46" actId="27636"/>
          <ac:spMkLst>
            <pc:docMk/>
            <pc:sldMk cId="0" sldId="281"/>
            <ac:spMk id="15363" creationId="{E82AAD87-EA12-45F9-88BE-251CE961FA23}"/>
          </ac:spMkLst>
        </pc:spChg>
        <pc:spChg chg="mod">
          <ac:chgData name="Riccardo RONCELLA" userId="4714c69e-1613-49c0-b70c-bfb430bc431f" providerId="ADAL" clId="{75495587-0D4A-43DA-8873-2F43E8AEBB3A}" dt="2021-10-22T16:20:21.789" v="127" actId="1076"/>
          <ac:spMkLst>
            <pc:docMk/>
            <pc:sldMk cId="0" sldId="281"/>
            <ac:spMk id="17417" creationId="{00000000-0000-0000-0000-000000000000}"/>
          </ac:spMkLst>
        </pc:spChg>
      </pc:sldChg>
      <pc:sldChg chg="del">
        <pc:chgData name="Riccardo RONCELLA" userId="4714c69e-1613-49c0-b70c-bfb430bc431f" providerId="ADAL" clId="{75495587-0D4A-43DA-8873-2F43E8AEBB3A}" dt="2021-10-22T17:04:04.269" v="515" actId="47"/>
        <pc:sldMkLst>
          <pc:docMk/>
          <pc:sldMk cId="0" sldId="283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284"/>
        </pc:sldMkLst>
      </pc:sldChg>
      <pc:sldChg chg="del">
        <pc:chgData name="Riccardo RONCELLA" userId="4714c69e-1613-49c0-b70c-bfb430bc431f" providerId="ADAL" clId="{75495587-0D4A-43DA-8873-2F43E8AEBB3A}" dt="2021-10-22T17:03:14.098" v="514" actId="47"/>
        <pc:sldMkLst>
          <pc:docMk/>
          <pc:sldMk cId="0" sldId="285"/>
        </pc:sldMkLst>
      </pc:sldChg>
      <pc:sldChg chg="add del">
        <pc:chgData name="Riccardo RONCELLA" userId="4714c69e-1613-49c0-b70c-bfb430bc431f" providerId="ADAL" clId="{75495587-0D4A-43DA-8873-2F43E8AEBB3A}" dt="2021-10-22T16:11:25.554" v="59" actId="47"/>
        <pc:sldMkLst>
          <pc:docMk/>
          <pc:sldMk cId="0" sldId="288"/>
        </pc:sldMkLst>
      </pc:sldChg>
      <pc:sldChg chg="modSp add del mod">
        <pc:chgData name="Riccardo RONCELLA" userId="4714c69e-1613-49c0-b70c-bfb430bc431f" providerId="ADAL" clId="{75495587-0D4A-43DA-8873-2F43E8AEBB3A}" dt="2021-10-22T16:11:25.554" v="59" actId="47"/>
        <pc:sldMkLst>
          <pc:docMk/>
          <pc:sldMk cId="0" sldId="289"/>
        </pc:sldMkLst>
        <pc:spChg chg="mod">
          <ac:chgData name="Riccardo RONCELLA" userId="4714c69e-1613-49c0-b70c-bfb430bc431f" providerId="ADAL" clId="{75495587-0D4A-43DA-8873-2F43E8AEBB3A}" dt="2021-10-21T17:47:55.830" v="47" actId="27636"/>
          <ac:spMkLst>
            <pc:docMk/>
            <pc:sldMk cId="0" sldId="289"/>
            <ac:spMk id="17411" creationId="{DA0C74EF-E026-4D46-A012-0BCCA2ECB6FC}"/>
          </ac:spMkLst>
        </pc:spChg>
        <pc:spChg chg="mod">
          <ac:chgData name="Riccardo RONCELLA" userId="4714c69e-1613-49c0-b70c-bfb430bc431f" providerId="ADAL" clId="{75495587-0D4A-43DA-8873-2F43E8AEBB3A}" dt="2021-10-21T17:47:55.830" v="48" actId="27636"/>
          <ac:spMkLst>
            <pc:docMk/>
            <pc:sldMk cId="0" sldId="289"/>
            <ac:spMk id="22531" creationId="{7AA74ABB-B32E-4FA0-B485-8551958F0598}"/>
          </ac:spMkLst>
        </pc:spChg>
      </pc:sldChg>
      <pc:sldChg chg="modSp add del">
        <pc:chgData name="Riccardo RONCELLA" userId="4714c69e-1613-49c0-b70c-bfb430bc431f" providerId="ADAL" clId="{75495587-0D4A-43DA-8873-2F43E8AEBB3A}" dt="2021-10-22T17:32:45.048" v="728" actId="1076"/>
        <pc:sldMkLst>
          <pc:docMk/>
          <pc:sldMk cId="0" sldId="290"/>
        </pc:sldMkLst>
        <pc:spChg chg="mod">
          <ac:chgData name="Riccardo RONCELLA" userId="4714c69e-1613-49c0-b70c-bfb430bc431f" providerId="ADAL" clId="{75495587-0D4A-43DA-8873-2F43E8AEBB3A}" dt="2021-10-22T17:32:16.148" v="723" actId="2711"/>
          <ac:spMkLst>
            <pc:docMk/>
            <pc:sldMk cId="0" sldId="290"/>
            <ac:spMk id="1945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2:32.672" v="725" actId="14100"/>
          <ac:spMkLst>
            <pc:docMk/>
            <pc:sldMk cId="0" sldId="290"/>
            <ac:spMk id="1945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2:45.048" v="728" actId="1076"/>
          <ac:spMkLst>
            <pc:docMk/>
            <pc:sldMk cId="0" sldId="290"/>
            <ac:spMk id="1946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2:36.776" v="726" actId="1076"/>
          <ac:spMkLst>
            <pc:docMk/>
            <pc:sldMk cId="0" sldId="290"/>
            <ac:spMk id="1946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2:41.016" v="727" actId="1076"/>
          <ac:spMkLst>
            <pc:docMk/>
            <pc:sldMk cId="0" sldId="290"/>
            <ac:spMk id="1946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2:41.016" v="727" actId="1076"/>
          <ac:spMkLst>
            <pc:docMk/>
            <pc:sldMk cId="0" sldId="290"/>
            <ac:spMk id="19465" creationId="{00000000-0000-0000-0000-000000000000}"/>
          </ac:spMkLst>
        </pc:spChg>
        <pc:grpChg chg="mod">
          <ac:chgData name="Riccardo RONCELLA" userId="4714c69e-1613-49c0-b70c-bfb430bc431f" providerId="ADAL" clId="{75495587-0D4A-43DA-8873-2F43E8AEBB3A}" dt="2021-10-22T17:32:41.016" v="727" actId="1076"/>
          <ac:grpSpMkLst>
            <pc:docMk/>
            <pc:sldMk cId="0" sldId="290"/>
            <ac:grpSpMk id="19461" creationId="{00000000-0000-0000-0000-000000000000}"/>
          </ac:grpSpMkLst>
        </pc:grpChg>
        <pc:picChg chg="mod">
          <ac:chgData name="Riccardo RONCELLA" userId="4714c69e-1613-49c0-b70c-bfb430bc431f" providerId="ADAL" clId="{75495587-0D4A-43DA-8873-2F43E8AEBB3A}" dt="2021-10-22T17:32:41.016" v="727" actId="1076"/>
          <ac:picMkLst>
            <pc:docMk/>
            <pc:sldMk cId="0" sldId="290"/>
            <ac:picMk id="19463" creationId="{00000000-0000-0000-0000-000000000000}"/>
          </ac:picMkLst>
        </pc:picChg>
      </pc:sldChg>
      <pc:sldChg chg="delSp modSp add del">
        <pc:chgData name="Riccardo RONCELLA" userId="4714c69e-1613-49c0-b70c-bfb430bc431f" providerId="ADAL" clId="{75495587-0D4A-43DA-8873-2F43E8AEBB3A}" dt="2021-10-22T17:34:22.664" v="735" actId="14100"/>
        <pc:sldMkLst>
          <pc:docMk/>
          <pc:sldMk cId="0" sldId="291"/>
        </pc:sldMkLst>
        <pc:spChg chg="mod">
          <ac:chgData name="Riccardo RONCELLA" userId="4714c69e-1613-49c0-b70c-bfb430bc431f" providerId="ADAL" clId="{75495587-0D4A-43DA-8873-2F43E8AEBB3A}" dt="2021-10-22T17:34:22.664" v="735" actId="14100"/>
          <ac:spMkLst>
            <pc:docMk/>
            <pc:sldMk cId="0" sldId="291"/>
            <ac:spMk id="20484" creationId="{00000000-0000-0000-0000-000000000000}"/>
          </ac:spMkLst>
        </pc:spChg>
        <pc:spChg chg="del mod">
          <ac:chgData name="Riccardo RONCELLA" userId="4714c69e-1613-49c0-b70c-bfb430bc431f" providerId="ADAL" clId="{75495587-0D4A-43DA-8873-2F43E8AEBB3A}" dt="2021-10-22T17:34:15.889" v="733" actId="478"/>
          <ac:spMkLst>
            <pc:docMk/>
            <pc:sldMk cId="0" sldId="291"/>
            <ac:spMk id="2048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3:42.144" v="730" actId="1076"/>
          <ac:spMkLst>
            <pc:docMk/>
            <pc:sldMk cId="0" sldId="291"/>
            <ac:spMk id="2048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3:46.696" v="731" actId="14100"/>
          <ac:spMkLst>
            <pc:docMk/>
            <pc:sldMk cId="0" sldId="291"/>
            <ac:spMk id="20487" creationId="{00000000-0000-0000-0000-000000000000}"/>
          </ac:spMkLst>
        </pc:spChg>
        <pc:picChg chg="mod">
          <ac:chgData name="Riccardo RONCELLA" userId="4714c69e-1613-49c0-b70c-bfb430bc431f" providerId="ADAL" clId="{75495587-0D4A-43DA-8873-2F43E8AEBB3A}" dt="2021-10-22T17:33:58.752" v="732" actId="732"/>
          <ac:picMkLst>
            <pc:docMk/>
            <pc:sldMk cId="0" sldId="291"/>
            <ac:picMk id="20482" creationId="{00000000-0000-0000-0000-000000000000}"/>
          </ac:picMkLst>
        </pc:picChg>
        <pc:picChg chg="mod">
          <ac:chgData name="Riccardo RONCELLA" userId="4714c69e-1613-49c0-b70c-bfb430bc431f" providerId="ADAL" clId="{75495587-0D4A-43DA-8873-2F43E8AEBB3A}" dt="2021-10-22T17:32:53.284" v="729" actId="2711"/>
          <ac:picMkLst>
            <pc:docMk/>
            <pc:sldMk cId="0" sldId="291"/>
            <ac:picMk id="20483" creationId="{00000000-0000-0000-0000-000000000000}"/>
          </ac:picMkLst>
        </pc:picChg>
      </pc:sldChg>
      <pc:sldChg chg="modSp add del">
        <pc:chgData name="Riccardo RONCELLA" userId="4714c69e-1613-49c0-b70c-bfb430bc431f" providerId="ADAL" clId="{75495587-0D4A-43DA-8873-2F43E8AEBB3A}" dt="2021-10-22T17:34:52.055" v="741" actId="1076"/>
        <pc:sldMkLst>
          <pc:docMk/>
          <pc:sldMk cId="0" sldId="292"/>
        </pc:sldMkLst>
        <pc:spChg chg="mod">
          <ac:chgData name="Riccardo RONCELLA" userId="4714c69e-1613-49c0-b70c-bfb430bc431f" providerId="ADAL" clId="{75495587-0D4A-43DA-8873-2F43E8AEBB3A}" dt="2021-10-22T17:34:38.519" v="738" actId="14100"/>
          <ac:spMkLst>
            <pc:docMk/>
            <pc:sldMk cId="0" sldId="292"/>
            <ac:spMk id="2150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4:49.672" v="740" actId="1076"/>
          <ac:spMkLst>
            <pc:docMk/>
            <pc:sldMk cId="0" sldId="292"/>
            <ac:spMk id="2151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4:31.163" v="736" actId="2711"/>
          <ac:spMkLst>
            <pc:docMk/>
            <pc:sldMk cId="0" sldId="292"/>
            <ac:spMk id="21511" creationId="{00000000-0000-0000-0000-000000000000}"/>
          </ac:spMkLst>
        </pc:spChg>
        <pc:picChg chg="mod">
          <ac:chgData name="Riccardo RONCELLA" userId="4714c69e-1613-49c0-b70c-bfb430bc431f" providerId="ADAL" clId="{75495587-0D4A-43DA-8873-2F43E8AEBB3A}" dt="2021-10-22T17:34:41.431" v="739" actId="1076"/>
          <ac:picMkLst>
            <pc:docMk/>
            <pc:sldMk cId="0" sldId="292"/>
            <ac:picMk id="21506" creationId="{00000000-0000-0000-0000-000000000000}"/>
          </ac:picMkLst>
        </pc:picChg>
        <pc:picChg chg="mod">
          <ac:chgData name="Riccardo RONCELLA" userId="4714c69e-1613-49c0-b70c-bfb430bc431f" providerId="ADAL" clId="{75495587-0D4A-43DA-8873-2F43E8AEBB3A}" dt="2021-10-22T17:34:31.163" v="736" actId="2711"/>
          <ac:picMkLst>
            <pc:docMk/>
            <pc:sldMk cId="0" sldId="292"/>
            <ac:picMk id="21507" creationId="{00000000-0000-0000-0000-000000000000}"/>
          </ac:picMkLst>
        </pc:picChg>
        <pc:picChg chg="mod">
          <ac:chgData name="Riccardo RONCELLA" userId="4714c69e-1613-49c0-b70c-bfb430bc431f" providerId="ADAL" clId="{75495587-0D4A-43DA-8873-2F43E8AEBB3A}" dt="2021-10-22T17:34:52.055" v="741" actId="1076"/>
          <ac:picMkLst>
            <pc:docMk/>
            <pc:sldMk cId="0" sldId="292"/>
            <ac:picMk id="21509" creationId="{00000000-0000-0000-0000-000000000000}"/>
          </ac:picMkLst>
        </pc:picChg>
      </pc:sldChg>
      <pc:sldChg chg="modSp add del mod">
        <pc:chgData name="Riccardo RONCELLA" userId="4714c69e-1613-49c0-b70c-bfb430bc431f" providerId="ADAL" clId="{75495587-0D4A-43DA-8873-2F43E8AEBB3A}" dt="2021-10-22T17:35:14.275" v="745" actId="2711"/>
        <pc:sldMkLst>
          <pc:docMk/>
          <pc:sldMk cId="0" sldId="293"/>
        </pc:sldMkLst>
        <pc:spChg chg="mod">
          <ac:chgData name="Riccardo RONCELLA" userId="4714c69e-1613-49c0-b70c-bfb430bc431f" providerId="ADAL" clId="{75495587-0D4A-43DA-8873-2F43E8AEBB3A}" dt="2021-10-21T17:47:55.838" v="49" actId="27636"/>
          <ac:spMkLst>
            <pc:docMk/>
            <pc:sldMk cId="0" sldId="293"/>
            <ac:spMk id="18435" creationId="{7300D7BF-5A06-4B14-956B-D1D0E964BEFB}"/>
          </ac:spMkLst>
        </pc:spChg>
        <pc:spChg chg="mod">
          <ac:chgData name="Riccardo RONCELLA" userId="4714c69e-1613-49c0-b70c-bfb430bc431f" providerId="ADAL" clId="{75495587-0D4A-43DA-8873-2F43E8AEBB3A}" dt="2021-10-22T17:35:14.275" v="745" actId="2711"/>
          <ac:spMkLst>
            <pc:docMk/>
            <pc:sldMk cId="0" sldId="293"/>
            <ac:spMk id="2253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5:14.275" v="745" actId="2711"/>
          <ac:spMkLst>
            <pc:docMk/>
            <pc:sldMk cId="0" sldId="293"/>
            <ac:spMk id="22533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1T17:47:55.839" v="50" actId="27636"/>
          <ac:spMkLst>
            <pc:docMk/>
            <pc:sldMk cId="0" sldId="293"/>
            <ac:spMk id="23554" creationId="{8B4CDCC2-35C9-41A5-A4CC-A61B2A27939A}"/>
          </ac:spMkLst>
        </pc:spChg>
        <pc:picChg chg="mod">
          <ac:chgData name="Riccardo RONCELLA" userId="4714c69e-1613-49c0-b70c-bfb430bc431f" providerId="ADAL" clId="{75495587-0D4A-43DA-8873-2F43E8AEBB3A}" dt="2021-10-22T17:35:14.275" v="745" actId="2711"/>
          <ac:picMkLst>
            <pc:docMk/>
            <pc:sldMk cId="0" sldId="293"/>
            <ac:picMk id="22530" creationId="{00000000-0000-0000-0000-000000000000}"/>
          </ac:picMkLst>
        </pc:picChg>
        <pc:picChg chg="mod">
          <ac:chgData name="Riccardo RONCELLA" userId="4714c69e-1613-49c0-b70c-bfb430bc431f" providerId="ADAL" clId="{75495587-0D4A-43DA-8873-2F43E8AEBB3A}" dt="2021-10-22T17:35:14.275" v="745" actId="2711"/>
          <ac:picMkLst>
            <pc:docMk/>
            <pc:sldMk cId="0" sldId="293"/>
            <ac:picMk id="22531" creationId="{00000000-0000-0000-0000-000000000000}"/>
          </ac:picMkLst>
        </pc:picChg>
      </pc:sldChg>
      <pc:sldChg chg="delSp modSp add del">
        <pc:chgData name="Riccardo RONCELLA" userId="4714c69e-1613-49c0-b70c-bfb430bc431f" providerId="ADAL" clId="{75495587-0D4A-43DA-8873-2F43E8AEBB3A}" dt="2021-10-22T16:15:20.780" v="81" actId="2711"/>
        <pc:sldMkLst>
          <pc:docMk/>
          <pc:sldMk cId="0" sldId="294"/>
        </pc:sldMkLst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7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7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7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77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7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7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1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3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5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7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88" creationId="{00000000-0000-0000-0000-000000000000}"/>
          </ac:spMkLst>
        </pc:spChg>
        <pc:spChg chg="del mod">
          <ac:chgData name="Riccardo RONCELLA" userId="4714c69e-1613-49c0-b70c-bfb430bc431f" providerId="ADAL" clId="{75495587-0D4A-43DA-8873-2F43E8AEBB3A}" dt="2021-10-22T16:13:05.453" v="66" actId="478"/>
          <ac:spMkLst>
            <pc:docMk/>
            <pc:sldMk cId="0" sldId="294"/>
            <ac:spMk id="308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6:15:20.780" v="81" actId="2711"/>
          <ac:spMkLst>
            <pc:docMk/>
            <pc:sldMk cId="0" sldId="294"/>
            <ac:spMk id="3090" creationId="{00000000-0000-0000-0000-000000000000}"/>
          </ac:spMkLst>
        </pc:spChg>
      </pc:sldChg>
      <pc:sldChg chg="addSp delSp modSp del mod">
        <pc:chgData name="Riccardo RONCELLA" userId="4714c69e-1613-49c0-b70c-bfb430bc431f" providerId="ADAL" clId="{75495587-0D4A-43DA-8873-2F43E8AEBB3A}" dt="2021-10-22T16:29:01.901" v="301" actId="1076"/>
        <pc:sldMkLst>
          <pc:docMk/>
          <pc:sldMk cId="0" sldId="295"/>
        </pc:sldMkLst>
        <pc:spChg chg="del mod">
          <ac:chgData name="Riccardo RONCELLA" userId="4714c69e-1613-49c0-b70c-bfb430bc431f" providerId="ADAL" clId="{75495587-0D4A-43DA-8873-2F43E8AEBB3A}" dt="2021-10-22T16:27:52.414" v="233" actId="478"/>
          <ac:spMkLst>
            <pc:docMk/>
            <pc:sldMk cId="0" sldId="295"/>
            <ac:spMk id="8" creationId="{00364BAF-7CE0-49D4-B872-4DB841EA90B2}"/>
          </ac:spMkLst>
        </pc:spChg>
        <pc:spChg chg="mod">
          <ac:chgData name="Riccardo RONCELLA" userId="4714c69e-1613-49c0-b70c-bfb430bc431f" providerId="ADAL" clId="{75495587-0D4A-43DA-8873-2F43E8AEBB3A}" dt="2021-10-22T16:26:19.811" v="177" actId="2711"/>
          <ac:spMkLst>
            <pc:docMk/>
            <pc:sldMk cId="0" sldId="295"/>
            <ac:spMk id="11269" creationId="{F5132824-2DEE-4B7B-8430-615D1921155B}"/>
          </ac:spMkLst>
        </pc:spChg>
        <pc:spChg chg="mod">
          <ac:chgData name="Riccardo RONCELLA" userId="4714c69e-1613-49c0-b70c-bfb430bc431f" providerId="ADAL" clId="{75495587-0D4A-43DA-8873-2F43E8AEBB3A}" dt="2021-10-22T16:26:19.811" v="177" actId="2711"/>
          <ac:spMkLst>
            <pc:docMk/>
            <pc:sldMk cId="0" sldId="295"/>
            <ac:spMk id="11270" creationId="{A6CE1E4B-2548-43AC-8A2E-FF50623C4E1C}"/>
          </ac:spMkLst>
        </pc:spChg>
        <pc:spChg chg="add mod">
          <ac:chgData name="Riccardo RONCELLA" userId="4714c69e-1613-49c0-b70c-bfb430bc431f" providerId="ADAL" clId="{75495587-0D4A-43DA-8873-2F43E8AEBB3A}" dt="2021-10-22T16:29:01.901" v="301" actId="1076"/>
          <ac:spMkLst>
            <pc:docMk/>
            <pc:sldMk cId="0" sldId="295"/>
            <ac:spMk id="11271" creationId="{C7298909-0543-4712-AE29-1F6BC22FA758}"/>
          </ac:spMkLst>
        </pc:spChg>
        <pc:spChg chg="mod">
          <ac:chgData name="Riccardo RONCELLA" userId="4714c69e-1613-49c0-b70c-bfb430bc431f" providerId="ADAL" clId="{75495587-0D4A-43DA-8873-2F43E8AEBB3A}" dt="2021-10-22T16:26:37.318" v="208" actId="14100"/>
          <ac:spMkLst>
            <pc:docMk/>
            <pc:sldMk cId="0" sldId="295"/>
            <ac:spMk id="724994" creationId="{1BD1A070-2B3E-4A95-9558-3A4EFEF50A5E}"/>
          </ac:spMkLst>
        </pc:spChg>
        <pc:spChg chg="mod">
          <ac:chgData name="Riccardo RONCELLA" userId="4714c69e-1613-49c0-b70c-bfb430bc431f" providerId="ADAL" clId="{75495587-0D4A-43DA-8873-2F43E8AEBB3A}" dt="2021-10-22T16:28:15.389" v="290" actId="20577"/>
          <ac:spMkLst>
            <pc:docMk/>
            <pc:sldMk cId="0" sldId="295"/>
            <ac:spMk id="724995" creationId="{ECBE477C-C971-4AD3-AD26-F00C00EF1608}"/>
          </ac:spMkLst>
        </pc:spChg>
        <pc:graphicFrameChg chg="del mod replId">
          <ac:chgData name="Riccardo RONCELLA" userId="4714c69e-1613-49c0-b70c-bfb430bc431f" providerId="ADAL" clId="{75495587-0D4A-43DA-8873-2F43E8AEBB3A}" dt="2021-10-22T16:28:28.942" v="292"/>
          <ac:graphicFrameMkLst>
            <pc:docMk/>
            <pc:sldMk cId="0" sldId="295"/>
            <ac:graphicFrameMk id="2" creationId="{C7298909-0543-4712-AE29-1F6BC22FA758}"/>
          </ac:graphicFrameMkLst>
        </pc:graphicFrameChg>
        <pc:picChg chg="mod">
          <ac:chgData name="Riccardo RONCELLA" userId="4714c69e-1613-49c0-b70c-bfb430bc431f" providerId="ADAL" clId="{75495587-0D4A-43DA-8873-2F43E8AEBB3A}" dt="2021-10-22T16:27:57.541" v="235" actId="14100"/>
          <ac:picMkLst>
            <pc:docMk/>
            <pc:sldMk cId="0" sldId="295"/>
            <ac:picMk id="11272" creationId="{6F5E4268-98E9-43ED-954A-F323D442C693}"/>
          </ac:picMkLst>
        </pc:picChg>
      </pc:sldChg>
      <pc:sldChg chg="modSp del">
        <pc:chgData name="Riccardo RONCELLA" userId="4714c69e-1613-49c0-b70c-bfb430bc431f" providerId="ADAL" clId="{75495587-0D4A-43DA-8873-2F43E8AEBB3A}" dt="2021-10-22T17:42:47.904" v="792" actId="1076"/>
        <pc:sldMkLst>
          <pc:docMk/>
          <pc:sldMk cId="0" sldId="296"/>
        </pc:sldMkLst>
        <pc:picChg chg="mod">
          <ac:chgData name="Riccardo RONCELLA" userId="4714c69e-1613-49c0-b70c-bfb430bc431f" providerId="ADAL" clId="{75495587-0D4A-43DA-8873-2F43E8AEBB3A}" dt="2021-10-22T17:42:47.904" v="792" actId="1076"/>
          <ac:picMkLst>
            <pc:docMk/>
            <pc:sldMk cId="0" sldId="296"/>
            <ac:picMk id="34818" creationId="{00000000-0000-0000-0000-000000000000}"/>
          </ac:picMkLst>
        </pc:picChg>
      </pc:sldChg>
      <pc:sldChg chg="modSp del mod">
        <pc:chgData name="Riccardo RONCELLA" userId="4714c69e-1613-49c0-b70c-bfb430bc431f" providerId="ADAL" clId="{75495587-0D4A-43DA-8873-2F43E8AEBB3A}" dt="2021-10-22T16:29:17.439" v="303" actId="47"/>
        <pc:sldMkLst>
          <pc:docMk/>
          <pc:sldMk cId="0" sldId="297"/>
        </pc:sldMkLst>
        <pc:spChg chg="mod">
          <ac:chgData name="Riccardo RONCELLA" userId="4714c69e-1613-49c0-b70c-bfb430bc431f" providerId="ADAL" clId="{75495587-0D4A-43DA-8873-2F43E8AEBB3A}" dt="2021-10-22T16:26:09.496" v="170" actId="27636"/>
          <ac:spMkLst>
            <pc:docMk/>
            <pc:sldMk cId="0" sldId="297"/>
            <ac:spMk id="727042" creationId="{33C34689-5EB6-49EC-876D-782F221CC3B6}"/>
          </ac:spMkLst>
        </pc:spChg>
        <pc:spChg chg="mod">
          <ac:chgData name="Riccardo RONCELLA" userId="4714c69e-1613-49c0-b70c-bfb430bc431f" providerId="ADAL" clId="{75495587-0D4A-43DA-8873-2F43E8AEBB3A}" dt="2021-10-22T16:26:09.495" v="169" actId="27636"/>
          <ac:spMkLst>
            <pc:docMk/>
            <pc:sldMk cId="0" sldId="297"/>
            <ac:spMk id="727043" creationId="{7CBAFB87-6700-48A8-8021-1B396475244F}"/>
          </ac:spMkLst>
        </pc:spChg>
      </pc:sldChg>
      <pc:sldChg chg="modSp del mod">
        <pc:chgData name="Riccardo RONCELLA" userId="4714c69e-1613-49c0-b70c-bfb430bc431f" providerId="ADAL" clId="{75495587-0D4A-43DA-8873-2F43E8AEBB3A}" dt="2021-10-22T16:29:20.995" v="304" actId="47"/>
        <pc:sldMkLst>
          <pc:docMk/>
          <pc:sldMk cId="0" sldId="298"/>
        </pc:sldMkLst>
        <pc:spChg chg="mod">
          <ac:chgData name="Riccardo RONCELLA" userId="4714c69e-1613-49c0-b70c-bfb430bc431f" providerId="ADAL" clId="{75495587-0D4A-43DA-8873-2F43E8AEBB3A}" dt="2021-10-22T16:26:09.499" v="171" actId="27636"/>
          <ac:spMkLst>
            <pc:docMk/>
            <pc:sldMk cId="0" sldId="298"/>
            <ac:spMk id="728066" creationId="{A93744D6-6351-4F86-BA7B-241A8ABF33F0}"/>
          </ac:spMkLst>
        </pc:spChg>
      </pc:sldChg>
      <pc:sldChg chg="modSp del mod">
        <pc:chgData name="Riccardo RONCELLA" userId="4714c69e-1613-49c0-b70c-bfb430bc431f" providerId="ADAL" clId="{75495587-0D4A-43DA-8873-2F43E8AEBB3A}" dt="2021-10-22T16:30:34.143" v="320" actId="20577"/>
        <pc:sldMkLst>
          <pc:docMk/>
          <pc:sldMk cId="0" sldId="299"/>
        </pc:sldMkLst>
        <pc:spChg chg="mod">
          <ac:chgData name="Riccardo RONCELLA" userId="4714c69e-1613-49c0-b70c-bfb430bc431f" providerId="ADAL" clId="{75495587-0D4A-43DA-8873-2F43E8AEBB3A}" dt="2021-10-22T16:29:57.530" v="312" actId="2711"/>
          <ac:spMkLst>
            <pc:docMk/>
            <pc:sldMk cId="0" sldId="299"/>
            <ac:spMk id="6" creationId="{A255D3C3-BBEC-4F31-9EE4-1D2EC35A4195}"/>
          </ac:spMkLst>
        </pc:spChg>
        <pc:spChg chg="mod">
          <ac:chgData name="Riccardo RONCELLA" userId="4714c69e-1613-49c0-b70c-bfb430bc431f" providerId="ADAL" clId="{75495587-0D4A-43DA-8873-2F43E8AEBB3A}" dt="2021-10-22T16:29:57.530" v="312" actId="2711"/>
          <ac:spMkLst>
            <pc:docMk/>
            <pc:sldMk cId="0" sldId="299"/>
            <ac:spMk id="15365" creationId="{6DDB0A4D-3FF1-42C4-A210-C53F73D8617D}"/>
          </ac:spMkLst>
        </pc:spChg>
        <pc:spChg chg="mod">
          <ac:chgData name="Riccardo RONCELLA" userId="4714c69e-1613-49c0-b70c-bfb430bc431f" providerId="ADAL" clId="{75495587-0D4A-43DA-8873-2F43E8AEBB3A}" dt="2021-10-22T16:29:57.530" v="312" actId="2711"/>
          <ac:spMkLst>
            <pc:docMk/>
            <pc:sldMk cId="0" sldId="299"/>
            <ac:spMk id="15366" creationId="{5EED1654-22DF-466A-9216-146649CD10E0}"/>
          </ac:spMkLst>
        </pc:spChg>
        <pc:spChg chg="mod">
          <ac:chgData name="Riccardo RONCELLA" userId="4714c69e-1613-49c0-b70c-bfb430bc431f" providerId="ADAL" clId="{75495587-0D4A-43DA-8873-2F43E8AEBB3A}" dt="2021-10-22T16:29:57.530" v="312" actId="2711"/>
          <ac:spMkLst>
            <pc:docMk/>
            <pc:sldMk cId="0" sldId="299"/>
            <ac:spMk id="729090" creationId="{21F4BCDD-5A23-4B6F-BECD-9253908EA438}"/>
          </ac:spMkLst>
        </pc:spChg>
        <pc:spChg chg="mod">
          <ac:chgData name="Riccardo RONCELLA" userId="4714c69e-1613-49c0-b70c-bfb430bc431f" providerId="ADAL" clId="{75495587-0D4A-43DA-8873-2F43E8AEBB3A}" dt="2021-10-22T16:30:34.143" v="320" actId="20577"/>
          <ac:spMkLst>
            <pc:docMk/>
            <pc:sldMk cId="0" sldId="299"/>
            <ac:spMk id="729091" creationId="{35CB0E4A-7B0B-4967-A46B-9294F8820AC5}"/>
          </ac:spMkLst>
        </pc:spChg>
      </pc:sldChg>
      <pc:sldChg chg="addSp delSp modSp del mod">
        <pc:chgData name="Riccardo RONCELLA" userId="4714c69e-1613-49c0-b70c-bfb430bc431f" providerId="ADAL" clId="{75495587-0D4A-43DA-8873-2F43E8AEBB3A}" dt="2021-10-22T16:33:46.711" v="361" actId="20577"/>
        <pc:sldMkLst>
          <pc:docMk/>
          <pc:sldMk cId="0" sldId="300"/>
        </pc:sldMkLst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22" creationId="{09E57D6D-6482-47DE-8FDC-8EA7643CCB11}"/>
          </ac:spMkLst>
        </pc:spChg>
        <pc:spChg chg="add mod">
          <ac:chgData name="Riccardo RONCELLA" userId="4714c69e-1613-49c0-b70c-bfb430bc431f" providerId="ADAL" clId="{75495587-0D4A-43DA-8873-2F43E8AEBB3A}" dt="2021-10-22T16:33:02.357" v="353" actId="1076"/>
          <ac:spMkLst>
            <pc:docMk/>
            <pc:sldMk cId="0" sldId="300"/>
            <ac:spMk id="26" creationId="{AEF46365-9DE9-4BCE-9AFE-36EFB0525B20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397" creationId="{D65A1B37-B63E-456F-8673-D6836DC46948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398" creationId="{90AB7978-D625-409B-824C-2A64AA498824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399" creationId="{97660497-24D0-4744-B176-DAE0C5261C1B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1" creationId="{CE69A306-2021-4703-A21C-741F9D19D98E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2" creationId="{4B49F1C5-BB10-4F34-B0E9-D0C6E18A7442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3" creationId="{1DB797E4-3840-4C7F-A5B3-4CD2E9A55FD8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4" creationId="{207EC24E-882E-46DA-AADE-F9CDB148E008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5" creationId="{6AF8240A-8DDC-4427-8353-F16A4033CA54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6" creationId="{0A3BA277-56FE-41D0-991A-EA89E8264B57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7" creationId="{2BA58F60-B77B-4576-876A-E0DF9CCAABA9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16408" creationId="{156DF517-C263-4D7C-A091-F9F686159F47}"/>
          </ac:spMkLst>
        </pc:spChg>
        <pc:spChg chg="mod">
          <ac:chgData name="Riccardo RONCELLA" userId="4714c69e-1613-49c0-b70c-bfb430bc431f" providerId="ADAL" clId="{75495587-0D4A-43DA-8873-2F43E8AEBB3A}" dt="2021-10-22T16:31:04.540" v="328" actId="2711"/>
          <ac:spMkLst>
            <pc:docMk/>
            <pc:sldMk cId="0" sldId="300"/>
            <ac:spMk id="730114" creationId="{E68FA774-0340-446A-A983-EA9733BFE137}"/>
          </ac:spMkLst>
        </pc:spChg>
        <pc:spChg chg="mod">
          <ac:chgData name="Riccardo RONCELLA" userId="4714c69e-1613-49c0-b70c-bfb430bc431f" providerId="ADAL" clId="{75495587-0D4A-43DA-8873-2F43E8AEBB3A}" dt="2021-10-22T16:33:46.711" v="361" actId="20577"/>
          <ac:spMkLst>
            <pc:docMk/>
            <pc:sldMk cId="0" sldId="300"/>
            <ac:spMk id="730115" creationId="{03AFC530-5B0E-436F-BA9A-60449BD309F8}"/>
          </ac:spMkLst>
        </pc:spChg>
        <pc:spChg chg="del mod">
          <ac:chgData name="Riccardo RONCELLA" userId="4714c69e-1613-49c0-b70c-bfb430bc431f" providerId="ADAL" clId="{75495587-0D4A-43DA-8873-2F43E8AEBB3A}" dt="2021-10-22T16:33:18.607" v="354" actId="478"/>
          <ac:spMkLst>
            <pc:docMk/>
            <pc:sldMk cId="0" sldId="300"/>
            <ac:spMk id="730133" creationId="{C319B7A2-7977-4BF0-98ED-ACDC3E8EF777}"/>
          </ac:spMkLst>
        </pc:spChg>
        <pc:spChg chg="del mod">
          <ac:chgData name="Riccardo RONCELLA" userId="4714c69e-1613-49c0-b70c-bfb430bc431f" providerId="ADAL" clId="{75495587-0D4A-43DA-8873-2F43E8AEBB3A}" dt="2021-10-22T16:32:50.942" v="348" actId="478"/>
          <ac:spMkLst>
            <pc:docMk/>
            <pc:sldMk cId="0" sldId="300"/>
            <ac:spMk id="730134" creationId="{E723A137-EAC0-4F58-9861-832D4A5FC53D}"/>
          </ac:spMkLst>
        </pc:spChg>
        <pc:grpChg chg="mod">
          <ac:chgData name="Riccardo RONCELLA" userId="4714c69e-1613-49c0-b70c-bfb430bc431f" providerId="ADAL" clId="{75495587-0D4A-43DA-8873-2F43E8AEBB3A}" dt="2021-10-22T16:31:04.540" v="328" actId="2711"/>
          <ac:grpSpMkLst>
            <pc:docMk/>
            <pc:sldMk cId="0" sldId="300"/>
            <ac:grpSpMk id="16389" creationId="{091DB7C0-F432-427D-82B4-3309A5A01962}"/>
          </ac:grpSpMkLst>
        </pc:grpChg>
        <pc:grpChg chg="mod">
          <ac:chgData name="Riccardo RONCELLA" userId="4714c69e-1613-49c0-b70c-bfb430bc431f" providerId="ADAL" clId="{75495587-0D4A-43DA-8873-2F43E8AEBB3A}" dt="2021-10-22T16:31:04.540" v="328" actId="2711"/>
          <ac:grpSpMkLst>
            <pc:docMk/>
            <pc:sldMk cId="0" sldId="300"/>
            <ac:grpSpMk id="16393" creationId="{88E22C90-26F1-48BA-926D-2A993A2B0518}"/>
          </ac:grpSpMkLst>
        </pc:grpChg>
        <pc:grpChg chg="mod">
          <ac:chgData name="Riccardo RONCELLA" userId="4714c69e-1613-49c0-b70c-bfb430bc431f" providerId="ADAL" clId="{75495587-0D4A-43DA-8873-2F43E8AEBB3A}" dt="2021-10-22T16:31:04.540" v="328" actId="2711"/>
          <ac:grpSpMkLst>
            <pc:docMk/>
            <pc:sldMk cId="0" sldId="300"/>
            <ac:grpSpMk id="16394" creationId="{99330C47-07CB-4035-84F6-083187107400}"/>
          </ac:grpSpMkLst>
        </pc:grpChg>
        <pc:grpChg chg="mod">
          <ac:chgData name="Riccardo RONCELLA" userId="4714c69e-1613-49c0-b70c-bfb430bc431f" providerId="ADAL" clId="{75495587-0D4A-43DA-8873-2F43E8AEBB3A}" dt="2021-10-22T16:31:04.540" v="328" actId="2711"/>
          <ac:grpSpMkLst>
            <pc:docMk/>
            <pc:sldMk cId="0" sldId="300"/>
            <ac:grpSpMk id="16395" creationId="{9B6097A6-23B7-4B52-A536-E6F0BC045FF9}"/>
          </ac:grpSpMkLst>
        </pc:grpChg>
        <pc:grpChg chg="mod">
          <ac:chgData name="Riccardo RONCELLA" userId="4714c69e-1613-49c0-b70c-bfb430bc431f" providerId="ADAL" clId="{75495587-0D4A-43DA-8873-2F43E8AEBB3A}" dt="2021-10-22T16:31:04.540" v="328" actId="2711"/>
          <ac:grpSpMkLst>
            <pc:docMk/>
            <pc:sldMk cId="0" sldId="300"/>
            <ac:grpSpMk id="16396" creationId="{A6121FC3-179E-425B-B362-812E8439C8FA}"/>
          </ac:grpSpMkLst>
        </pc:grpChg>
        <pc:picChg chg="mod">
          <ac:chgData name="Riccardo RONCELLA" userId="4714c69e-1613-49c0-b70c-bfb430bc431f" providerId="ADAL" clId="{75495587-0D4A-43DA-8873-2F43E8AEBB3A}" dt="2021-10-22T16:31:04.540" v="328" actId="2711"/>
          <ac:picMkLst>
            <pc:docMk/>
            <pc:sldMk cId="0" sldId="300"/>
            <ac:picMk id="16391" creationId="{4B19399C-5C5A-4D18-9E05-4548E1D2F659}"/>
          </ac:picMkLst>
        </pc:picChg>
        <pc:picChg chg="mod">
          <ac:chgData name="Riccardo RONCELLA" userId="4714c69e-1613-49c0-b70c-bfb430bc431f" providerId="ADAL" clId="{75495587-0D4A-43DA-8873-2F43E8AEBB3A}" dt="2021-10-22T16:31:04.540" v="328" actId="2711"/>
          <ac:picMkLst>
            <pc:docMk/>
            <pc:sldMk cId="0" sldId="300"/>
            <ac:picMk id="16392" creationId="{67883A81-E146-4659-BF9E-B1DF25A8BBCC}"/>
          </ac:picMkLst>
        </pc:picChg>
      </pc:sldChg>
      <pc:sldChg chg="modSp del mod">
        <pc:chgData name="Riccardo RONCELLA" userId="4714c69e-1613-49c0-b70c-bfb430bc431f" providerId="ADAL" clId="{75495587-0D4A-43DA-8873-2F43E8AEBB3A}" dt="2021-10-22T16:34:23.502" v="368" actId="20577"/>
        <pc:sldMkLst>
          <pc:docMk/>
          <pc:sldMk cId="0" sldId="301"/>
        </pc:sldMkLst>
        <pc:spChg chg="mod">
          <ac:chgData name="Riccardo RONCELLA" userId="4714c69e-1613-49c0-b70c-bfb430bc431f" providerId="ADAL" clId="{75495587-0D4A-43DA-8873-2F43E8AEBB3A}" dt="2021-10-22T16:34:23.502" v="368" actId="20577"/>
          <ac:spMkLst>
            <pc:docMk/>
            <pc:sldMk cId="0" sldId="301"/>
            <ac:spMk id="731138" creationId="{4946F1AC-3622-4FC8-89F0-97E9EFB2B9A1}"/>
          </ac:spMkLst>
        </pc:spChg>
        <pc:spChg chg="mod">
          <ac:chgData name="Riccardo RONCELLA" userId="4714c69e-1613-49c0-b70c-bfb430bc431f" providerId="ADAL" clId="{75495587-0D4A-43DA-8873-2F43E8AEBB3A}" dt="2021-10-22T16:34:08.734" v="365" actId="20577"/>
          <ac:spMkLst>
            <pc:docMk/>
            <pc:sldMk cId="0" sldId="301"/>
            <ac:spMk id="731139" creationId="{DA41598E-0FAD-4231-9DBB-A6731129C308}"/>
          </ac:spMkLst>
        </pc:spChg>
      </pc:sldChg>
      <pc:sldChg chg="modSp mod">
        <pc:chgData name="Riccardo RONCELLA" userId="4714c69e-1613-49c0-b70c-bfb430bc431f" providerId="ADAL" clId="{75495587-0D4A-43DA-8873-2F43E8AEBB3A}" dt="2021-10-22T16:34:40.429" v="371" actId="14100"/>
        <pc:sldMkLst>
          <pc:docMk/>
          <pc:sldMk cId="0" sldId="302"/>
        </pc:sldMkLst>
        <pc:spChg chg="mod">
          <ac:chgData name="Riccardo RONCELLA" userId="4714c69e-1613-49c0-b70c-bfb430bc431f" providerId="ADAL" clId="{75495587-0D4A-43DA-8873-2F43E8AEBB3A}" dt="2021-10-22T16:34:31.127" v="369" actId="20577"/>
          <ac:spMkLst>
            <pc:docMk/>
            <pc:sldMk cId="0" sldId="302"/>
            <ac:spMk id="732162" creationId="{0038B640-D28A-4A35-A5CB-8D1D1664FBB5}"/>
          </ac:spMkLst>
        </pc:spChg>
        <pc:spChg chg="mod">
          <ac:chgData name="Riccardo RONCELLA" userId="4714c69e-1613-49c0-b70c-bfb430bc431f" providerId="ADAL" clId="{75495587-0D4A-43DA-8873-2F43E8AEBB3A}" dt="2021-10-22T16:34:40.429" v="371" actId="14100"/>
          <ac:spMkLst>
            <pc:docMk/>
            <pc:sldMk cId="0" sldId="302"/>
            <ac:spMk id="732163" creationId="{3A3FDDC9-E152-49DC-A17B-AAE2D38F1C33}"/>
          </ac:spMkLst>
        </pc:spChg>
      </pc:sldChg>
      <pc:sldChg chg="modSp del mod">
        <pc:chgData name="Riccardo RONCELLA" userId="4714c69e-1613-49c0-b70c-bfb430bc431f" providerId="ADAL" clId="{75495587-0D4A-43DA-8873-2F43E8AEBB3A}" dt="2021-10-22T16:34:56.588" v="372" actId="47"/>
        <pc:sldMkLst>
          <pc:docMk/>
          <pc:sldMk cId="0" sldId="303"/>
        </pc:sldMkLst>
        <pc:spChg chg="mod">
          <ac:chgData name="Riccardo RONCELLA" userId="4714c69e-1613-49c0-b70c-bfb430bc431f" providerId="ADAL" clId="{75495587-0D4A-43DA-8873-2F43E8AEBB3A}" dt="2021-10-22T16:26:09.522" v="176" actId="27636"/>
          <ac:spMkLst>
            <pc:docMk/>
            <pc:sldMk cId="0" sldId="303"/>
            <ac:spMk id="733186" creationId="{BDD6DD33-B31F-47FA-84F5-3A71529A8B32}"/>
          </ac:spMkLst>
        </pc:spChg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306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307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308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309"/>
        </pc:sldMkLst>
      </pc:sldChg>
      <pc:sldChg chg="add">
        <pc:chgData name="Riccardo RONCELLA" userId="4714c69e-1613-49c0-b70c-bfb430bc431f" providerId="ADAL" clId="{75495587-0D4A-43DA-8873-2F43E8AEBB3A}" dt="2021-10-21T17:47:02.259" v="38"/>
        <pc:sldMkLst>
          <pc:docMk/>
          <pc:sldMk cId="640125348" sldId="474"/>
        </pc:sldMkLst>
      </pc:sldChg>
      <pc:sldChg chg="modSp mod">
        <pc:chgData name="Riccardo RONCELLA" userId="4714c69e-1613-49c0-b70c-bfb430bc431f" providerId="ADAL" clId="{75495587-0D4A-43DA-8873-2F43E8AEBB3A}" dt="2021-10-21T17:46:23.722" v="37" actId="20577"/>
        <pc:sldMkLst>
          <pc:docMk/>
          <pc:sldMk cId="2687544513" sldId="477"/>
        </pc:sldMkLst>
        <pc:spChg chg="mod">
          <ac:chgData name="Riccardo RONCELLA" userId="4714c69e-1613-49c0-b70c-bfb430bc431f" providerId="ADAL" clId="{75495587-0D4A-43DA-8873-2F43E8AEBB3A}" dt="2021-10-21T17:46:23.722" v="37" actId="20577"/>
          <ac:spMkLst>
            <pc:docMk/>
            <pc:sldMk cId="2687544513" sldId="477"/>
            <ac:spMk id="13" creationId="{00000000-0000-0000-0000-000000000000}"/>
          </ac:spMkLst>
        </pc:spChg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478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4167472152" sldId="479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906580980" sldId="480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481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483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484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485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486"/>
        </pc:sldMkLst>
      </pc:sldChg>
      <pc:sldChg chg="del">
        <pc:chgData name="Riccardo RONCELLA" userId="4714c69e-1613-49c0-b70c-bfb430bc431f" providerId="ADAL" clId="{75495587-0D4A-43DA-8873-2F43E8AEBB3A}" dt="2021-10-21T17:47:08.757" v="39" actId="47"/>
        <pc:sldMkLst>
          <pc:docMk/>
          <pc:sldMk cId="0" sldId="487"/>
        </pc:sldMkLst>
      </pc:sldChg>
      <pc:sldChg chg="add">
        <pc:chgData name="Riccardo RONCELLA" userId="4714c69e-1613-49c0-b70c-bfb430bc431f" providerId="ADAL" clId="{75495587-0D4A-43DA-8873-2F43E8AEBB3A}" dt="2021-10-21T17:47:02.259" v="38"/>
        <pc:sldMkLst>
          <pc:docMk/>
          <pc:sldMk cId="3137437591" sldId="488"/>
        </pc:sldMkLst>
      </pc:sldChg>
      <pc:sldChg chg="modSp add del mod">
        <pc:chgData name="Riccardo RONCELLA" userId="4714c69e-1613-49c0-b70c-bfb430bc431f" providerId="ADAL" clId="{75495587-0D4A-43DA-8873-2F43E8AEBB3A}" dt="2021-10-22T16:11:25.554" v="59" actId="47"/>
        <pc:sldMkLst>
          <pc:docMk/>
          <pc:sldMk cId="2151425106" sldId="489"/>
        </pc:sldMkLst>
        <pc:spChg chg="mod">
          <ac:chgData name="Riccardo RONCELLA" userId="4714c69e-1613-49c0-b70c-bfb430bc431f" providerId="ADAL" clId="{75495587-0D4A-43DA-8873-2F43E8AEBB3A}" dt="2021-10-21T17:47:55.757" v="42" actId="27636"/>
          <ac:spMkLst>
            <pc:docMk/>
            <pc:sldMk cId="2151425106" sldId="489"/>
            <ac:spMk id="5122" creationId="{A8A837D1-F028-444D-A1C6-949A34EF8C4B}"/>
          </ac:spMkLst>
        </pc:spChg>
        <pc:spChg chg="mod">
          <ac:chgData name="Riccardo RONCELLA" userId="4714c69e-1613-49c0-b70c-bfb430bc431f" providerId="ADAL" clId="{75495587-0D4A-43DA-8873-2F43E8AEBB3A}" dt="2021-10-21T17:48:14.149" v="58" actId="14100"/>
          <ac:spMkLst>
            <pc:docMk/>
            <pc:sldMk cId="2151425106" sldId="489"/>
            <ac:spMk id="5123" creationId="{30BF179C-DD83-4441-AD1F-A646B408B677}"/>
          </ac:spMkLst>
        </pc:spChg>
      </pc:sldChg>
      <pc:sldChg chg="modSp add mod">
        <pc:chgData name="Riccardo RONCELLA" userId="4714c69e-1613-49c0-b70c-bfb430bc431f" providerId="ADAL" clId="{75495587-0D4A-43DA-8873-2F43E8AEBB3A}" dt="2021-10-22T16:22:01.990" v="167" actId="20577"/>
        <pc:sldMkLst>
          <pc:docMk/>
          <pc:sldMk cId="2151425106" sldId="489"/>
        </pc:sldMkLst>
        <pc:spChg chg="mod">
          <ac:chgData name="Riccardo RONCELLA" userId="4714c69e-1613-49c0-b70c-bfb430bc431f" providerId="ADAL" clId="{75495587-0D4A-43DA-8873-2F43E8AEBB3A}" dt="2021-10-22T16:22:01.990" v="167" actId="20577"/>
          <ac:spMkLst>
            <pc:docMk/>
            <pc:sldMk cId="2151425106" sldId="489"/>
            <ac:spMk id="13" creationId="{00000000-0000-0000-0000-000000000000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6:39:24.823" v="396" actId="403"/>
        <pc:sldMkLst>
          <pc:docMk/>
          <pc:sldMk cId="0" sldId="490"/>
        </pc:sldMkLst>
        <pc:spChg chg="mod">
          <ac:chgData name="Riccardo RONCELLA" userId="4714c69e-1613-49c0-b70c-bfb430bc431f" providerId="ADAL" clId="{75495587-0D4A-43DA-8873-2F43E8AEBB3A}" dt="2021-10-22T16:39:24.823" v="396" actId="403"/>
          <ac:spMkLst>
            <pc:docMk/>
            <pc:sldMk cId="0" sldId="490"/>
            <ac:spMk id="5122" creationId="{A8A837D1-F028-444D-A1C6-949A34EF8C4B}"/>
          </ac:spMkLst>
        </pc:spChg>
        <pc:spChg chg="mod">
          <ac:chgData name="Riccardo RONCELLA" userId="4714c69e-1613-49c0-b70c-bfb430bc431f" providerId="ADAL" clId="{75495587-0D4A-43DA-8873-2F43E8AEBB3A}" dt="2021-10-22T16:39:18.482" v="392" actId="2711"/>
          <ac:spMkLst>
            <pc:docMk/>
            <pc:sldMk cId="0" sldId="490"/>
            <ac:spMk id="5123" creationId="{30BF179C-DD83-4441-AD1F-A646B408B677}"/>
          </ac:spMkLst>
        </pc:spChg>
      </pc:sldChg>
      <pc:sldChg chg="modSp add mod">
        <pc:chgData name="Riccardo RONCELLA" userId="4714c69e-1613-49c0-b70c-bfb430bc431f" providerId="ADAL" clId="{75495587-0D4A-43DA-8873-2F43E8AEBB3A}" dt="2021-10-22T16:39:59.844" v="401" actId="2711"/>
        <pc:sldMkLst>
          <pc:docMk/>
          <pc:sldMk cId="0" sldId="491"/>
        </pc:sldMkLst>
        <pc:spChg chg="mod">
          <ac:chgData name="Riccardo RONCELLA" userId="4714c69e-1613-49c0-b70c-bfb430bc431f" providerId="ADAL" clId="{75495587-0D4A-43DA-8873-2F43E8AEBB3A}" dt="2021-10-22T16:39:59.844" v="401" actId="2711"/>
          <ac:spMkLst>
            <pc:docMk/>
            <pc:sldMk cId="0" sldId="491"/>
            <ac:spMk id="6147" creationId="{C3290C80-9BAC-4B1D-A9AA-5CCF0037832E}"/>
          </ac:spMkLst>
        </pc:spChg>
      </pc:sldChg>
      <pc:sldChg chg="modSp add mod">
        <pc:chgData name="Riccardo RONCELLA" userId="4714c69e-1613-49c0-b70c-bfb430bc431f" providerId="ADAL" clId="{75495587-0D4A-43DA-8873-2F43E8AEBB3A}" dt="2021-10-22T16:46:13.843" v="408" actId="2711"/>
        <pc:sldMkLst>
          <pc:docMk/>
          <pc:sldMk cId="0" sldId="492"/>
        </pc:sldMkLst>
        <pc:spChg chg="mod">
          <ac:chgData name="Riccardo RONCELLA" userId="4714c69e-1613-49c0-b70c-bfb430bc431f" providerId="ADAL" clId="{75495587-0D4A-43DA-8873-2F43E8AEBB3A}" dt="2021-10-22T16:46:13.843" v="408" actId="2711"/>
          <ac:spMkLst>
            <pc:docMk/>
            <pc:sldMk cId="0" sldId="492"/>
            <ac:spMk id="7170" creationId="{5CD11F7D-0AC0-4176-95AD-E9B42B19E5F5}"/>
          </ac:spMkLst>
        </pc:spChg>
        <pc:spChg chg="mod">
          <ac:chgData name="Riccardo RONCELLA" userId="4714c69e-1613-49c0-b70c-bfb430bc431f" providerId="ADAL" clId="{75495587-0D4A-43DA-8873-2F43E8AEBB3A}" dt="2021-10-22T16:46:13.843" v="408" actId="2711"/>
          <ac:spMkLst>
            <pc:docMk/>
            <pc:sldMk cId="0" sldId="492"/>
            <ac:spMk id="7171" creationId="{F812C91A-622B-4CA1-9885-E933ED197C6D}"/>
          </ac:spMkLst>
        </pc:spChg>
      </pc:sldChg>
      <pc:sldChg chg="modSp add mod">
        <pc:chgData name="Riccardo RONCELLA" userId="4714c69e-1613-49c0-b70c-bfb430bc431f" providerId="ADAL" clId="{75495587-0D4A-43DA-8873-2F43E8AEBB3A}" dt="2021-10-22T16:46:39.070" v="414" actId="1076"/>
        <pc:sldMkLst>
          <pc:docMk/>
          <pc:sldMk cId="0" sldId="493"/>
        </pc:sldMkLst>
        <pc:spChg chg="mod">
          <ac:chgData name="Riccardo RONCELLA" userId="4714c69e-1613-49c0-b70c-bfb430bc431f" providerId="ADAL" clId="{75495587-0D4A-43DA-8873-2F43E8AEBB3A}" dt="2021-10-22T16:46:32.006" v="413" actId="1076"/>
          <ac:spMkLst>
            <pc:docMk/>
            <pc:sldMk cId="0" sldId="493"/>
            <ac:spMk id="10242" creationId="{82010C09-CA66-42F1-A9A7-6546281C46A8}"/>
          </ac:spMkLst>
        </pc:spChg>
        <pc:spChg chg="mod">
          <ac:chgData name="Riccardo RONCELLA" userId="4714c69e-1613-49c0-b70c-bfb430bc431f" providerId="ADAL" clId="{75495587-0D4A-43DA-8873-2F43E8AEBB3A}" dt="2021-10-22T16:46:39.070" v="414" actId="1076"/>
          <ac:spMkLst>
            <pc:docMk/>
            <pc:sldMk cId="0" sldId="493"/>
            <ac:spMk id="10243" creationId="{489A1E2B-1499-476F-90A9-7FB42A03343A}"/>
          </ac:spMkLst>
        </pc:spChg>
      </pc:sldChg>
      <pc:sldChg chg="modSp add mod">
        <pc:chgData name="Riccardo RONCELLA" userId="4714c69e-1613-49c0-b70c-bfb430bc431f" providerId="ADAL" clId="{75495587-0D4A-43DA-8873-2F43E8AEBB3A}" dt="2021-10-22T16:47:36.054" v="421" actId="1076"/>
        <pc:sldMkLst>
          <pc:docMk/>
          <pc:sldMk cId="0" sldId="494"/>
        </pc:sldMkLst>
        <pc:spChg chg="mod">
          <ac:chgData name="Riccardo RONCELLA" userId="4714c69e-1613-49c0-b70c-bfb430bc431f" providerId="ADAL" clId="{75495587-0D4A-43DA-8873-2F43E8AEBB3A}" dt="2021-10-22T16:47:09.422" v="415" actId="1076"/>
          <ac:spMkLst>
            <pc:docMk/>
            <pc:sldMk cId="0" sldId="494"/>
            <ac:spMk id="11266" creationId="{05576564-01C9-4A0E-BC63-2AD7A4A3F85E}"/>
          </ac:spMkLst>
        </pc:spChg>
        <pc:spChg chg="mod">
          <ac:chgData name="Riccardo RONCELLA" userId="4714c69e-1613-49c0-b70c-bfb430bc431f" providerId="ADAL" clId="{75495587-0D4A-43DA-8873-2F43E8AEBB3A}" dt="2021-10-22T16:47:21.839" v="418" actId="20577"/>
          <ac:spMkLst>
            <pc:docMk/>
            <pc:sldMk cId="0" sldId="494"/>
            <ac:spMk id="11267" creationId="{699A3E6B-6F37-4FF7-90F4-8EA865CBBC01}"/>
          </ac:spMkLst>
        </pc:spChg>
        <pc:spChg chg="mod">
          <ac:chgData name="Riccardo RONCELLA" userId="4714c69e-1613-49c0-b70c-bfb430bc431f" providerId="ADAL" clId="{75495587-0D4A-43DA-8873-2F43E8AEBB3A}" dt="2021-10-22T16:47:36.054" v="421" actId="1076"/>
          <ac:spMkLst>
            <pc:docMk/>
            <pc:sldMk cId="0" sldId="494"/>
            <ac:spMk id="11290" creationId="{4D6A69E4-FF66-4E51-92FB-74F0498C05D1}"/>
          </ac:spMkLst>
        </pc:spChg>
      </pc:sldChg>
      <pc:sldChg chg="modSp add mod">
        <pc:chgData name="Riccardo RONCELLA" userId="4714c69e-1613-49c0-b70c-bfb430bc431f" providerId="ADAL" clId="{75495587-0D4A-43DA-8873-2F43E8AEBB3A}" dt="2021-10-22T16:51:18.075" v="453" actId="403"/>
        <pc:sldMkLst>
          <pc:docMk/>
          <pc:sldMk cId="0" sldId="495"/>
        </pc:sldMkLst>
        <pc:spChg chg="mod">
          <ac:chgData name="Riccardo RONCELLA" userId="4714c69e-1613-49c0-b70c-bfb430bc431f" providerId="ADAL" clId="{75495587-0D4A-43DA-8873-2F43E8AEBB3A}" dt="2021-10-22T16:50:09.700" v="434" actId="2711"/>
          <ac:spMkLst>
            <pc:docMk/>
            <pc:sldMk cId="0" sldId="495"/>
            <ac:spMk id="12290" creationId="{8C63D3B3-7C45-449A-A7EE-1C001E7281C1}"/>
          </ac:spMkLst>
        </pc:spChg>
        <pc:spChg chg="mod">
          <ac:chgData name="Riccardo RONCELLA" userId="4714c69e-1613-49c0-b70c-bfb430bc431f" providerId="ADAL" clId="{75495587-0D4A-43DA-8873-2F43E8AEBB3A}" dt="2021-10-22T16:51:18.075" v="453" actId="403"/>
          <ac:spMkLst>
            <pc:docMk/>
            <pc:sldMk cId="0" sldId="495"/>
            <ac:spMk id="12291" creationId="{C7DEA13D-CACB-4910-9C05-C6CA78BD7C3E}"/>
          </ac:spMkLst>
        </pc:spChg>
      </pc:sldChg>
      <pc:sldChg chg="addSp modSp add mod">
        <pc:chgData name="Riccardo RONCELLA" userId="4714c69e-1613-49c0-b70c-bfb430bc431f" providerId="ADAL" clId="{75495587-0D4A-43DA-8873-2F43E8AEBB3A}" dt="2021-10-22T16:56:00.896" v="499" actId="20577"/>
        <pc:sldMkLst>
          <pc:docMk/>
          <pc:sldMk cId="0" sldId="496"/>
        </pc:sldMkLst>
        <pc:spChg chg="add mod">
          <ac:chgData name="Riccardo RONCELLA" userId="4714c69e-1613-49c0-b70c-bfb430bc431f" providerId="ADAL" clId="{75495587-0D4A-43DA-8873-2F43E8AEBB3A}" dt="2021-10-22T16:56:00.896" v="499" actId="20577"/>
          <ac:spMkLst>
            <pc:docMk/>
            <pc:sldMk cId="0" sldId="496"/>
            <ac:spMk id="4" creationId="{C33369FA-4EFB-45F8-85F8-3BC41C8AF51F}"/>
          </ac:spMkLst>
        </pc:spChg>
        <pc:spChg chg="add mod">
          <ac:chgData name="Riccardo RONCELLA" userId="4714c69e-1613-49c0-b70c-bfb430bc431f" providerId="ADAL" clId="{75495587-0D4A-43DA-8873-2F43E8AEBB3A}" dt="2021-10-22T16:55:41.161" v="490" actId="2711"/>
          <ac:spMkLst>
            <pc:docMk/>
            <pc:sldMk cId="0" sldId="496"/>
            <ac:spMk id="5" creationId="{20E0BC31-99E5-4302-89FF-6D96169F3338}"/>
          </ac:spMkLst>
        </pc:spChg>
        <pc:spChg chg="add mod">
          <ac:chgData name="Riccardo RONCELLA" userId="4714c69e-1613-49c0-b70c-bfb430bc431f" providerId="ADAL" clId="{75495587-0D4A-43DA-8873-2F43E8AEBB3A}" dt="2021-10-22T16:55:41.161" v="490" actId="2711"/>
          <ac:spMkLst>
            <pc:docMk/>
            <pc:sldMk cId="0" sldId="496"/>
            <ac:spMk id="6" creationId="{17AB2A8D-B7E8-478D-9724-7ED3E9D8C06F}"/>
          </ac:spMkLst>
        </pc:spChg>
        <pc:spChg chg="mod">
          <ac:chgData name="Riccardo RONCELLA" userId="4714c69e-1613-49c0-b70c-bfb430bc431f" providerId="ADAL" clId="{75495587-0D4A-43DA-8873-2F43E8AEBB3A}" dt="2021-10-22T16:55:41.161" v="490" actId="2711"/>
          <ac:spMkLst>
            <pc:docMk/>
            <pc:sldMk cId="0" sldId="496"/>
            <ac:spMk id="13314" creationId="{BA312D8A-3878-421C-BB63-73CF733A57BE}"/>
          </ac:spMkLst>
        </pc:spChg>
        <pc:spChg chg="mod">
          <ac:chgData name="Riccardo RONCELLA" userId="4714c69e-1613-49c0-b70c-bfb430bc431f" providerId="ADAL" clId="{75495587-0D4A-43DA-8873-2F43E8AEBB3A}" dt="2021-10-22T16:55:41.161" v="490" actId="2711"/>
          <ac:spMkLst>
            <pc:docMk/>
            <pc:sldMk cId="0" sldId="496"/>
            <ac:spMk id="13315" creationId="{798BCF31-A420-4AE9-8F59-4F9BF4E92067}"/>
          </ac:spMkLst>
        </pc:spChg>
      </pc:sldChg>
      <pc:sldChg chg="modSp add ord">
        <pc:chgData name="Riccardo RONCELLA" userId="4714c69e-1613-49c0-b70c-bfb430bc431f" providerId="ADAL" clId="{75495587-0D4A-43DA-8873-2F43E8AEBB3A}" dt="2021-10-22T16:48:32.079" v="427" actId="14100"/>
        <pc:sldMkLst>
          <pc:docMk/>
          <pc:sldMk cId="0" sldId="497"/>
        </pc:sldMkLst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38" creationId="{40684406-5E1E-4BD3-96F3-7B9BFE4D1F85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39" creationId="{7C83DFAE-A7A3-4DB9-B961-6E3811FA127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0" creationId="{2F46EA1F-246C-4E08-8D03-9FC4AFF2169C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1" creationId="{CA0D98A0-3772-4C3C-899C-674D4298140F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2" creationId="{791D1170-94A7-467B-9D6B-068988D29735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3" creationId="{2A51BDC0-6B94-49E8-9A4A-ABD0D017B403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4" creationId="{70CF5B80-0880-4D61-B8EA-217B06C053B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5" creationId="{7F28CC40-EDB7-405C-B06B-E9F0FC3E6FDC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6" creationId="{351A3C71-A876-42EA-B29E-010B909D5C0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7" creationId="{B95F7B0B-B0A0-4A99-B341-B4E9AA5F4DC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8" creationId="{1E239FC5-8B95-48CD-A0C8-7EAA119A35A4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49" creationId="{E9904A42-B18F-41F9-A962-DCFA758A16AA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0" creationId="{8773DCFD-2414-4AEF-9130-B68CD546906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1" creationId="{D7B7E581-F207-4A04-BE53-B197114BACD9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2" creationId="{72C03A10-0450-4BAF-9032-97F47D738809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3" creationId="{5593BE28-7063-4A3D-B233-AAFF3369321A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4" creationId="{7D243140-25BF-4804-A568-850201F43826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5" creationId="{261D6BCA-2271-4810-8CC8-2BA1E3CAD7DA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6" creationId="{35B509EF-D1CE-4118-B27A-51F509B5EA9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7" creationId="{0C645FD8-A1F7-4969-A53C-CCB015A57A88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8" creationId="{6CFB0072-5569-4027-A6EE-2137ACD199D7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59" creationId="{758CA598-9417-4A50-85FB-FF1412EEAFD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0" creationId="{7FC024BB-DBB7-4771-A946-0637BC42797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1" creationId="{B0708F97-D1AF-40F1-AFAC-BDB1119FAD17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2" creationId="{738F15F3-64F4-48AD-8ADF-3276660A269C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3" creationId="{E11A6293-628D-4EC3-B6C5-D4AA73776606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4" creationId="{F070817C-3EA2-44B0-B704-7140FEC8C9F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5" creationId="{C63E44D2-7777-42B6-903C-C36CBD6633AC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6" creationId="{A4236A17-D269-440B-B8FA-642FA09925BD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7" creationId="{8B3ADBFD-C9E3-4345-9FB6-1734F57DB826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8" creationId="{B861FCB8-E852-48AA-992D-AD0A00243138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69" creationId="{2632834F-F7FE-4C0C-871F-0218AEC6DEA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0" creationId="{92E8C1F6-EAC7-4171-A2C7-6A3F03722755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1" creationId="{2429182B-8502-4B52-A5FC-505021D40E24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2" creationId="{6362038B-9B64-459A-BD66-F8D41C5A578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3" creationId="{D6A872EB-6F55-4D93-BD2B-763DD8E7BB1B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4" creationId="{C22676BA-979E-44B4-B116-82866E785638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5" creationId="{6CBB78D0-9696-4FAC-B020-EDDC3F16B935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6" creationId="{FA8F4681-7349-49F5-8823-C486AEAF9EA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7" creationId="{10F06C85-7848-43AD-A6E8-3B5A6069219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8" creationId="{81649400-B2E9-423C-AE97-68A69556DC3F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79" creationId="{8A98D3D5-94CD-47DE-8B93-31020274B404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0" creationId="{11EC7F13-7C3D-4152-8000-9B237F53A579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1" creationId="{1A7FB0DC-F8DE-4C64-9678-34D9227981CF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2" creationId="{20FEA04E-9061-42F0-AD50-9F80AB0B395B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3" creationId="{E083FDC3-CF07-4A82-84A0-9DE8874412A6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4" creationId="{C106AA8D-0E34-43D4-964C-263C5F73D37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5" creationId="{9F7AB45A-12BC-40C0-8D67-62DA0FF996D8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6" creationId="{F78C972D-C8E3-485D-97E8-21F31C9A88C5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7" creationId="{A060BAB9-2675-4E81-8F8C-D3BF8C99778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8" creationId="{9A9EACD8-81CD-45A2-BFAF-FDCEE48A4ED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89" creationId="{9C02310B-CF28-40E9-8578-2099F15B530B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0" creationId="{92C1AD02-7471-43DB-A9FE-5CD54937E2FD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1" creationId="{CE72308E-E2C5-4865-A76D-4CEA8FD929E1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2" creationId="{BED7627B-C017-494F-A81C-26DC985342C9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3" creationId="{CCD52CCD-3ACB-4DAB-9C9B-474876E6D55C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4" creationId="{FFA148CF-3CFF-49E8-9CCA-DA3833D4408C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5" creationId="{0BEF636B-726E-4CDA-8CF1-3F428090C98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6" creationId="{78103235-BA7C-4ECD-B5CF-06236B6CA977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7" creationId="{FAB3DF7C-A3EF-4325-813D-4642B6B61626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8" creationId="{63B57A8A-745A-44FB-8F20-90F88426AF1B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399" creationId="{CEACBE89-F0C9-4261-8D3C-C1BC2E06D0B7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0" creationId="{2F12E58B-DCF8-4B3E-B68D-DAF5BE47CDE7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1" creationId="{CC4656E5-B610-4B01-8A4A-A0E70F95A9F1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2" creationId="{DD3CF00F-B7D0-4992-86E6-D9BC88CF0B5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3" creationId="{458478A5-6FB0-4AF8-BA4A-864708B497C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4" creationId="{5663BC79-3974-49DE-A5E9-1864E49C6CC5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5" creationId="{81C0547B-7989-4B39-98F8-E781476FA0A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6" creationId="{7100C715-E13E-43C1-AB86-D1985AAC26E1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7" creationId="{F5C6EC72-9A20-4606-BBD5-781AC0BD9C3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8" creationId="{00782342-535B-45F8-A4A3-589EF73481CB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09" creationId="{8A3FD51F-B931-4C95-ACE9-CDA6E8DAFC1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0" creationId="{6277793E-765E-4362-A856-5455E3D0669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1" creationId="{EF538613-FA4A-4F6F-A158-C6E9EBA4FA2B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2" creationId="{C193C5FA-2E48-442D-8B86-D443F1E78986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3" creationId="{3CB5CEAF-0E33-45CE-B150-2BE497BD0F0A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4" creationId="{B7607777-F00B-41BF-AA9F-CCB1E5573077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5" creationId="{A665A81B-76B4-484F-A17D-796D3BF5E324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6" creationId="{6CC8B487-938F-4C5A-9CFA-B4AA3707C066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7" creationId="{044ACB44-C29C-440D-BCEA-68820787EF4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8" creationId="{2386DB9D-AEF1-4423-84E7-DB79CB095F8F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19" creationId="{02244D7A-D356-4C19-B667-B13FBC84ECC9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0" creationId="{C38DB948-5292-44F1-935F-321A8745948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1" creationId="{B2056DC6-265A-4849-BC93-F69CC786E19A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2" creationId="{8100DFEF-A955-4CEB-9BD1-6EAE8C49EA5A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3" creationId="{DD910056-56D1-411F-AE8F-D5177B529F1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4" creationId="{CF6738A5-67EB-4207-A7D6-60F180997CC7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5" creationId="{79291A2C-8DF4-4359-9242-24164D98E1BE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6" creationId="{9BAC97CB-5ACA-43F6-9072-E38C63813670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7" creationId="{DCF0BFC3-B6CB-452E-99F3-006167ECCFAA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8" creationId="{3B8BCD02-09B1-41D5-99FB-D290365DF74B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29" creationId="{8BE514E7-7BE0-4B09-96DA-685E8FD343CF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30" creationId="{29328DF9-456E-45B6-9BC4-B22349895272}"/>
          </ac:spMkLst>
        </pc:spChg>
        <pc:spChg chg="mod">
          <ac:chgData name="Riccardo RONCELLA" userId="4714c69e-1613-49c0-b70c-bfb430bc431f" providerId="ADAL" clId="{75495587-0D4A-43DA-8873-2F43E8AEBB3A}" dt="2021-10-22T16:48:20.497" v="424" actId="2711"/>
          <ac:spMkLst>
            <pc:docMk/>
            <pc:sldMk cId="0" sldId="497"/>
            <ac:spMk id="14431" creationId="{CC812249-421F-4291-8B1F-0DC3F7079A67}"/>
          </ac:spMkLst>
        </pc:spChg>
        <pc:spChg chg="mod">
          <ac:chgData name="Riccardo RONCELLA" userId="4714c69e-1613-49c0-b70c-bfb430bc431f" providerId="ADAL" clId="{75495587-0D4A-43DA-8873-2F43E8AEBB3A}" dt="2021-10-22T16:48:32.079" v="427" actId="14100"/>
          <ac:spMkLst>
            <pc:docMk/>
            <pc:sldMk cId="0" sldId="497"/>
            <ac:spMk id="14432" creationId="{367538B5-F022-4B7E-B258-FD20F84F0A2A}"/>
          </ac:spMkLst>
        </pc:spChg>
        <pc:spChg chg="mod">
          <ac:chgData name="Riccardo RONCELLA" userId="4714c69e-1613-49c0-b70c-bfb430bc431f" providerId="ADAL" clId="{75495587-0D4A-43DA-8873-2F43E8AEBB3A}" dt="2021-10-22T16:48:24.425" v="425" actId="14100"/>
          <ac:spMkLst>
            <pc:docMk/>
            <pc:sldMk cId="0" sldId="497"/>
            <ac:spMk id="14433" creationId="{4280C0AF-A3F6-4B1E-BD23-6B37D417AED5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6:55:11.140" v="487" actId="47"/>
        <pc:sldMkLst>
          <pc:docMk/>
          <pc:sldMk cId="0" sldId="498"/>
        </pc:sldMkLst>
        <pc:spChg chg="mod">
          <ac:chgData name="Riccardo RONCELLA" userId="4714c69e-1613-49c0-b70c-bfb430bc431f" providerId="ADAL" clId="{75495587-0D4A-43DA-8873-2F43E8AEBB3A}" dt="2021-10-22T16:37:40.933" v="379" actId="27636"/>
          <ac:spMkLst>
            <pc:docMk/>
            <pc:sldMk cId="0" sldId="498"/>
            <ac:spMk id="15363" creationId="{E82AAD87-EA12-45F9-88BE-251CE961FA23}"/>
          </ac:spMkLst>
        </pc:spChg>
      </pc:sldChg>
      <pc:sldChg chg="modSp add mod">
        <pc:chgData name="Riccardo RONCELLA" userId="4714c69e-1613-49c0-b70c-bfb430bc431f" providerId="ADAL" clId="{75495587-0D4A-43DA-8873-2F43E8AEBB3A}" dt="2021-10-22T17:17:55.770" v="560" actId="20577"/>
        <pc:sldMkLst>
          <pc:docMk/>
          <pc:sldMk cId="0" sldId="499"/>
        </pc:sldMkLst>
        <pc:spChg chg="mod">
          <ac:chgData name="Riccardo RONCELLA" userId="4714c69e-1613-49c0-b70c-bfb430bc431f" providerId="ADAL" clId="{75495587-0D4A-43DA-8873-2F43E8AEBB3A}" dt="2021-10-22T16:57:54.993" v="504" actId="14100"/>
          <ac:spMkLst>
            <pc:docMk/>
            <pc:sldMk cId="0" sldId="499"/>
            <ac:spMk id="18434" creationId="{1219645C-4759-4E55-8897-94E90E350940}"/>
          </ac:spMkLst>
        </pc:spChg>
        <pc:spChg chg="mod">
          <ac:chgData name="Riccardo RONCELLA" userId="4714c69e-1613-49c0-b70c-bfb430bc431f" providerId="ADAL" clId="{75495587-0D4A-43DA-8873-2F43E8AEBB3A}" dt="2021-10-22T17:17:55.770" v="560" actId="20577"/>
          <ac:spMkLst>
            <pc:docMk/>
            <pc:sldMk cId="0" sldId="499"/>
            <ac:spMk id="18435" creationId="{58B99459-47D9-4787-8F00-22AEDA6A27E2}"/>
          </ac:spMkLst>
        </pc:spChg>
      </pc:sldChg>
      <pc:sldChg chg="modSp add del">
        <pc:chgData name="Riccardo RONCELLA" userId="4714c69e-1613-49c0-b70c-bfb430bc431f" providerId="ADAL" clId="{75495587-0D4A-43DA-8873-2F43E8AEBB3A}" dt="2021-10-22T17:21:42.110" v="578" actId="47"/>
        <pc:sldMkLst>
          <pc:docMk/>
          <pc:sldMk cId="0" sldId="500"/>
        </pc:sldMkLst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58" creationId="{6B723E43-5B17-47B5-A1CA-776E6BD85AFF}"/>
          </ac:spMkLst>
        </pc:spChg>
        <pc:spChg chg="mod">
          <ac:chgData name="Riccardo RONCELLA" userId="4714c69e-1613-49c0-b70c-bfb430bc431f" providerId="ADAL" clId="{75495587-0D4A-43DA-8873-2F43E8AEBB3A}" dt="2021-10-22T17:18:36.233" v="567" actId="14100"/>
          <ac:spMkLst>
            <pc:docMk/>
            <pc:sldMk cId="0" sldId="500"/>
            <ac:spMk id="19459" creationId="{0F9E7C49-6428-4C92-85A4-B3B6397FCE2D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63" creationId="{107E9DC3-9908-4B6A-9B90-17F9BB3B529A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64" creationId="{020E4257-BBC4-4BF5-8B8D-2741BD62FB79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65" creationId="{46E2432C-379F-4973-903E-6C7EEE5A2E47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66" creationId="{A5D9341A-8106-44E1-BCDD-57334B20C81D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67" creationId="{7A4257AB-21C7-4AE1-B34A-9B24E123A2CF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68" creationId="{0563E8B9-96B2-48AF-BD43-30A4B20CAD1B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69" creationId="{187AD1DD-AAA2-4BAD-97E9-323F3A7334D0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0" creationId="{270B46D2-66FC-46D6-BA43-814CAB5AB87E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1" creationId="{1C420542-FA19-4DC5-8B64-9BA7B14D201C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2" creationId="{BACC2E45-8B9D-4313-80D4-73F2E9987757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3" creationId="{DA4690C3-B922-4A9A-879E-9E65E4498D69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4" creationId="{A1A34631-E923-4AC0-99B5-5FBBA79AFD13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5" creationId="{3534329A-EAF2-4D02-B652-2BFD11ADD72E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6" creationId="{C3331B74-A2D3-4F95-B920-F8EF33FE5CC8}"/>
          </ac:spMkLst>
        </pc:spChg>
        <pc:spChg chg="mod">
          <ac:chgData name="Riccardo RONCELLA" userId="4714c69e-1613-49c0-b70c-bfb430bc431f" providerId="ADAL" clId="{75495587-0D4A-43DA-8873-2F43E8AEBB3A}" dt="2021-10-22T17:18:27.594" v="565" actId="14100"/>
          <ac:spMkLst>
            <pc:docMk/>
            <pc:sldMk cId="0" sldId="500"/>
            <ac:spMk id="19477" creationId="{1C5CFCFC-A78C-46E6-B9E7-C7A4E641B57A}"/>
          </ac:spMkLst>
        </pc:spChg>
        <pc:grpChg chg="mod">
          <ac:chgData name="Riccardo RONCELLA" userId="4714c69e-1613-49c0-b70c-bfb430bc431f" providerId="ADAL" clId="{75495587-0D4A-43DA-8873-2F43E8AEBB3A}" dt="2021-10-22T17:18:27.594" v="565" actId="14100"/>
          <ac:grpSpMkLst>
            <pc:docMk/>
            <pc:sldMk cId="0" sldId="500"/>
            <ac:grpSpMk id="19461" creationId="{F3F6B9FF-F0DB-4FAD-8739-63B71C71114E}"/>
          </ac:grpSpMkLst>
        </pc:grpChg>
        <pc:grpChg chg="mod">
          <ac:chgData name="Riccardo RONCELLA" userId="4714c69e-1613-49c0-b70c-bfb430bc431f" providerId="ADAL" clId="{75495587-0D4A-43DA-8873-2F43E8AEBB3A}" dt="2021-10-22T17:18:27.594" v="565" actId="14100"/>
          <ac:grpSpMkLst>
            <pc:docMk/>
            <pc:sldMk cId="0" sldId="500"/>
            <ac:grpSpMk id="19462" creationId="{56AA5579-F495-4E73-B608-1A3E183E0DDE}"/>
          </ac:grpSpMkLst>
        </pc:grpChg>
        <pc:picChg chg="mod">
          <ac:chgData name="Riccardo RONCELLA" userId="4714c69e-1613-49c0-b70c-bfb430bc431f" providerId="ADAL" clId="{75495587-0D4A-43DA-8873-2F43E8AEBB3A}" dt="2021-10-22T17:18:27.594" v="565" actId="14100"/>
          <ac:picMkLst>
            <pc:docMk/>
            <pc:sldMk cId="0" sldId="500"/>
            <ac:picMk id="19460" creationId="{00B5D9AC-3FE0-4E80-918A-4D990E56A926}"/>
          </ac:picMkLst>
        </pc:picChg>
      </pc:sldChg>
      <pc:sldChg chg="modSp add del">
        <pc:chgData name="Riccardo RONCELLA" userId="4714c69e-1613-49c0-b70c-bfb430bc431f" providerId="ADAL" clId="{75495587-0D4A-43DA-8873-2F43E8AEBB3A}" dt="2021-10-22T17:21:44.007" v="579" actId="47"/>
        <pc:sldMkLst>
          <pc:docMk/>
          <pc:sldMk cId="0" sldId="501"/>
        </pc:sldMkLst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07" creationId="{61F9B043-B6E7-4427-9251-183C909B6772}"/>
          </ac:spMkLst>
        </pc:spChg>
        <pc:spChg chg="mod">
          <ac:chgData name="Riccardo RONCELLA" userId="4714c69e-1613-49c0-b70c-bfb430bc431f" providerId="ADAL" clId="{75495587-0D4A-43DA-8873-2F43E8AEBB3A}" dt="2021-10-22T17:20:30.072" v="577" actId="14100"/>
          <ac:spMkLst>
            <pc:docMk/>
            <pc:sldMk cId="0" sldId="501"/>
            <ac:spMk id="21508" creationId="{182CD059-1B76-4737-900B-A235EEBA2773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12" creationId="{C7239936-2C99-42D5-AB4C-32A168C64AA8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13" creationId="{D4EB4C45-5CAE-4169-BAF7-A679D02E142F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14" creationId="{0BFD3608-2097-415C-B8B8-B7F5FEE1D122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15" creationId="{15AED0A2-2C74-4AB1-826E-9F5C83471F50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16" creationId="{36E94514-859B-4E81-8149-99EB005B3D27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17" creationId="{C8543AB8-0113-4AC1-BEB1-850B926C5251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18" creationId="{242F461C-6E7B-4B02-8FB3-A905B1180674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0" creationId="{7821384B-B23D-4704-BE4A-B86ABD755C53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1" creationId="{3F3DECFD-23D6-4309-A9D9-F32A5BB6AF07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2" creationId="{459F3555-1546-4FFB-8AD7-D170082F0C5F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3" creationId="{EE7AB6BD-0B92-4A9F-9957-5D9F29A596D2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4" creationId="{DE49B553-706D-46D4-A955-B3F500F8CF53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5" creationId="{F938E834-58BA-4323-A631-919A90739294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6" creationId="{106413F8-A23C-4B0B-B07A-EDB779158399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7" creationId="{55B4993F-25F8-4E7D-932C-26B3A524221A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8" creationId="{7070BB59-2C2C-4B17-85AB-1DBDE3B56172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29" creationId="{A38226C3-0AEB-4538-8C59-1C071A6F86ED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30" creationId="{E5E74A67-4C13-4A12-BDD7-6B05E3724A86}"/>
          </ac:spMkLst>
        </pc:spChg>
        <pc:spChg chg="mod">
          <ac:chgData name="Riccardo RONCELLA" userId="4714c69e-1613-49c0-b70c-bfb430bc431f" providerId="ADAL" clId="{75495587-0D4A-43DA-8873-2F43E8AEBB3A}" dt="2021-10-22T17:20:23.965" v="575" actId="2711"/>
          <ac:spMkLst>
            <pc:docMk/>
            <pc:sldMk cId="0" sldId="501"/>
            <ac:spMk id="21531" creationId="{6CC2CB6A-8339-4A22-840D-0922BD563E85}"/>
          </ac:spMkLst>
        </pc:spChg>
        <pc:grpChg chg="mod">
          <ac:chgData name="Riccardo RONCELLA" userId="4714c69e-1613-49c0-b70c-bfb430bc431f" providerId="ADAL" clId="{75495587-0D4A-43DA-8873-2F43E8AEBB3A}" dt="2021-10-22T17:20:23.965" v="575" actId="2711"/>
          <ac:grpSpMkLst>
            <pc:docMk/>
            <pc:sldMk cId="0" sldId="501"/>
            <ac:grpSpMk id="21510" creationId="{11D3BE57-4D6B-4086-907A-8C41337B2A64}"/>
          </ac:grpSpMkLst>
        </pc:grpChg>
        <pc:grpChg chg="mod">
          <ac:chgData name="Riccardo RONCELLA" userId="4714c69e-1613-49c0-b70c-bfb430bc431f" providerId="ADAL" clId="{75495587-0D4A-43DA-8873-2F43E8AEBB3A}" dt="2021-10-22T17:20:23.965" v="575" actId="2711"/>
          <ac:grpSpMkLst>
            <pc:docMk/>
            <pc:sldMk cId="0" sldId="501"/>
            <ac:grpSpMk id="21511" creationId="{B6AAE356-C1F4-42B9-A4AA-E86895E89553}"/>
          </ac:grpSpMkLst>
        </pc:grpChg>
        <pc:grpChg chg="mod">
          <ac:chgData name="Riccardo RONCELLA" userId="4714c69e-1613-49c0-b70c-bfb430bc431f" providerId="ADAL" clId="{75495587-0D4A-43DA-8873-2F43E8AEBB3A}" dt="2021-10-22T17:20:23.965" v="575" actId="2711"/>
          <ac:grpSpMkLst>
            <pc:docMk/>
            <pc:sldMk cId="0" sldId="501"/>
            <ac:grpSpMk id="21519" creationId="{85D72477-D4BB-43A7-897D-5C8DE31AD783}"/>
          </ac:grpSpMkLst>
        </pc:grpChg>
        <pc:picChg chg="mod">
          <ac:chgData name="Riccardo RONCELLA" userId="4714c69e-1613-49c0-b70c-bfb430bc431f" providerId="ADAL" clId="{75495587-0D4A-43DA-8873-2F43E8AEBB3A}" dt="2021-10-22T17:20:23.965" v="575" actId="2711"/>
          <ac:picMkLst>
            <pc:docMk/>
            <pc:sldMk cId="0" sldId="501"/>
            <ac:picMk id="21506" creationId="{4D9F29F1-6824-4D31-9FD3-38775E17E1AB}"/>
          </ac:picMkLst>
        </pc:picChg>
        <pc:picChg chg="mod">
          <ac:chgData name="Riccardo RONCELLA" userId="4714c69e-1613-49c0-b70c-bfb430bc431f" providerId="ADAL" clId="{75495587-0D4A-43DA-8873-2F43E8AEBB3A}" dt="2021-10-22T17:20:23.965" v="575" actId="2711"/>
          <ac:picMkLst>
            <pc:docMk/>
            <pc:sldMk cId="0" sldId="501"/>
            <ac:picMk id="21509" creationId="{ACE9AF8F-C4C3-4F2C-8E3A-1CE878B1DA7C}"/>
          </ac:picMkLst>
        </pc:picChg>
      </pc:sldChg>
      <pc:sldChg chg="modSp add del mod">
        <pc:chgData name="Riccardo RONCELLA" userId="4714c69e-1613-49c0-b70c-bfb430bc431f" providerId="ADAL" clId="{75495587-0D4A-43DA-8873-2F43E8AEBB3A}" dt="2021-10-22T17:02:10.918" v="509" actId="47"/>
        <pc:sldMkLst>
          <pc:docMk/>
          <pc:sldMk cId="0" sldId="502"/>
        </pc:sldMkLst>
        <pc:spChg chg="mod">
          <ac:chgData name="Riccardo RONCELLA" userId="4714c69e-1613-49c0-b70c-bfb430bc431f" providerId="ADAL" clId="{75495587-0D4A-43DA-8873-2F43E8AEBB3A}" dt="2021-10-22T16:37:40.967" v="381" actId="27636"/>
          <ac:spMkLst>
            <pc:docMk/>
            <pc:sldMk cId="0" sldId="502"/>
            <ac:spMk id="17411" creationId="{DA0C74EF-E026-4D46-A012-0BCCA2ECB6FC}"/>
          </ac:spMkLst>
        </pc:spChg>
        <pc:spChg chg="mod">
          <ac:chgData name="Riccardo RONCELLA" userId="4714c69e-1613-49c0-b70c-bfb430bc431f" providerId="ADAL" clId="{75495587-0D4A-43DA-8873-2F43E8AEBB3A}" dt="2021-10-22T16:37:40.943" v="380" actId="27636"/>
          <ac:spMkLst>
            <pc:docMk/>
            <pc:sldMk cId="0" sldId="502"/>
            <ac:spMk id="22531" creationId="{7AA74ABB-B32E-4FA0-B485-8551958F0598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7:02:13.209" v="510" actId="47"/>
        <pc:sldMkLst>
          <pc:docMk/>
          <pc:sldMk cId="0" sldId="503"/>
        </pc:sldMkLst>
        <pc:spChg chg="mod">
          <ac:chgData name="Riccardo RONCELLA" userId="4714c69e-1613-49c0-b70c-bfb430bc431f" providerId="ADAL" clId="{75495587-0D4A-43DA-8873-2F43E8AEBB3A}" dt="2021-10-22T16:37:40.978" v="382" actId="27636"/>
          <ac:spMkLst>
            <pc:docMk/>
            <pc:sldMk cId="0" sldId="503"/>
            <ac:spMk id="18435" creationId="{7300D7BF-5A06-4B14-956B-D1D0E964BEFB}"/>
          </ac:spMkLst>
        </pc:spChg>
        <pc:spChg chg="mod">
          <ac:chgData name="Riccardo RONCELLA" userId="4714c69e-1613-49c0-b70c-bfb430bc431f" providerId="ADAL" clId="{75495587-0D4A-43DA-8873-2F43E8AEBB3A}" dt="2021-10-22T16:37:40.979" v="383" actId="27636"/>
          <ac:spMkLst>
            <pc:docMk/>
            <pc:sldMk cId="0" sldId="503"/>
            <ac:spMk id="23554" creationId="{8B4CDCC2-35C9-41A5-A4CC-A61B2A27939A}"/>
          </ac:spMkLst>
        </pc:spChg>
      </pc:sldChg>
      <pc:sldChg chg="addSp delSp modSp add mod">
        <pc:chgData name="Riccardo RONCELLA" userId="4714c69e-1613-49c0-b70c-bfb430bc431f" providerId="ADAL" clId="{75495587-0D4A-43DA-8873-2F43E8AEBB3A}" dt="2021-10-22T17:26:40.501" v="666" actId="404"/>
        <pc:sldMkLst>
          <pc:docMk/>
          <pc:sldMk cId="0" sldId="504"/>
        </pc:sldMkLst>
        <pc:spChg chg="add del mod">
          <ac:chgData name="Riccardo RONCELLA" userId="4714c69e-1613-49c0-b70c-bfb430bc431f" providerId="ADAL" clId="{75495587-0D4A-43DA-8873-2F43E8AEBB3A}" dt="2021-10-22T17:23:34.896" v="600" actId="478"/>
          <ac:spMkLst>
            <pc:docMk/>
            <pc:sldMk cId="0" sldId="504"/>
            <ac:spMk id="4" creationId="{EBA68EEC-F6F3-478D-96D3-9BD598EA7924}"/>
          </ac:spMkLst>
        </pc:spChg>
        <pc:spChg chg="add mod">
          <ac:chgData name="Riccardo RONCELLA" userId="4714c69e-1613-49c0-b70c-bfb430bc431f" providerId="ADAL" clId="{75495587-0D4A-43DA-8873-2F43E8AEBB3A}" dt="2021-10-22T17:26:40.501" v="666" actId="404"/>
          <ac:spMkLst>
            <pc:docMk/>
            <pc:sldMk cId="0" sldId="504"/>
            <ac:spMk id="5" creationId="{69EF8BDD-1B09-4924-81F0-3033F31D765B}"/>
          </ac:spMkLst>
        </pc:spChg>
        <pc:spChg chg="add del mod">
          <ac:chgData name="Riccardo RONCELLA" userId="4714c69e-1613-49c0-b70c-bfb430bc431f" providerId="ADAL" clId="{75495587-0D4A-43DA-8873-2F43E8AEBB3A}" dt="2021-10-22T17:23:33.624" v="599" actId="478"/>
          <ac:spMkLst>
            <pc:docMk/>
            <pc:sldMk cId="0" sldId="504"/>
            <ac:spMk id="7" creationId="{38E6F6F2-E649-4D10-AD31-5A71338B5842}"/>
          </ac:spMkLst>
        </pc:spChg>
        <pc:spChg chg="del">
          <ac:chgData name="Riccardo RONCELLA" userId="4714c69e-1613-49c0-b70c-bfb430bc431f" providerId="ADAL" clId="{75495587-0D4A-43DA-8873-2F43E8AEBB3A}" dt="2021-10-22T17:23:31.978" v="598" actId="478"/>
          <ac:spMkLst>
            <pc:docMk/>
            <pc:sldMk cId="0" sldId="504"/>
            <ac:spMk id="25602" creationId="{E3F71A71-C6FD-4F3A-B0B7-69B36C1B93E2}"/>
          </ac:spMkLst>
        </pc:spChg>
        <pc:spChg chg="del">
          <ac:chgData name="Riccardo RONCELLA" userId="4714c69e-1613-49c0-b70c-bfb430bc431f" providerId="ADAL" clId="{75495587-0D4A-43DA-8873-2F43E8AEBB3A}" dt="2021-10-22T17:23:30.050" v="597" actId="478"/>
          <ac:spMkLst>
            <pc:docMk/>
            <pc:sldMk cId="0" sldId="504"/>
            <ac:spMk id="25603" creationId="{E637FB6F-02AE-41BB-BA9B-DDE27FF6657F}"/>
          </ac:spMkLst>
        </pc:spChg>
      </pc:sldChg>
      <pc:sldChg chg="modSp add mod">
        <pc:chgData name="Riccardo RONCELLA" userId="4714c69e-1613-49c0-b70c-bfb430bc431f" providerId="ADAL" clId="{75495587-0D4A-43DA-8873-2F43E8AEBB3A}" dt="2021-10-22T17:27:18.144" v="674" actId="20577"/>
        <pc:sldMkLst>
          <pc:docMk/>
          <pc:sldMk cId="0" sldId="505"/>
        </pc:sldMkLst>
        <pc:spChg chg="mod">
          <ac:chgData name="Riccardo RONCELLA" userId="4714c69e-1613-49c0-b70c-bfb430bc431f" providerId="ADAL" clId="{75495587-0D4A-43DA-8873-2F43E8AEBB3A}" dt="2021-10-22T17:27:08.399" v="669" actId="1076"/>
          <ac:spMkLst>
            <pc:docMk/>
            <pc:sldMk cId="0" sldId="505"/>
            <ac:spMk id="27650" creationId="{5B00C3AE-310E-473E-B50C-AB784ADCE9A7}"/>
          </ac:spMkLst>
        </pc:spChg>
        <pc:spChg chg="mod">
          <ac:chgData name="Riccardo RONCELLA" userId="4714c69e-1613-49c0-b70c-bfb430bc431f" providerId="ADAL" clId="{75495587-0D4A-43DA-8873-2F43E8AEBB3A}" dt="2021-10-22T17:27:18.144" v="674" actId="20577"/>
          <ac:spMkLst>
            <pc:docMk/>
            <pc:sldMk cId="0" sldId="505"/>
            <ac:spMk id="27651" creationId="{BBA185BD-A58B-4B3D-BCA6-211D7A31D9E7}"/>
          </ac:spMkLst>
        </pc:spChg>
      </pc:sldChg>
      <pc:sldChg chg="modSp add mod">
        <pc:chgData name="Riccardo RONCELLA" userId="4714c69e-1613-49c0-b70c-bfb430bc431f" providerId="ADAL" clId="{75495587-0D4A-43DA-8873-2F43E8AEBB3A}" dt="2021-10-22T17:28:28.898" v="692" actId="20577"/>
        <pc:sldMkLst>
          <pc:docMk/>
          <pc:sldMk cId="0" sldId="506"/>
        </pc:sldMkLst>
        <pc:spChg chg="mod">
          <ac:chgData name="Riccardo RONCELLA" userId="4714c69e-1613-49c0-b70c-bfb430bc431f" providerId="ADAL" clId="{75495587-0D4A-43DA-8873-2F43E8AEBB3A}" dt="2021-10-22T17:27:34.263" v="677" actId="1076"/>
          <ac:spMkLst>
            <pc:docMk/>
            <pc:sldMk cId="0" sldId="506"/>
            <ac:spMk id="28674" creationId="{31EAB092-534D-4AA9-BC91-97672B3F0E4B}"/>
          </ac:spMkLst>
        </pc:spChg>
        <pc:spChg chg="mod">
          <ac:chgData name="Riccardo RONCELLA" userId="4714c69e-1613-49c0-b70c-bfb430bc431f" providerId="ADAL" clId="{75495587-0D4A-43DA-8873-2F43E8AEBB3A}" dt="2021-10-22T17:28:28.898" v="692" actId="20577"/>
          <ac:spMkLst>
            <pc:docMk/>
            <pc:sldMk cId="0" sldId="506"/>
            <ac:spMk id="28675" creationId="{CC10778A-003B-4E6B-8420-D21A208B806A}"/>
          </ac:spMkLst>
        </pc:spChg>
      </pc:sldChg>
      <pc:sldChg chg="modSp add mod">
        <pc:chgData name="Riccardo RONCELLA" userId="4714c69e-1613-49c0-b70c-bfb430bc431f" providerId="ADAL" clId="{75495587-0D4A-43DA-8873-2F43E8AEBB3A}" dt="2021-10-22T17:29:14.184" v="697" actId="14100"/>
        <pc:sldMkLst>
          <pc:docMk/>
          <pc:sldMk cId="0" sldId="507"/>
        </pc:sldMkLst>
        <pc:spChg chg="mod">
          <ac:chgData name="Riccardo RONCELLA" userId="4714c69e-1613-49c0-b70c-bfb430bc431f" providerId="ADAL" clId="{75495587-0D4A-43DA-8873-2F43E8AEBB3A}" dt="2021-10-22T17:29:09.440" v="695" actId="1076"/>
          <ac:spMkLst>
            <pc:docMk/>
            <pc:sldMk cId="0" sldId="507"/>
            <ac:spMk id="29698" creationId="{632F24F9-3CC9-486A-8E7D-8455F2E41CC3}"/>
          </ac:spMkLst>
        </pc:spChg>
        <pc:spChg chg="mod">
          <ac:chgData name="Riccardo RONCELLA" userId="4714c69e-1613-49c0-b70c-bfb430bc431f" providerId="ADAL" clId="{75495587-0D4A-43DA-8873-2F43E8AEBB3A}" dt="2021-10-22T17:29:14.184" v="697" actId="14100"/>
          <ac:spMkLst>
            <pc:docMk/>
            <pc:sldMk cId="0" sldId="507"/>
            <ac:spMk id="29699" creationId="{13053B53-AEBA-4446-A8AE-89EEB29E408B}"/>
          </ac:spMkLst>
        </pc:spChg>
      </pc:sldChg>
      <pc:sldChg chg="modSp add del mod">
        <pc:chgData name="Riccardo RONCELLA" userId="4714c69e-1613-49c0-b70c-bfb430bc431f" providerId="ADAL" clId="{75495587-0D4A-43DA-8873-2F43E8AEBB3A}" dt="2021-10-22T17:02:35.412" v="511" actId="47"/>
        <pc:sldMkLst>
          <pc:docMk/>
          <pc:sldMk cId="0" sldId="508"/>
        </pc:sldMkLst>
        <pc:spChg chg="mod">
          <ac:chgData name="Riccardo RONCELLA" userId="4714c69e-1613-49c0-b70c-bfb430bc431f" providerId="ADAL" clId="{75495587-0D4A-43DA-8873-2F43E8AEBB3A}" dt="2021-10-22T16:37:41.037" v="388" actId="27636"/>
          <ac:spMkLst>
            <pc:docMk/>
            <pc:sldMk cId="0" sldId="508"/>
            <ac:spMk id="31746" creationId="{3F460695-03FD-4801-B198-17679DABFD69}"/>
          </ac:spMkLst>
        </pc:spChg>
      </pc:sldChg>
      <pc:sldChg chg="add del">
        <pc:chgData name="Riccardo RONCELLA" userId="4714c69e-1613-49c0-b70c-bfb430bc431f" providerId="ADAL" clId="{75495587-0D4A-43DA-8873-2F43E8AEBB3A}" dt="2021-10-22T17:30:15.359" v="707" actId="47"/>
        <pc:sldMkLst>
          <pc:docMk/>
          <pc:sldMk cId="0" sldId="509"/>
        </pc:sldMkLst>
      </pc:sldChg>
      <pc:sldChg chg="delSp modSp add">
        <pc:chgData name="Riccardo RONCELLA" userId="4714c69e-1613-49c0-b70c-bfb430bc431f" providerId="ADAL" clId="{75495587-0D4A-43DA-8873-2F43E8AEBB3A}" dt="2021-10-22T17:30:41.168" v="709" actId="478"/>
        <pc:sldMkLst>
          <pc:docMk/>
          <pc:sldMk cId="0" sldId="510"/>
        </pc:sldMkLst>
        <pc:spChg chg="del mod">
          <ac:chgData name="Riccardo RONCELLA" userId="4714c69e-1613-49c0-b70c-bfb430bc431f" providerId="ADAL" clId="{75495587-0D4A-43DA-8873-2F43E8AEBB3A}" dt="2021-10-22T17:30:41.168" v="709" actId="478"/>
          <ac:spMkLst>
            <pc:docMk/>
            <pc:sldMk cId="0" sldId="510"/>
            <ac:spMk id="33794" creationId="{8E180045-1540-4633-863C-246C4D09C5C5}"/>
          </ac:spMkLst>
        </pc:spChg>
        <pc:spChg chg="mod">
          <ac:chgData name="Riccardo RONCELLA" userId="4714c69e-1613-49c0-b70c-bfb430bc431f" providerId="ADAL" clId="{75495587-0D4A-43DA-8873-2F43E8AEBB3A}" dt="2021-10-22T17:30:37.226" v="708" actId="2711"/>
          <ac:spMkLst>
            <pc:docMk/>
            <pc:sldMk cId="0" sldId="510"/>
            <ac:spMk id="33796" creationId="{D088365F-3BB0-460D-8ED8-145087185D94}"/>
          </ac:spMkLst>
        </pc:spChg>
        <pc:grpChg chg="mod">
          <ac:chgData name="Riccardo RONCELLA" userId="4714c69e-1613-49c0-b70c-bfb430bc431f" providerId="ADAL" clId="{75495587-0D4A-43DA-8873-2F43E8AEBB3A}" dt="2021-10-22T17:30:37.226" v="708" actId="2711"/>
          <ac:grpSpMkLst>
            <pc:docMk/>
            <pc:sldMk cId="0" sldId="510"/>
            <ac:grpSpMk id="33795" creationId="{266793F0-2734-4647-AFFE-8790D494E37E}"/>
          </ac:grpSpMkLst>
        </pc:grpChg>
      </pc:sldChg>
      <pc:sldChg chg="modSp add mod">
        <pc:chgData name="Riccardo RONCELLA" userId="4714c69e-1613-49c0-b70c-bfb430bc431f" providerId="ADAL" clId="{75495587-0D4A-43DA-8873-2F43E8AEBB3A}" dt="2021-10-22T17:39:15.690" v="766" actId="27636"/>
        <pc:sldMkLst>
          <pc:docMk/>
          <pc:sldMk cId="0" sldId="511"/>
        </pc:sldMkLst>
        <pc:spChg chg="mod">
          <ac:chgData name="Riccardo RONCELLA" userId="4714c69e-1613-49c0-b70c-bfb430bc431f" providerId="ADAL" clId="{75495587-0D4A-43DA-8873-2F43E8AEBB3A}" dt="2021-10-22T17:39:05.616" v="760" actId="2711"/>
          <ac:spMkLst>
            <pc:docMk/>
            <pc:sldMk cId="0" sldId="511"/>
            <ac:spMk id="6146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9:15.690" v="766" actId="27636"/>
          <ac:spMkLst>
            <pc:docMk/>
            <pc:sldMk cId="0" sldId="511"/>
            <ac:spMk id="6147" creationId="{00000000-0000-0000-0000-000000000000}"/>
          </ac:spMkLst>
        </pc:spChg>
      </pc:sldChg>
      <pc:sldChg chg="modSp add mod">
        <pc:chgData name="Riccardo RONCELLA" userId="4714c69e-1613-49c0-b70c-bfb430bc431f" providerId="ADAL" clId="{75495587-0D4A-43DA-8873-2F43E8AEBB3A}" dt="2021-10-22T17:39:59.535" v="769" actId="2711"/>
        <pc:sldMkLst>
          <pc:docMk/>
          <pc:sldMk cId="0" sldId="512"/>
        </pc:sldMkLst>
        <pc:spChg chg="mod">
          <ac:chgData name="Riccardo RONCELLA" userId="4714c69e-1613-49c0-b70c-bfb430bc431f" providerId="ADAL" clId="{75495587-0D4A-43DA-8873-2F43E8AEBB3A}" dt="2021-10-22T17:39:59.535" v="769" actId="2711"/>
          <ac:spMkLst>
            <pc:docMk/>
            <pc:sldMk cId="0" sldId="512"/>
            <ac:spMk id="7170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39:59.535" v="769" actId="2711"/>
          <ac:spMkLst>
            <pc:docMk/>
            <pc:sldMk cId="0" sldId="512"/>
            <ac:spMk id="7171" creationId="{00000000-0000-0000-0000-000000000000}"/>
          </ac:spMkLst>
        </pc:spChg>
      </pc:sldChg>
      <pc:sldChg chg="modSp add">
        <pc:chgData name="Riccardo RONCELLA" userId="4714c69e-1613-49c0-b70c-bfb430bc431f" providerId="ADAL" clId="{75495587-0D4A-43DA-8873-2F43E8AEBB3A}" dt="2021-10-22T17:40:17.234" v="772" actId="14100"/>
        <pc:sldMkLst>
          <pc:docMk/>
          <pc:sldMk cId="0" sldId="513"/>
        </pc:sldMkLst>
        <pc:spChg chg="mod">
          <ac:chgData name="Riccardo RONCELLA" userId="4714c69e-1613-49c0-b70c-bfb430bc431f" providerId="ADAL" clId="{75495587-0D4A-43DA-8873-2F43E8AEBB3A}" dt="2021-10-22T17:40:17.234" v="772" actId="14100"/>
          <ac:spMkLst>
            <pc:docMk/>
            <pc:sldMk cId="0" sldId="513"/>
            <ac:spMk id="8194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40:17.234" v="772" actId="14100"/>
          <ac:spMkLst>
            <pc:docMk/>
            <pc:sldMk cId="0" sldId="513"/>
            <ac:spMk id="8195" creationId="{00000000-0000-0000-0000-000000000000}"/>
          </ac:spMkLst>
        </pc:spChg>
      </pc:sldChg>
      <pc:sldChg chg="modSp add">
        <pc:chgData name="Riccardo RONCELLA" userId="4714c69e-1613-49c0-b70c-bfb430bc431f" providerId="ADAL" clId="{75495587-0D4A-43DA-8873-2F43E8AEBB3A}" dt="2021-10-22T17:41:00.363" v="775" actId="14100"/>
        <pc:sldMkLst>
          <pc:docMk/>
          <pc:sldMk cId="0" sldId="514"/>
        </pc:sldMkLst>
        <pc:spChg chg="mod">
          <ac:chgData name="Riccardo RONCELLA" userId="4714c69e-1613-49c0-b70c-bfb430bc431f" providerId="ADAL" clId="{75495587-0D4A-43DA-8873-2F43E8AEBB3A}" dt="2021-10-22T17:40:55.086" v="773" actId="2711"/>
          <ac:spMkLst>
            <pc:docMk/>
            <pc:sldMk cId="0" sldId="514"/>
            <ac:spMk id="9218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40:55.086" v="773" actId="2711"/>
          <ac:spMkLst>
            <pc:docMk/>
            <pc:sldMk cId="0" sldId="514"/>
            <ac:spMk id="9219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41:00.363" v="775" actId="14100"/>
          <ac:spMkLst>
            <pc:docMk/>
            <pc:sldMk cId="0" sldId="514"/>
            <ac:spMk id="9220" creationId="{00000000-0000-0000-0000-000000000000}"/>
          </ac:spMkLst>
        </pc:spChg>
      </pc:sldChg>
      <pc:sldChg chg="modSp add mod">
        <pc:chgData name="Riccardo RONCELLA" userId="4714c69e-1613-49c0-b70c-bfb430bc431f" providerId="ADAL" clId="{75495587-0D4A-43DA-8873-2F43E8AEBB3A}" dt="2021-10-22T17:41:46.530" v="787" actId="20577"/>
        <pc:sldMkLst>
          <pc:docMk/>
          <pc:sldMk cId="0" sldId="515"/>
        </pc:sldMkLst>
        <pc:spChg chg="mod">
          <ac:chgData name="Riccardo RONCELLA" userId="4714c69e-1613-49c0-b70c-bfb430bc431f" providerId="ADAL" clId="{75495587-0D4A-43DA-8873-2F43E8AEBB3A}" dt="2021-10-22T17:41:37.705" v="779" actId="1076"/>
          <ac:spMkLst>
            <pc:docMk/>
            <pc:sldMk cId="0" sldId="515"/>
            <ac:spMk id="10242" creationId="{00000000-0000-0000-0000-000000000000}"/>
          </ac:spMkLst>
        </pc:spChg>
        <pc:spChg chg="mod">
          <ac:chgData name="Riccardo RONCELLA" userId="4714c69e-1613-49c0-b70c-bfb430bc431f" providerId="ADAL" clId="{75495587-0D4A-43DA-8873-2F43E8AEBB3A}" dt="2021-10-22T17:41:46.530" v="787" actId="20577"/>
          <ac:spMkLst>
            <pc:docMk/>
            <pc:sldMk cId="0" sldId="515"/>
            <ac:spMk id="10243" creationId="{00000000-0000-0000-0000-000000000000}"/>
          </ac:spMkLst>
        </pc:spChg>
      </pc:sldChg>
      <pc:sldMasterChg chg="delSldLayout">
        <pc:chgData name="Riccardo RONCELLA" userId="4714c69e-1613-49c0-b70c-bfb430bc431f" providerId="ADAL" clId="{75495587-0D4A-43DA-8873-2F43E8AEBB3A}" dt="2021-10-22T16:34:56.588" v="372" actId="47"/>
        <pc:sldMasterMkLst>
          <pc:docMk/>
          <pc:sldMasterMk cId="411099341" sldId="2147483648"/>
        </pc:sldMasterMkLst>
        <pc:sldLayoutChg chg="del">
          <pc:chgData name="Riccardo RONCELLA" userId="4714c69e-1613-49c0-b70c-bfb430bc431f" providerId="ADAL" clId="{75495587-0D4A-43DA-8873-2F43E8AEBB3A}" dt="2021-10-22T16:34:56.588" v="372" actId="47"/>
          <pc:sldLayoutMkLst>
            <pc:docMk/>
            <pc:sldMasterMk cId="411099341" sldId="2147483648"/>
            <pc:sldLayoutMk cId="2497981969" sldId="2147483662"/>
          </pc:sldLayoutMkLst>
        </pc:sldLayoutChg>
      </pc:sldMasterChg>
    </pc:docChg>
  </pc:docChgLst>
  <pc:docChgLst>
    <pc:chgData name="Riccardo RONCELLA" userId="4714c69e-1613-49c0-b70c-bfb430bc431f" providerId="ADAL" clId="{F61EB600-8A54-4EA9-A20E-859073BF4C11}"/>
    <pc:docChg chg="undo redo custSel modSld">
      <pc:chgData name="Riccardo RONCELLA" userId="4714c69e-1613-49c0-b70c-bfb430bc431f" providerId="ADAL" clId="{F61EB600-8A54-4EA9-A20E-859073BF4C11}" dt="2022-10-10T10:04:54.188" v="117" actId="20577"/>
      <pc:docMkLst>
        <pc:docMk/>
      </pc:docMkLst>
      <pc:sldChg chg="modSp mod">
        <pc:chgData name="Riccardo RONCELLA" userId="4714c69e-1613-49c0-b70c-bfb430bc431f" providerId="ADAL" clId="{F61EB600-8A54-4EA9-A20E-859073BF4C11}" dt="2022-10-10T10:04:54.188" v="117" actId="20577"/>
        <pc:sldMkLst>
          <pc:docMk/>
          <pc:sldMk cId="3634453835" sldId="256"/>
        </pc:sldMkLst>
        <pc:spChg chg="mod">
          <ac:chgData name="Riccardo RONCELLA" userId="4714c69e-1613-49c0-b70c-bfb430bc431f" providerId="ADAL" clId="{F61EB600-8A54-4EA9-A20E-859073BF4C11}" dt="2022-10-10T10:04:54.188" v="117" actId="20577"/>
          <ac:spMkLst>
            <pc:docMk/>
            <pc:sldMk cId="3634453835" sldId="256"/>
            <ac:spMk id="6" creationId="{00000000-0000-0000-0000-000000000000}"/>
          </ac:spMkLst>
        </pc:spChg>
      </pc:sldChg>
      <pc:sldChg chg="modSp mod">
        <pc:chgData name="Riccardo RONCELLA" userId="4714c69e-1613-49c0-b70c-bfb430bc431f" providerId="ADAL" clId="{F61EB600-8A54-4EA9-A20E-859073BF4C11}" dt="2022-10-10T09:52:04.755" v="87" actId="20577"/>
        <pc:sldMkLst>
          <pc:docMk/>
          <pc:sldMk cId="0" sldId="496"/>
        </pc:sldMkLst>
        <pc:spChg chg="mod">
          <ac:chgData name="Riccardo RONCELLA" userId="4714c69e-1613-49c0-b70c-bfb430bc431f" providerId="ADAL" clId="{F61EB600-8A54-4EA9-A20E-859073BF4C11}" dt="2022-10-10T09:49:17.922" v="14"/>
          <ac:spMkLst>
            <pc:docMk/>
            <pc:sldMk cId="0" sldId="496"/>
            <ac:spMk id="4" creationId="{C33369FA-4EFB-45F8-85F8-3BC41C8AF51F}"/>
          </ac:spMkLst>
        </pc:spChg>
        <pc:spChg chg="mod">
          <ac:chgData name="Riccardo RONCELLA" userId="4714c69e-1613-49c0-b70c-bfb430bc431f" providerId="ADAL" clId="{F61EB600-8A54-4EA9-A20E-859073BF4C11}" dt="2022-10-10T09:52:04.755" v="87" actId="20577"/>
          <ac:spMkLst>
            <pc:docMk/>
            <pc:sldMk cId="0" sldId="496"/>
            <ac:spMk id="13315" creationId="{798BCF31-A420-4AE9-8F59-4F9BF4E92067}"/>
          </ac:spMkLst>
        </pc:spChg>
      </pc:sldChg>
      <pc:sldChg chg="modSp">
        <pc:chgData name="Riccardo RONCELLA" userId="4714c69e-1613-49c0-b70c-bfb430bc431f" providerId="ADAL" clId="{F61EB600-8A54-4EA9-A20E-859073BF4C11}" dt="2022-10-10T09:42:50.612" v="2" actId="1076"/>
        <pc:sldMkLst>
          <pc:docMk/>
          <pc:sldMk cId="0" sldId="497"/>
        </pc:sldMkLst>
        <pc:spChg chg="mod">
          <ac:chgData name="Riccardo RONCELLA" userId="4714c69e-1613-49c0-b70c-bfb430bc431f" providerId="ADAL" clId="{F61EB600-8A54-4EA9-A20E-859073BF4C11}" dt="2022-10-10T09:42:50.612" v="2" actId="1076"/>
          <ac:spMkLst>
            <pc:docMk/>
            <pc:sldMk cId="0" sldId="497"/>
            <ac:spMk id="14423" creationId="{DD910056-56D1-411F-AE8F-D5177B529F10}"/>
          </ac:spMkLst>
        </pc:spChg>
        <pc:spChg chg="mod">
          <ac:chgData name="Riccardo RONCELLA" userId="4714c69e-1613-49c0-b70c-bfb430bc431f" providerId="ADAL" clId="{F61EB600-8A54-4EA9-A20E-859073BF4C11}" dt="2022-10-10T09:42:28.381" v="1" actId="1076"/>
          <ac:spMkLst>
            <pc:docMk/>
            <pc:sldMk cId="0" sldId="497"/>
            <ac:spMk id="14424" creationId="{CF6738A5-67EB-4207-A7D6-60F180997CC7}"/>
          </ac:spMkLst>
        </pc:spChg>
      </pc:sldChg>
      <pc:sldChg chg="modSp mod">
        <pc:chgData name="Riccardo RONCELLA" userId="4714c69e-1613-49c0-b70c-bfb430bc431f" providerId="ADAL" clId="{F61EB600-8A54-4EA9-A20E-859073BF4C11}" dt="2022-10-10T09:58:50.599" v="113" actId="20577"/>
        <pc:sldMkLst>
          <pc:docMk/>
          <pc:sldMk cId="0" sldId="505"/>
        </pc:sldMkLst>
        <pc:spChg chg="mod">
          <ac:chgData name="Riccardo RONCELLA" userId="4714c69e-1613-49c0-b70c-bfb430bc431f" providerId="ADAL" clId="{F61EB600-8A54-4EA9-A20E-859073BF4C11}" dt="2022-10-10T09:58:50.599" v="113" actId="20577"/>
          <ac:spMkLst>
            <pc:docMk/>
            <pc:sldMk cId="0" sldId="505"/>
            <ac:spMk id="27651" creationId="{BBA185BD-A58B-4B3D-BCA6-211D7A31D9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CB06-BF88-4498-840E-9A5B74BA7B76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F26F-BB6C-4430-B2FF-2DEEF27B66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F26F-BB6C-4430-B2FF-2DEEF27B66E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22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F26F-BB6C-4430-B2FF-2DEEF27B66E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53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70FC756-498A-4B88-BF66-42FDC9CEC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B2920A-199C-4346-91F2-9535FBF3B425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5689933-654B-4F44-AC45-993B7B45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A1C6EB5-B9A5-4C49-94FB-AAACF0804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>
            <a:extLst>
              <a:ext uri="{FF2B5EF4-FFF2-40B4-BE49-F238E27FC236}">
                <a16:creationId xmlns:a16="http://schemas.microsoft.com/office/drawing/2014/main" id="{6D2F3462-6A44-4BBC-8507-ECADC1ECE1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>
            <a:extLst>
              <a:ext uri="{FF2B5EF4-FFF2-40B4-BE49-F238E27FC236}">
                <a16:creationId xmlns:a16="http://schemas.microsoft.com/office/drawing/2014/main" id="{D3A81842-B430-472A-82DF-0438E085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17412" name="Segnaposto numero diapositiva 3">
            <a:extLst>
              <a:ext uri="{FF2B5EF4-FFF2-40B4-BE49-F238E27FC236}">
                <a16:creationId xmlns:a16="http://schemas.microsoft.com/office/drawing/2014/main" id="{35277DB2-0DC3-486B-AC97-CF09708E8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BFD859-5363-48AD-A3FD-3DB61B3B8A60}" type="slidenum">
              <a:rPr lang="it-IT" altLang="it-IT"/>
              <a:pPr>
                <a:spcBef>
                  <a:spcPct val="0"/>
                </a:spcBef>
              </a:pPr>
              <a:t>31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1EFE0C-1A16-4875-BCAD-369AF506B199}" type="slidenum">
              <a:rPr lang="it-IT" altLang="it-IT" smtClean="0"/>
              <a:pPr>
                <a:spcBef>
                  <a:spcPct val="0"/>
                </a:spcBef>
              </a:pPr>
              <a:t>50</a:t>
            </a:fld>
            <a:endParaRPr lang="it-IT" altLang="it-IT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8AB1C0-F5E9-4EF4-914B-01F0CD24A4B9}" type="slidenum">
              <a:rPr lang="it-IT" altLang="it-IT" sz="1200"/>
              <a:pPr eaLnBrk="1" hangingPunct="1"/>
              <a:t>61</a:t>
            </a:fld>
            <a:endParaRPr lang="it-IT" altLang="it-IT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 flipV="1">
            <a:off x="595313" y="3537816"/>
            <a:ext cx="11001375" cy="3636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6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00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91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41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3875" y="0"/>
            <a:ext cx="1038225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 flipV="1">
            <a:off x="595313" y="885825"/>
            <a:ext cx="11001375" cy="3636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8458201" y="6338857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 degli Studi di Parma - DIA</a:t>
            </a:r>
          </a:p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Cartografia e GIS  	Prof. Riccardo Roncella</a:t>
            </a:r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8124" y="6356350"/>
            <a:ext cx="6648451" cy="365125"/>
          </a:xfrm>
        </p:spPr>
        <p:txBody>
          <a:bodyPr/>
          <a:lstStyle/>
          <a:p>
            <a:r>
              <a:rPr lang="it-IT"/>
              <a:t>Trasformazione tra sistemi di riferimento geodetici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18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38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8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11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30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77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8280401" y="6338857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 degli Studi di Parma - DIA</a:t>
            </a:r>
          </a:p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di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Geomatica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Prof. Riccardo Roncella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086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parag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Trasformazione tra sistemi di riferimento geodetici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‹N›</a:t>
            </a:fld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8280401" y="6338857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 degli Studi di Parma - DIA</a:t>
            </a:r>
          </a:p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Cartografia e GIS  	Prof. Riccardo Roncella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23875" y="0"/>
            <a:ext cx="1038225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533399" y="1325562"/>
            <a:ext cx="5402943" cy="4770437"/>
          </a:xfrm>
        </p:spPr>
        <p:txBody>
          <a:bodyPr>
            <a:normAutofit/>
          </a:bodyPr>
          <a:lstStyle>
            <a:lvl1pPr marL="0" indent="0" algn="just">
              <a:buNone/>
              <a:defRPr sz="16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880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318250"/>
            <a:ext cx="12192000" cy="4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8124" y="6356350"/>
            <a:ext cx="6648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Trasformazione tra sistemi di riferimento geodetici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522075" y="0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149F7A-3F2F-4E74-9B41-04A30A4F893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LABORATORIO DI GEOMATICA</a:t>
            </a:r>
            <a:br>
              <a:rPr lang="it-IT" dirty="0"/>
            </a:b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8688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Prof. Riccardo Roncella</a:t>
            </a:r>
          </a:p>
          <a:p>
            <a:endParaRPr lang="it-IT" dirty="0"/>
          </a:p>
          <a:p>
            <a:r>
              <a:rPr lang="it-IT" dirty="0"/>
              <a:t>A. A. </a:t>
            </a:r>
            <a:r>
              <a:rPr lang="it-IT"/>
              <a:t>2022/2023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445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2975235" y="338469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dirty="0">
                <a:solidFill>
                  <a:srgbClr val="FF0000"/>
                </a:solidFill>
                <a:latin typeface="+mj-lt"/>
              </a:rPr>
              <a:t>Funzioni principali dei satelliti GPS</a:t>
            </a:r>
            <a:endParaRPr lang="it-IT" sz="2800" dirty="0">
              <a:latin typeface="+mj-lt"/>
            </a:endParaRPr>
          </a:p>
        </p:txBody>
      </p:sp>
      <p:sp>
        <p:nvSpPr>
          <p:cNvPr id="28676" name="Text Box 1028"/>
          <p:cNvSpPr txBox="1">
            <a:spLocks noChangeArrowheads="1"/>
          </p:cNvSpPr>
          <p:nvPr/>
        </p:nvSpPr>
        <p:spPr bwMode="auto">
          <a:xfrm>
            <a:off x="486032" y="1336119"/>
            <a:ext cx="8952152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800" dirty="0">
                <a:latin typeface="+mj-lt"/>
              </a:rPr>
              <a:t>Trasmettere informazioni agli utilizzatori codificate attraverso modulazione di un segnale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800" dirty="0">
                <a:latin typeface="+mj-lt"/>
              </a:rPr>
              <a:t>ricevere e memorizzare informazioni trasmesse dal segmento di controllo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800" dirty="0">
                <a:latin typeface="+mj-lt"/>
              </a:rPr>
              <a:t>mantenere un segnale di tempo molto accurato utilizzando 4 oscillatori portati a bordo di ogni satellite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800" dirty="0">
                <a:latin typeface="+mj-lt"/>
              </a:rPr>
              <a:t>eseguire manovre di correzione d’orbita guidate dal segmento di controllo</a:t>
            </a:r>
            <a:r>
              <a:rPr lang="it-IT" dirty="0">
                <a:latin typeface="+mj-lt"/>
              </a:rPr>
              <a:t> </a:t>
            </a:r>
            <a:endParaRPr lang="it-IT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81"/>
    </mc:Choice>
    <mc:Fallback xmlns="">
      <p:transition spd="slow" advTm="8428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031105" y="690563"/>
            <a:ext cx="7363252" cy="5248917"/>
            <a:chOff x="2268" y="8778"/>
            <a:chExt cx="5126" cy="3993"/>
          </a:xfrm>
        </p:grpSpPr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268" y="12084"/>
              <a:ext cx="5126" cy="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it-IT" altLang="it-IT" sz="1000">
                  <a:latin typeface="+mj-lt"/>
                </a:rPr>
                <a:t>– Ubicazione delle stazioni del segmento di controllo</a:t>
              </a:r>
            </a:p>
          </p:txBody>
        </p:sp>
        <p:pic>
          <p:nvPicPr>
            <p:cNvPr id="11270" name="Picture 6" descr="E:\Documenti\MIRKO\University\Tesi ING\Figure ok\Map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8778"/>
              <a:ext cx="5126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2268" y="12084"/>
              <a:ext cx="5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81" y="78260"/>
            <a:ext cx="7772400" cy="8382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Segmento di controllo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80" y="5183660"/>
            <a:ext cx="11572103" cy="1371600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it-IT" altLang="it-IT" dirty="0">
                <a:latin typeface="+mj-lt"/>
              </a:rPr>
              <a:t>5 stazioni a terra, pressappoco </a:t>
            </a:r>
            <a:r>
              <a:rPr lang="it-IT" altLang="it-IT" dirty="0" err="1">
                <a:latin typeface="+mj-lt"/>
              </a:rPr>
              <a:t>equispaziate</a:t>
            </a:r>
            <a:r>
              <a:rPr lang="it-IT" altLang="it-IT" dirty="0">
                <a:latin typeface="+mj-lt"/>
              </a:rPr>
              <a:t> lungo l’equatore, in posizioni note con grande precisione con tecniche di geodesia spaziale (SLR, VLBI, ecc.)</a:t>
            </a:r>
            <a:endParaRPr lang="it-IT" altLang="it-IT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43"/>
    </mc:Choice>
    <mc:Fallback xmlns="">
      <p:transition spd="slow" advTm="10464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3973" y="1825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>
                <a:solidFill>
                  <a:srgbClr val="FF0000"/>
                </a:solidFill>
              </a:rPr>
              <a:t>Funzioni principali delle stazioni di controllo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973" y="1454922"/>
            <a:ext cx="10515600" cy="43513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+mj-lt"/>
              </a:rPr>
              <a:t>Tracciamento continuo dei satelliti per:</a:t>
            </a:r>
          </a:p>
          <a:p>
            <a:pPr lvl="1" eaLnBrk="1" hangingPunct="1"/>
            <a:r>
              <a:rPr lang="it-IT" altLang="it-IT" dirty="0">
                <a:latin typeface="+mj-lt"/>
              </a:rPr>
              <a:t> misurarne la posizione e predirne l’orbita</a:t>
            </a:r>
          </a:p>
          <a:p>
            <a:pPr lvl="1" eaLnBrk="1" hangingPunct="1"/>
            <a:r>
              <a:rPr lang="it-IT" altLang="it-IT" dirty="0">
                <a:latin typeface="+mj-lt"/>
              </a:rPr>
              <a:t>determinare errore di sincronizzazione orologi satelliti e loro stato di funzionamento</a:t>
            </a:r>
          </a:p>
          <a:p>
            <a:pPr eaLnBrk="1" hangingPunct="1"/>
            <a:r>
              <a:rPr lang="it-IT" altLang="it-IT" sz="2400" dirty="0">
                <a:latin typeface="+mj-lt"/>
              </a:rPr>
              <a:t>Invio dati alla master station (Colorado Springs -USA)</a:t>
            </a:r>
          </a:p>
          <a:p>
            <a:pPr lvl="1" eaLnBrk="1" hangingPunct="1"/>
            <a:r>
              <a:rPr lang="it-IT" altLang="it-IT" dirty="0">
                <a:latin typeface="+mj-lt"/>
              </a:rPr>
              <a:t>che elabora i dati e calcola le effemeridi e i modelli per la correzione degli orologi</a:t>
            </a:r>
          </a:p>
          <a:p>
            <a:pPr eaLnBrk="1" hangingPunct="1"/>
            <a:r>
              <a:rPr lang="it-IT" altLang="it-IT" sz="2400" dirty="0">
                <a:latin typeface="+mj-lt"/>
              </a:rPr>
              <a:t>Invio effemeridi calcolate da master ai satelliti (effemeridi broadcast), consentono di predire la posizione dei satelliti nei successivi 15 minuti</a:t>
            </a:r>
            <a:endParaRPr lang="it-IT" altLang="it-IT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84"/>
    </mc:Choice>
    <mc:Fallback xmlns="">
      <p:transition spd="slow" advTm="1946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931" y="-4828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Segmento di utilizzo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645025" y="2074864"/>
            <a:ext cx="9144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t-IT" altLang="it-IT">
              <a:latin typeface="+mj-lt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143375" y="99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>
              <a:latin typeface="+mj-lt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4604970" y="2370465"/>
            <a:ext cx="185025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+mj-lt"/>
              </a:rPr>
              <a:t>Antenna con</a:t>
            </a:r>
          </a:p>
          <a:p>
            <a:pPr eaLnBrk="1" hangingPunct="1"/>
            <a:r>
              <a:rPr lang="it-IT" altLang="it-IT">
                <a:latin typeface="+mj-lt"/>
              </a:rPr>
              <a:t>ground-plane</a:t>
            </a:r>
          </a:p>
          <a:p>
            <a:pPr eaLnBrk="1" hangingPunct="1"/>
            <a:r>
              <a:rPr lang="it-IT" altLang="it-IT">
                <a:latin typeface="+mj-lt"/>
              </a:rPr>
              <a:t>e ricevitore</a:t>
            </a:r>
          </a:p>
        </p:txBody>
      </p:sp>
      <p:pic>
        <p:nvPicPr>
          <p:cNvPr id="1332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33333" r="18750" b="18333"/>
          <a:stretch>
            <a:fillRect/>
          </a:stretch>
        </p:blipFill>
        <p:spPr bwMode="auto">
          <a:xfrm>
            <a:off x="1917331" y="1760865"/>
            <a:ext cx="25908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8333" r="21249" b="23334"/>
          <a:stretch>
            <a:fillRect/>
          </a:stretch>
        </p:blipFill>
        <p:spPr bwMode="auto">
          <a:xfrm>
            <a:off x="6489331" y="1379864"/>
            <a:ext cx="25908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2139752" y="813867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Costituito da tutti gli utenti civili e militari dotati di strumentazione GPS</a:t>
            </a: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621931" y="4081928"/>
            <a:ext cx="7772400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200" b="1" dirty="0">
                <a:latin typeface="+mj-lt"/>
              </a:rPr>
              <a:t>Componenti strumentazione GPS</a:t>
            </a:r>
            <a:r>
              <a:rPr lang="it-IT" altLang="it-IT" sz="2200" dirty="0">
                <a:latin typeface="+mj-lt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+mj-lt"/>
              </a:rPr>
              <a:t>antenna ricevente; 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+mj-lt"/>
              </a:rPr>
              <a:t>ricevitore con oscillatore al quarzo; 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+mj-lt"/>
              </a:rPr>
              <a:t>batteria di alimentazione e cavi di collegamento; 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+mj-lt"/>
              </a:rPr>
              <a:t>software di acquisizione e memorizzazione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0"/>
    </mc:Choice>
    <mc:Fallback xmlns="">
      <p:transition spd="slow" advTm="836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84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14</a:t>
            </a:fld>
            <a:endParaRPr lang="it-IT"/>
          </a:p>
        </p:txBody>
      </p:sp>
      <p:sp>
        <p:nvSpPr>
          <p:cNvPr id="13" name="TextBox 16"/>
          <p:cNvSpPr txBox="1"/>
          <p:nvPr/>
        </p:nvSpPr>
        <p:spPr>
          <a:xfrm>
            <a:off x="950868" y="3831789"/>
            <a:ext cx="1032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MISURA DELLA DISTANZA</a:t>
            </a:r>
          </a:p>
        </p:txBody>
      </p:sp>
      <p:sp>
        <p:nvSpPr>
          <p:cNvPr id="14" name="Oval 5"/>
          <p:cNvSpPr/>
          <p:nvPr/>
        </p:nvSpPr>
        <p:spPr>
          <a:xfrm>
            <a:off x="5023041" y="1207823"/>
            <a:ext cx="2220595" cy="2221177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Montserrat" charset="0"/>
            </a:endParaRPr>
          </a:p>
        </p:txBody>
      </p:sp>
      <p:sp>
        <p:nvSpPr>
          <p:cNvPr id="18" name="Shape 2946"/>
          <p:cNvSpPr/>
          <p:nvPr/>
        </p:nvSpPr>
        <p:spPr>
          <a:xfrm>
            <a:off x="5461950" y="1647025"/>
            <a:ext cx="1342776" cy="1342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15142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id="{1BD1A070-2B3E-4A95-9558-3A4EFEF50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415" y="44451"/>
            <a:ext cx="11450595" cy="671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/>
              <a:t>Misura della distanza con tecnica </a:t>
            </a:r>
            <a:r>
              <a:rPr lang="it-IT" i="1" dirty="0"/>
              <a:t>Tempo di Volo (TOF)</a:t>
            </a:r>
            <a:endParaRPr lang="it-IT" dirty="0"/>
          </a:p>
        </p:txBody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ECBE477C-C971-4AD3-AD26-F00C00EF1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416" y="836613"/>
            <a:ext cx="10164636" cy="5099050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dirty="0">
                <a:latin typeface="+mj-lt"/>
              </a:rPr>
              <a:t>La misura della distanza è basata sulla valutazione del tempo impiegato da un impulso (gen. luminoso) per andare dallo strumento all’oggetto e tornare indietro (stesso principio del </a:t>
            </a:r>
            <a:r>
              <a:rPr lang="it-IT" sz="2000" i="1" dirty="0">
                <a:latin typeface="+mj-lt"/>
              </a:rPr>
              <a:t>radar</a:t>
            </a:r>
            <a:r>
              <a:rPr lang="it-IT" sz="2000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it-IT" sz="2000" dirty="0">
                <a:latin typeface="+mj-lt"/>
              </a:rPr>
              <a:t>Viene utilizzato un emettitore che viene eccitato elettricamente per un tempo brevissimo (circa 10</a:t>
            </a:r>
            <a:r>
              <a:rPr lang="it-IT" sz="2000" baseline="30000" dirty="0">
                <a:latin typeface="+mj-lt"/>
              </a:rPr>
              <a:t>-9</a:t>
            </a:r>
            <a:r>
              <a:rPr lang="it-IT" sz="2000" dirty="0">
                <a:latin typeface="+mj-lt"/>
              </a:rPr>
              <a:t>s)</a:t>
            </a:r>
          </a:p>
          <a:p>
            <a:pPr eaLnBrk="1" hangingPunct="1">
              <a:defRPr/>
            </a:pPr>
            <a:r>
              <a:rPr lang="it-IT" sz="2000" dirty="0">
                <a:latin typeface="+mj-lt"/>
              </a:rPr>
              <a:t>L’esatta misura del tempo t tra l’emissione dell’impulso e la ricezione permetterebbe di calcolare la distanza come (c è la velocità della luce, nota):</a:t>
            </a:r>
          </a:p>
          <a:p>
            <a:pPr lvl="1" eaLnBrk="1" hangingPunct="1">
              <a:buFontTx/>
              <a:buNone/>
              <a:defRPr/>
            </a:pPr>
            <a:r>
              <a:rPr lang="it-IT" dirty="0">
                <a:latin typeface="+mj-lt"/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it-IT" dirty="0">
                <a:latin typeface="+mj-lt"/>
              </a:rPr>
              <a:t>ES: distanziometro della stazione totale</a:t>
            </a: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F5132824-2DEE-4B7B-8430-615D1921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805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j-lt"/>
            </a:endParaRPr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A6CE1E4B-2548-43AC-8A2E-FF50623C4E1C}"/>
              </a:ext>
            </a:extLst>
          </p:cNvPr>
          <p:cNvSpPr>
            <a:spLocks noRot="1" noChangeAspect="1" noMove="1" noResize="1" noChangeArrowheads="1"/>
          </p:cNvSpPr>
          <p:nvPr/>
        </p:nvSpPr>
        <p:spPr bwMode="auto">
          <a:xfrm>
            <a:off x="1524000" y="1227139"/>
            <a:ext cx="57610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Object 6">
                <a:extLst>
                  <a:ext uri="{FF2B5EF4-FFF2-40B4-BE49-F238E27FC236}">
                    <a16:creationId xmlns:a16="http://schemas.microsoft.com/office/drawing/2014/main" id="{C7298909-0543-4712-AE29-1F6BC22FA758}"/>
                  </a:ext>
                </a:extLst>
              </p:cNvPr>
              <p:cNvSpPr txBox="1"/>
              <p:nvPr/>
            </p:nvSpPr>
            <p:spPr bwMode="auto">
              <a:xfrm>
                <a:off x="8802687" y="4363371"/>
                <a:ext cx="1667605" cy="981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1271" name="Object 6">
                <a:extLst>
                  <a:ext uri="{FF2B5EF4-FFF2-40B4-BE49-F238E27FC236}">
                    <a16:creationId xmlns:a16="http://schemas.microsoft.com/office/drawing/2014/main" id="{C7298909-0543-4712-AE29-1F6BC22F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2687" y="4363371"/>
                <a:ext cx="1667605" cy="981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2" name="Picture 7" descr="schema laser a impulsi">
            <a:extLst>
              <a:ext uri="{FF2B5EF4-FFF2-40B4-BE49-F238E27FC236}">
                <a16:creationId xmlns:a16="http://schemas.microsoft.com/office/drawing/2014/main" id="{6F5E4268-98E9-43ED-954A-F323D442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29" y="3651506"/>
            <a:ext cx="6578483" cy="240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A255D3C3-BBEC-4F31-9EE4-1D2EC35A4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62925" y="6481763"/>
            <a:ext cx="8016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28F26964-F427-4137-8C95-5FD7D4546EAD}" type="slidenum">
              <a:rPr lang="it-IT" altLang="it-IT" smtClean="0">
                <a:latin typeface="+mj-lt"/>
              </a:rPr>
              <a:pPr/>
              <a:t>16</a:t>
            </a:fld>
            <a:endParaRPr lang="it-IT" altLang="it-IT">
              <a:latin typeface="+mj-lt"/>
            </a:endParaRPr>
          </a:p>
        </p:txBody>
      </p:sp>
      <p:sp>
        <p:nvSpPr>
          <p:cNvPr id="729090" name="Rectangle 2">
            <a:extLst>
              <a:ext uri="{FF2B5EF4-FFF2-40B4-BE49-F238E27FC236}">
                <a16:creationId xmlns:a16="http://schemas.microsoft.com/office/drawing/2014/main" id="{21F4BCDD-5A23-4B6F-BECD-9253908EA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0638"/>
            <a:ext cx="9144000" cy="671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/>
              <a:t>Misura della distanza con tecnica </a:t>
            </a:r>
            <a:r>
              <a:rPr lang="it-IT" i="1" dirty="0" err="1"/>
              <a:t>ToF</a:t>
            </a:r>
            <a:endParaRPr lang="it-IT" dirty="0"/>
          </a:p>
        </p:txBody>
      </p:sp>
      <p:sp>
        <p:nvSpPr>
          <p:cNvPr id="729091" name="Rectangle 3">
            <a:extLst>
              <a:ext uri="{FF2B5EF4-FFF2-40B4-BE49-F238E27FC236}">
                <a16:creationId xmlns:a16="http://schemas.microsoft.com/office/drawing/2014/main" id="{35CB0E4A-7B0B-4967-A46B-9294F8820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5990" y="1066800"/>
            <a:ext cx="11516496" cy="5099050"/>
          </a:xfrm>
        </p:spPr>
        <p:txBody>
          <a:bodyPr/>
          <a:lstStyle/>
          <a:p>
            <a:pPr marL="479425" lvl="1" indent="-288925">
              <a:tabLst>
                <a:tab pos="479425" algn="l"/>
              </a:tabLst>
              <a:defRPr/>
            </a:pPr>
            <a:r>
              <a:rPr lang="it-IT" dirty="0">
                <a:latin typeface="+mj-lt"/>
              </a:rPr>
              <a:t>Vantaggi della tecnica </a:t>
            </a:r>
            <a:r>
              <a:rPr lang="it-IT" i="1" dirty="0" err="1">
                <a:latin typeface="+mj-lt"/>
              </a:rPr>
              <a:t>Tof</a:t>
            </a:r>
            <a:r>
              <a:rPr lang="it-IT" dirty="0">
                <a:latin typeface="+mj-lt"/>
              </a:rPr>
              <a:t>:</a:t>
            </a:r>
          </a:p>
          <a:p>
            <a:pPr marL="1177925" lvl="2">
              <a:tabLst>
                <a:tab pos="479425" algn="l"/>
              </a:tabLst>
              <a:defRPr/>
            </a:pPr>
            <a:r>
              <a:rPr lang="it-IT" dirty="0">
                <a:latin typeface="+mj-lt"/>
              </a:rPr>
              <a:t>Elevata velocità di misurazione (dipende anche dalla distanza a cui si trova l’oggetto)</a:t>
            </a:r>
          </a:p>
          <a:p>
            <a:pPr marL="1177925" lvl="2">
              <a:tabLst>
                <a:tab pos="479425" algn="l"/>
              </a:tabLst>
              <a:defRPr/>
            </a:pPr>
            <a:endParaRPr lang="it-IT" dirty="0">
              <a:latin typeface="+mj-lt"/>
            </a:endParaRPr>
          </a:p>
          <a:p>
            <a:pPr marL="1177925" lvl="2">
              <a:tabLst>
                <a:tab pos="479425" algn="l"/>
              </a:tabLst>
              <a:defRPr/>
            </a:pPr>
            <a:r>
              <a:rPr lang="it-IT" dirty="0">
                <a:latin typeface="+mj-lt"/>
              </a:rPr>
              <a:t>E’ sufficiente un segnale di ritorno con debole potenza (funziona anche su superfici che assorbono il segnale)</a:t>
            </a:r>
          </a:p>
          <a:p>
            <a:pPr marL="1177925" lvl="2">
              <a:tabLst>
                <a:tab pos="479425" algn="l"/>
              </a:tabLst>
              <a:defRPr/>
            </a:pPr>
            <a:endParaRPr lang="it-IT" dirty="0">
              <a:latin typeface="+mj-lt"/>
            </a:endParaRPr>
          </a:p>
          <a:p>
            <a:pPr marL="1177925" lvl="2">
              <a:tabLst>
                <a:tab pos="479425" algn="l"/>
              </a:tabLst>
              <a:defRPr/>
            </a:pPr>
            <a:r>
              <a:rPr lang="it-IT" dirty="0">
                <a:latin typeface="+mj-lt"/>
              </a:rPr>
              <a:t>Essendo un metodo a impulsi e non a segnale continuo si ha un risparmio sui consumi di energia</a:t>
            </a:r>
          </a:p>
          <a:p>
            <a:pPr marL="1177925" lvl="2">
              <a:tabLst>
                <a:tab pos="479425" algn="l"/>
              </a:tabLst>
              <a:defRPr/>
            </a:pPr>
            <a:endParaRPr lang="it-IT" dirty="0">
              <a:latin typeface="+mj-lt"/>
            </a:endParaRPr>
          </a:p>
          <a:p>
            <a:pPr marL="1177925" lvl="2">
              <a:tabLst>
                <a:tab pos="479425" algn="l"/>
              </a:tabLst>
              <a:defRPr/>
            </a:pPr>
            <a:r>
              <a:rPr lang="it-IT" dirty="0">
                <a:latin typeface="+mj-lt"/>
              </a:rPr>
              <a:t>Modalità di misura:</a:t>
            </a:r>
          </a:p>
          <a:p>
            <a:pPr lvl="3">
              <a:tabLst>
                <a:tab pos="479425" algn="l"/>
              </a:tabLst>
              <a:defRPr/>
            </a:pPr>
            <a:r>
              <a:rPr lang="it-IT" dirty="0">
                <a:latin typeface="+mj-lt"/>
              </a:rPr>
              <a:t>A impulso singolo</a:t>
            </a:r>
          </a:p>
          <a:p>
            <a:pPr lvl="3">
              <a:tabLst>
                <a:tab pos="479425" algn="l"/>
              </a:tabLst>
              <a:defRPr/>
            </a:pPr>
            <a:r>
              <a:rPr lang="it-IT" dirty="0">
                <a:latin typeface="+mj-lt"/>
              </a:rPr>
              <a:t>Media di più impulsi (maggior precisione)</a:t>
            </a:r>
          </a:p>
          <a:p>
            <a:pPr marL="1177925" lvl="2">
              <a:tabLst>
                <a:tab pos="479425" algn="l"/>
              </a:tabLst>
              <a:defRPr/>
            </a:pPr>
            <a:endParaRPr lang="it-IT" dirty="0">
              <a:latin typeface="+mj-lt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6DDB0A4D-3FF1-42C4-A210-C53F73D8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8110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j-lt"/>
            </a:endParaRPr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5EED1654-22DF-466A-9216-146649CD10E0}"/>
              </a:ext>
            </a:extLst>
          </p:cNvPr>
          <p:cNvSpPr>
            <a:spLocks noRot="1" noChangeAspect="1" noMove="1" noResize="1" noChangeArrowheads="1"/>
          </p:cNvSpPr>
          <p:nvPr/>
        </p:nvSpPr>
        <p:spPr bwMode="auto">
          <a:xfrm>
            <a:off x="1524000" y="1227139"/>
            <a:ext cx="57610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3">
            <a:extLst>
              <a:ext uri="{FF2B5EF4-FFF2-40B4-BE49-F238E27FC236}">
                <a16:creationId xmlns:a16="http://schemas.microsoft.com/office/drawing/2014/main" id="{09E57D6D-6482-47DE-8FDC-8EA7643CC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62925" y="6481763"/>
            <a:ext cx="8016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28F26964-F427-4137-8C95-5FD7D4546EAD}" type="slidenum">
              <a:rPr lang="it-IT" altLang="it-IT" smtClean="0">
                <a:latin typeface="+mj-lt"/>
              </a:rPr>
              <a:pPr/>
              <a:t>17</a:t>
            </a:fld>
            <a:endParaRPr lang="it-IT" altLang="it-IT">
              <a:latin typeface="+mj-lt"/>
            </a:endParaRPr>
          </a:p>
        </p:txBody>
      </p:sp>
      <p:sp>
        <p:nvSpPr>
          <p:cNvPr id="730114" name="Rectangle 2">
            <a:extLst>
              <a:ext uri="{FF2B5EF4-FFF2-40B4-BE49-F238E27FC236}">
                <a16:creationId xmlns:a16="http://schemas.microsoft.com/office/drawing/2014/main" id="{E68FA774-0340-446A-A983-EA9733BFE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0638"/>
            <a:ext cx="9144000" cy="671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/>
              <a:t>Misura della distanza basata sulla fase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0115" name="Rectangle 3">
                <a:extLst>
                  <a:ext uri="{FF2B5EF4-FFF2-40B4-BE49-F238E27FC236}">
                    <a16:creationId xmlns:a16="http://schemas.microsoft.com/office/drawing/2014/main" id="{03AFC530-5B0E-436F-BA9A-60449BD309F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1935" y="690563"/>
                <a:ext cx="11401168" cy="4292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it-IT" sz="2400" dirty="0">
                    <a:latin typeface="+mj-lt"/>
                  </a:rPr>
                  <a:t>In questo caso viene generato un segnale sinusoidale continuo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it-IT" sz="2400" dirty="0">
                  <a:latin typeface="+mj-lt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it-IT" sz="2400" dirty="0">
                    <a:latin typeface="+mj-lt"/>
                  </a:rPr>
                  <a:t>La grandezza misura è lo sfasamento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it-IT" sz="2400" dirty="0">
                    <a:latin typeface="+mj-lt"/>
                  </a:rPr>
                  <a:t> tra l’onda emessa e quella ricevuta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it-IT" sz="2400" dirty="0">
                  <a:latin typeface="+mj-lt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it-IT" sz="2400" dirty="0">
                    <a:latin typeface="+mj-lt"/>
                  </a:rPr>
                  <a:t>Se D è maggiore di metà della lunghezza d’onda, rimane un’ambiguità di fase che deve essere risolta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endParaRPr lang="it-IT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30115" name="Rectangle 3">
                <a:extLst>
                  <a:ext uri="{FF2B5EF4-FFF2-40B4-BE49-F238E27FC236}">
                    <a16:creationId xmlns:a16="http://schemas.microsoft.com/office/drawing/2014/main" id="{03AFC530-5B0E-436F-BA9A-60449BD30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1935" y="690563"/>
                <a:ext cx="11401168" cy="4292600"/>
              </a:xfrm>
              <a:blipFill>
                <a:blip r:embed="rId2"/>
                <a:stretch>
                  <a:fillRect l="-749" t="-19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89" name="Gruppo 22">
            <a:extLst>
              <a:ext uri="{FF2B5EF4-FFF2-40B4-BE49-F238E27FC236}">
                <a16:creationId xmlns:a16="http://schemas.microsoft.com/office/drawing/2014/main" id="{091DB7C0-F432-427D-82B4-3309A5A01962}"/>
              </a:ext>
            </a:extLst>
          </p:cNvPr>
          <p:cNvGrpSpPr>
            <a:grpSpLocks/>
          </p:cNvGrpSpPr>
          <p:nvPr/>
        </p:nvGrpSpPr>
        <p:grpSpPr bwMode="auto">
          <a:xfrm>
            <a:off x="1129249" y="3589602"/>
            <a:ext cx="4214812" cy="1503097"/>
            <a:chOff x="2163763" y="4191000"/>
            <a:chExt cx="4876800" cy="1738330"/>
          </a:xfrm>
        </p:grpSpPr>
        <p:pic>
          <p:nvPicPr>
            <p:cNvPr id="16392" name="Picture 5">
              <a:extLst>
                <a:ext uri="{FF2B5EF4-FFF2-40B4-BE49-F238E27FC236}">
                  <a16:creationId xmlns:a16="http://schemas.microsoft.com/office/drawing/2014/main" id="{67883A81-E146-4659-BF9E-B1DF25A8B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763" y="4324368"/>
              <a:ext cx="4876800" cy="160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3" name="Group 6">
              <a:extLst>
                <a:ext uri="{FF2B5EF4-FFF2-40B4-BE49-F238E27FC236}">
                  <a16:creationId xmlns:a16="http://schemas.microsoft.com/office/drawing/2014/main" id="{88E22C90-26F1-48BA-926D-2A993A2B05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763" y="4364038"/>
              <a:ext cx="1524000" cy="457200"/>
              <a:chOff x="1776" y="2640"/>
              <a:chExt cx="960" cy="288"/>
            </a:xfrm>
          </p:grpSpPr>
          <p:sp>
            <p:nvSpPr>
              <p:cNvPr id="16407" name="Freeform 7">
                <a:extLst>
                  <a:ext uri="{FF2B5EF4-FFF2-40B4-BE49-F238E27FC236}">
                    <a16:creationId xmlns:a16="http://schemas.microsoft.com/office/drawing/2014/main" id="{2BA58F60-B77B-4576-876A-E0DF9CCAA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6408" name="Freeform 8">
                <a:extLst>
                  <a:ext uri="{FF2B5EF4-FFF2-40B4-BE49-F238E27FC236}">
                    <a16:creationId xmlns:a16="http://schemas.microsoft.com/office/drawing/2014/main" id="{156DF517-C263-4D7C-A091-F9F686159F4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</p:grpSp>
        <p:grpSp>
          <p:nvGrpSpPr>
            <p:cNvPr id="16394" name="Group 9">
              <a:extLst>
                <a:ext uri="{FF2B5EF4-FFF2-40B4-BE49-F238E27FC236}">
                  <a16:creationId xmlns:a16="http://schemas.microsoft.com/office/drawing/2014/main" id="{99330C47-07CB-4035-84F6-083187107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9763" y="4364038"/>
              <a:ext cx="1524000" cy="457200"/>
              <a:chOff x="1776" y="2640"/>
              <a:chExt cx="960" cy="288"/>
            </a:xfrm>
          </p:grpSpPr>
          <p:sp>
            <p:nvSpPr>
              <p:cNvPr id="16405" name="Freeform 10">
                <a:extLst>
                  <a:ext uri="{FF2B5EF4-FFF2-40B4-BE49-F238E27FC236}">
                    <a16:creationId xmlns:a16="http://schemas.microsoft.com/office/drawing/2014/main" id="{6AF8240A-8DDC-4427-8353-F16A4033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6406" name="Freeform 11">
                <a:extLst>
                  <a:ext uri="{FF2B5EF4-FFF2-40B4-BE49-F238E27FC236}">
                    <a16:creationId xmlns:a16="http://schemas.microsoft.com/office/drawing/2014/main" id="{0A3BA277-56FE-41D0-991A-EA89E8264B5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</p:grpSp>
        <p:grpSp>
          <p:nvGrpSpPr>
            <p:cNvPr id="16395" name="Group 12">
              <a:extLst>
                <a:ext uri="{FF2B5EF4-FFF2-40B4-BE49-F238E27FC236}">
                  <a16:creationId xmlns:a16="http://schemas.microsoft.com/office/drawing/2014/main" id="{9B6097A6-23B7-4B52-A536-E6F0BC045FF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525963" y="4364038"/>
              <a:ext cx="1524000" cy="457200"/>
              <a:chOff x="1776" y="2640"/>
              <a:chExt cx="960" cy="288"/>
            </a:xfrm>
          </p:grpSpPr>
          <p:sp>
            <p:nvSpPr>
              <p:cNvPr id="16403" name="Freeform 13">
                <a:extLst>
                  <a:ext uri="{FF2B5EF4-FFF2-40B4-BE49-F238E27FC236}">
                    <a16:creationId xmlns:a16="http://schemas.microsoft.com/office/drawing/2014/main" id="{1DB797E4-3840-4C7F-A5B3-4CD2E9A5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6404" name="Freeform 14">
                <a:extLst>
                  <a:ext uri="{FF2B5EF4-FFF2-40B4-BE49-F238E27FC236}">
                    <a16:creationId xmlns:a16="http://schemas.microsoft.com/office/drawing/2014/main" id="{207EC24E-882E-46DA-AADE-F9CDB148E00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</p:grpSp>
        <p:grpSp>
          <p:nvGrpSpPr>
            <p:cNvPr id="16396" name="Group 15">
              <a:extLst>
                <a:ext uri="{FF2B5EF4-FFF2-40B4-BE49-F238E27FC236}">
                  <a16:creationId xmlns:a16="http://schemas.microsoft.com/office/drawing/2014/main" id="{A6121FC3-179E-425B-B362-812E8439C8F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990850" y="4364038"/>
              <a:ext cx="1535113" cy="457200"/>
              <a:chOff x="1776" y="2640"/>
              <a:chExt cx="960" cy="288"/>
            </a:xfrm>
          </p:grpSpPr>
          <p:sp>
            <p:nvSpPr>
              <p:cNvPr id="16401" name="Freeform 16">
                <a:extLst>
                  <a:ext uri="{FF2B5EF4-FFF2-40B4-BE49-F238E27FC236}">
                    <a16:creationId xmlns:a16="http://schemas.microsoft.com/office/drawing/2014/main" id="{CE69A306-2021-4703-A21C-741F9D19D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6402" name="Freeform 17">
                <a:extLst>
                  <a:ext uri="{FF2B5EF4-FFF2-40B4-BE49-F238E27FC236}">
                    <a16:creationId xmlns:a16="http://schemas.microsoft.com/office/drawing/2014/main" id="{4B49F1C5-BB10-4F34-B0E9-D0C6E18A744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</p:grpSp>
        <p:sp>
          <p:nvSpPr>
            <p:cNvPr id="16397" name="Line 18">
              <a:extLst>
                <a:ext uri="{FF2B5EF4-FFF2-40B4-BE49-F238E27FC236}">
                  <a16:creationId xmlns:a16="http://schemas.microsoft.com/office/drawing/2014/main" id="{D65A1B37-B63E-456F-8673-D6836DC46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03538" y="4464050"/>
              <a:ext cx="87312" cy="130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6398" name="Line 19">
              <a:extLst>
                <a:ext uri="{FF2B5EF4-FFF2-40B4-BE49-F238E27FC236}">
                  <a16:creationId xmlns:a16="http://schemas.microsoft.com/office/drawing/2014/main" id="{90AB7978-D625-409B-824C-2A64AA498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650" y="4191000"/>
              <a:ext cx="0" cy="338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6399" name="Line 20">
              <a:extLst>
                <a:ext uri="{FF2B5EF4-FFF2-40B4-BE49-F238E27FC236}">
                  <a16:creationId xmlns:a16="http://schemas.microsoft.com/office/drawing/2014/main" id="{97660497-24D0-4744-B176-DAE0C5261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3075" y="4191000"/>
              <a:ext cx="0" cy="425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pic>
        <p:nvPicPr>
          <p:cNvPr id="16391" name="Picture 23">
            <a:extLst>
              <a:ext uri="{FF2B5EF4-FFF2-40B4-BE49-F238E27FC236}">
                <a16:creationId xmlns:a16="http://schemas.microsoft.com/office/drawing/2014/main" id="{4B19399C-5C5A-4D18-9E05-4548E1D2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3255811"/>
            <a:ext cx="4637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EF46365-9DE9-4BCE-9AFE-36EFB0525B20}"/>
                  </a:ext>
                </a:extLst>
              </p:cNvPr>
              <p:cNvSpPr txBox="1"/>
              <p:nvPr/>
            </p:nvSpPr>
            <p:spPr>
              <a:xfrm>
                <a:off x="4572000" y="5368623"/>
                <a:ext cx="6096000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it-I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it-I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it-I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it-I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it-I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it-I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it-IT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800" dirty="0">
                    <a:latin typeface="+mj-lt"/>
                  </a:rPr>
                  <a:t> </a:t>
                </a:r>
                <a:endParaRPr lang="it-IT" sz="2800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EF46365-9DE9-4BCE-9AFE-36EFB0525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68623"/>
                <a:ext cx="6096000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E4FE09-EEF1-4207-A71C-9777F0176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62925" y="6481763"/>
            <a:ext cx="8016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28F26964-F427-4137-8C95-5FD7D4546EAD}" type="slidenum">
              <a:rPr lang="it-IT" altLang="it-IT" smtClean="0"/>
              <a:pPr/>
              <a:t>18</a:t>
            </a:fld>
            <a:endParaRPr lang="it-IT" altLang="it-IT"/>
          </a:p>
        </p:txBody>
      </p:sp>
      <p:sp>
        <p:nvSpPr>
          <p:cNvPr id="731138" name="Rectangle 2">
            <a:extLst>
              <a:ext uri="{FF2B5EF4-FFF2-40B4-BE49-F238E27FC236}">
                <a16:creationId xmlns:a16="http://schemas.microsoft.com/office/drawing/2014/main" id="{4946F1AC-3622-4FC8-89F0-97E9EFB2B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4451"/>
            <a:ext cx="9144000" cy="671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/>
              <a:t>Misura della distanza basata sulla fase</a:t>
            </a:r>
          </a:p>
        </p:txBody>
      </p:sp>
      <p:sp>
        <p:nvSpPr>
          <p:cNvPr id="731139" name="Rectangle 3">
            <a:extLst>
              <a:ext uri="{FF2B5EF4-FFF2-40B4-BE49-F238E27FC236}">
                <a16:creationId xmlns:a16="http://schemas.microsoft.com/office/drawing/2014/main" id="{DA41598E-0FAD-4231-9DBB-A6731129C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319" y="981076"/>
            <a:ext cx="11137557" cy="4956175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/>
              <a:t>Per determinare l’ambiguità intera di fase vengono utilizzati alcuni metodi:</a:t>
            </a:r>
          </a:p>
          <a:p>
            <a:pPr lvl="1" eaLnBrk="1" hangingPunct="1">
              <a:defRPr/>
            </a:pPr>
            <a:r>
              <a:rPr lang="it-IT" sz="2200" dirty="0"/>
              <a:t>Metodo per decadi (modulazione in ampiezza)</a:t>
            </a:r>
          </a:p>
          <a:p>
            <a:pPr lvl="1" eaLnBrk="1" hangingPunct="1">
              <a:defRPr/>
            </a:pPr>
            <a:r>
              <a:rPr lang="it-IT" sz="2200" dirty="0"/>
              <a:t>Combinazione di più frequenze</a:t>
            </a:r>
          </a:p>
          <a:p>
            <a:pPr lvl="1" eaLnBrk="1" hangingPunct="1">
              <a:defRPr/>
            </a:pPr>
            <a:r>
              <a:rPr lang="it-IT" sz="2200" dirty="0"/>
              <a:t>Modulazione in frequenza</a:t>
            </a:r>
          </a:p>
          <a:p>
            <a:pPr lvl="1" eaLnBrk="1" hangingPunct="1">
              <a:defRPr/>
            </a:pPr>
            <a:endParaRPr lang="it-IT" sz="2200" dirty="0"/>
          </a:p>
          <a:p>
            <a:pPr eaLnBrk="1" hangingPunct="1">
              <a:defRPr/>
            </a:pPr>
            <a:r>
              <a:rPr lang="it-IT" sz="2400" dirty="0"/>
              <a:t>Tutti questi metodi richiedono l’acquisizione e l’elaborazione di più segnali, quindi sono più lenti rispetto alle misure ad impulsi (non vero per particolari strumenti).</a:t>
            </a:r>
          </a:p>
          <a:p>
            <a:pPr eaLnBrk="1" hangingPunct="1">
              <a:defRPr/>
            </a:pPr>
            <a:endParaRPr lang="it-IT" sz="2400" dirty="0"/>
          </a:p>
          <a:p>
            <a:pPr eaLnBrk="1" hangingPunct="1">
              <a:defRPr/>
            </a:pPr>
            <a:r>
              <a:rPr lang="it-IT" sz="2400" dirty="0"/>
              <a:t>Le portate sono più ridotte perché per la misura di sfasamento è necessario avere un segnale riflesso con maggiore potenza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numero diapositiva 3">
            <a:extLst>
              <a:ext uri="{FF2B5EF4-FFF2-40B4-BE49-F238E27FC236}">
                <a16:creationId xmlns:a16="http://schemas.microsoft.com/office/drawing/2014/main" id="{36D6C534-B1D2-42DC-902E-D534D32724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162925" y="6481763"/>
            <a:ext cx="8016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28F26964-F427-4137-8C95-5FD7D4546EAD}" type="slidenum">
              <a:rPr lang="it-IT" altLang="it-IT" smtClean="0"/>
              <a:pPr/>
              <a:t>19</a:t>
            </a:fld>
            <a:endParaRPr lang="it-IT" altLang="it-IT"/>
          </a:p>
        </p:txBody>
      </p:sp>
      <p:sp>
        <p:nvSpPr>
          <p:cNvPr id="732162" name="Rectangle 2">
            <a:extLst>
              <a:ext uri="{FF2B5EF4-FFF2-40B4-BE49-F238E27FC236}">
                <a16:creationId xmlns:a16="http://schemas.microsoft.com/office/drawing/2014/main" id="{0038B640-D28A-4A35-A5CB-8D1D1664F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0638"/>
            <a:ext cx="9144000" cy="671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/>
              <a:t>Misura della distanza basata sulla fase</a:t>
            </a:r>
          </a:p>
        </p:txBody>
      </p:sp>
      <p:sp>
        <p:nvSpPr>
          <p:cNvPr id="732163" name="Rectangle 3">
            <a:extLst>
              <a:ext uri="{FF2B5EF4-FFF2-40B4-BE49-F238E27FC236}">
                <a16:creationId xmlns:a16="http://schemas.microsoft.com/office/drawing/2014/main" id="{3A3FDDC9-E152-49DC-A17B-AAE2D38F1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319" y="692151"/>
            <a:ext cx="11327027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Metodo per decadi: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900" dirty="0"/>
              <a:t>Sarebbe possibile determinare direttamente D se </a:t>
            </a:r>
            <a:r>
              <a:rPr lang="it-IT" sz="1900" dirty="0">
                <a:latin typeface="Symbol" pitchFamily="18" charset="2"/>
              </a:rPr>
              <a:t>l</a:t>
            </a:r>
            <a:r>
              <a:rPr lang="it-IT" sz="1900" dirty="0"/>
              <a:t> &gt; 2D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900" dirty="0"/>
              <a:t>Gli oscillatori che generano le onde producono lunghezze d’onda molto piccole rispetto alle portate in gioco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900" dirty="0"/>
              <a:t>Il segnale generato dall’oscillatore viene modulato con un’onda avente lunghezza d’onda 100 volte superiore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900" dirty="0"/>
              <a:t>Questo segnale permette una valutazione approssimata della distanza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900" dirty="0"/>
              <a:t>Utilizzando poi il segnale alla </a:t>
            </a:r>
            <a:r>
              <a:rPr lang="it-IT" sz="1900" dirty="0">
                <a:latin typeface="Symbol" pitchFamily="18" charset="2"/>
              </a:rPr>
              <a:t>l</a:t>
            </a:r>
            <a:r>
              <a:rPr lang="it-IT" sz="1900" dirty="0"/>
              <a:t> originale, e ricavando l’ambiguità dalla distanza approssimata valutata precedentemente, si ricava dalla misura di sfasamento una valutazione più accurata della distanza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900" dirty="0"/>
              <a:t>Il procedimento può essere ripetuto con più passaggi, aumentando ulteriormente la precisione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1900" dirty="0"/>
          </a:p>
        </p:txBody>
      </p:sp>
      <p:grpSp>
        <p:nvGrpSpPr>
          <p:cNvPr id="18437" name="Group 4">
            <a:extLst>
              <a:ext uri="{FF2B5EF4-FFF2-40B4-BE49-F238E27FC236}">
                <a16:creationId xmlns:a16="http://schemas.microsoft.com/office/drawing/2014/main" id="{A43338A7-5031-4B41-AE25-711B861898BE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4365625"/>
            <a:ext cx="7620000" cy="1816100"/>
            <a:chOff x="528" y="2696"/>
            <a:chExt cx="4800" cy="1144"/>
          </a:xfrm>
        </p:grpSpPr>
        <p:sp>
          <p:nvSpPr>
            <p:cNvPr id="18438" name="Freeform 5">
              <a:extLst>
                <a:ext uri="{FF2B5EF4-FFF2-40B4-BE49-F238E27FC236}">
                  <a16:creationId xmlns:a16="http://schemas.microsoft.com/office/drawing/2014/main" id="{7DBAFE06-C102-4772-B0E0-266FB1551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696"/>
              <a:ext cx="1872" cy="568"/>
            </a:xfrm>
            <a:custGeom>
              <a:avLst/>
              <a:gdLst>
                <a:gd name="T0" fmla="*/ 0 w 1968"/>
                <a:gd name="T1" fmla="*/ 568 h 568"/>
                <a:gd name="T2" fmla="*/ 782 w 1968"/>
                <a:gd name="T3" fmla="*/ 40 h 568"/>
                <a:gd name="T4" fmla="*/ 1457 w 1968"/>
                <a:gd name="T5" fmla="*/ 328 h 568"/>
                <a:gd name="T6" fmla="*/ 0 60000 65536"/>
                <a:gd name="T7" fmla="*/ 0 60000 65536"/>
                <a:gd name="T8" fmla="*/ 0 60000 65536"/>
                <a:gd name="T9" fmla="*/ 0 w 1968"/>
                <a:gd name="T10" fmla="*/ 0 h 568"/>
                <a:gd name="T11" fmla="*/ 1968 w 1968"/>
                <a:gd name="T12" fmla="*/ 568 h 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8" h="568">
                  <a:moveTo>
                    <a:pt x="0" y="568"/>
                  </a:moveTo>
                  <a:cubicBezTo>
                    <a:pt x="364" y="324"/>
                    <a:pt x="728" y="80"/>
                    <a:pt x="1056" y="40"/>
                  </a:cubicBezTo>
                  <a:cubicBezTo>
                    <a:pt x="1384" y="0"/>
                    <a:pt x="1676" y="164"/>
                    <a:pt x="1968" y="32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39" name="Freeform 6">
              <a:extLst>
                <a:ext uri="{FF2B5EF4-FFF2-40B4-BE49-F238E27FC236}">
                  <a16:creationId xmlns:a16="http://schemas.microsoft.com/office/drawing/2014/main" id="{82E0C53E-4F48-49E3-9E64-F6CA8E52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880"/>
              <a:ext cx="2448" cy="960"/>
            </a:xfrm>
            <a:custGeom>
              <a:avLst/>
              <a:gdLst>
                <a:gd name="T0" fmla="*/ 0 w 2304"/>
                <a:gd name="T1" fmla="*/ 709 h 688"/>
                <a:gd name="T2" fmla="*/ 553 w 2304"/>
                <a:gd name="T3" fmla="*/ 2481 h 688"/>
                <a:gd name="T4" fmla="*/ 898 w 2304"/>
                <a:gd name="T5" fmla="*/ 3546 h 688"/>
                <a:gd name="T6" fmla="*/ 1381 w 2304"/>
                <a:gd name="T7" fmla="*/ 4605 h 688"/>
                <a:gd name="T8" fmla="*/ 1934 w 2304"/>
                <a:gd name="T9" fmla="*/ 4963 h 688"/>
                <a:gd name="T10" fmla="*/ 2554 w 2304"/>
                <a:gd name="T11" fmla="*/ 3896 h 688"/>
                <a:gd name="T12" fmla="*/ 3038 w 2304"/>
                <a:gd name="T13" fmla="*/ 1772 h 688"/>
                <a:gd name="T14" fmla="*/ 3316 w 2304"/>
                <a:gd name="T15" fmla="*/ 0 h 6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4"/>
                <a:gd name="T25" fmla="*/ 0 h 688"/>
                <a:gd name="T26" fmla="*/ 2304 w 2304"/>
                <a:gd name="T27" fmla="*/ 688 h 6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4" h="688">
                  <a:moveTo>
                    <a:pt x="0" y="96"/>
                  </a:moveTo>
                  <a:cubicBezTo>
                    <a:pt x="140" y="184"/>
                    <a:pt x="280" y="272"/>
                    <a:pt x="384" y="336"/>
                  </a:cubicBezTo>
                  <a:cubicBezTo>
                    <a:pt x="488" y="400"/>
                    <a:pt x="528" y="432"/>
                    <a:pt x="624" y="480"/>
                  </a:cubicBezTo>
                  <a:cubicBezTo>
                    <a:pt x="720" y="528"/>
                    <a:pt x="840" y="592"/>
                    <a:pt x="960" y="624"/>
                  </a:cubicBezTo>
                  <a:cubicBezTo>
                    <a:pt x="1080" y="656"/>
                    <a:pt x="1208" y="688"/>
                    <a:pt x="1344" y="672"/>
                  </a:cubicBezTo>
                  <a:cubicBezTo>
                    <a:pt x="1480" y="656"/>
                    <a:pt x="1648" y="600"/>
                    <a:pt x="1776" y="528"/>
                  </a:cubicBezTo>
                  <a:cubicBezTo>
                    <a:pt x="1904" y="456"/>
                    <a:pt x="2024" y="328"/>
                    <a:pt x="2112" y="240"/>
                  </a:cubicBezTo>
                  <a:cubicBezTo>
                    <a:pt x="2200" y="152"/>
                    <a:pt x="2272" y="40"/>
                    <a:pt x="230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8440" name="Group 7">
              <a:extLst>
                <a:ext uri="{FF2B5EF4-FFF2-40B4-BE49-F238E27FC236}">
                  <a16:creationId xmlns:a16="http://schemas.microsoft.com/office/drawing/2014/main" id="{688FC905-30A5-40B1-9950-4E3037FE2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120"/>
              <a:ext cx="960" cy="288"/>
              <a:chOff x="1776" y="2640"/>
              <a:chExt cx="960" cy="288"/>
            </a:xfrm>
          </p:grpSpPr>
          <p:sp>
            <p:nvSpPr>
              <p:cNvPr id="18456" name="Freeform 8">
                <a:extLst>
                  <a:ext uri="{FF2B5EF4-FFF2-40B4-BE49-F238E27FC236}">
                    <a16:creationId xmlns:a16="http://schemas.microsoft.com/office/drawing/2014/main" id="{EC7D53A6-B407-4E72-8255-80EBA755D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57" name="Freeform 9">
                <a:extLst>
                  <a:ext uri="{FF2B5EF4-FFF2-40B4-BE49-F238E27FC236}">
                    <a16:creationId xmlns:a16="http://schemas.microsoft.com/office/drawing/2014/main" id="{89AC39B7-1C03-40C1-9D13-553868F933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8441" name="Group 10">
              <a:extLst>
                <a:ext uri="{FF2B5EF4-FFF2-40B4-BE49-F238E27FC236}">
                  <a16:creationId xmlns:a16="http://schemas.microsoft.com/office/drawing/2014/main" id="{BBDE4F84-145D-4E38-8574-1B555B169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120"/>
              <a:ext cx="960" cy="288"/>
              <a:chOff x="1776" y="2640"/>
              <a:chExt cx="960" cy="288"/>
            </a:xfrm>
          </p:grpSpPr>
          <p:sp>
            <p:nvSpPr>
              <p:cNvPr id="18454" name="Freeform 11">
                <a:extLst>
                  <a:ext uri="{FF2B5EF4-FFF2-40B4-BE49-F238E27FC236}">
                    <a16:creationId xmlns:a16="http://schemas.microsoft.com/office/drawing/2014/main" id="{09D77D36-B8A6-4FA3-9E06-24E7FE309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55" name="Freeform 12">
                <a:extLst>
                  <a:ext uri="{FF2B5EF4-FFF2-40B4-BE49-F238E27FC236}">
                    <a16:creationId xmlns:a16="http://schemas.microsoft.com/office/drawing/2014/main" id="{DB099016-8653-4BFF-AB29-CD70BC6348A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8442" name="Line 13">
              <a:extLst>
                <a:ext uri="{FF2B5EF4-FFF2-40B4-BE49-F238E27FC236}">
                  <a16:creationId xmlns:a16="http://schemas.microsoft.com/office/drawing/2014/main" id="{827A199C-BD27-4932-984F-EB277CAEB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264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3" name="Text Box 14">
              <a:extLst>
                <a:ext uri="{FF2B5EF4-FFF2-40B4-BE49-F238E27FC236}">
                  <a16:creationId xmlns:a16="http://schemas.microsoft.com/office/drawing/2014/main" id="{A3D6A296-9DA5-4678-8AC4-E577DE9EF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369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>
                  <a:latin typeface="Tahoma" panose="020B0604030504040204" pitchFamily="34" charset="0"/>
                </a:rPr>
                <a:t>D</a:t>
              </a:r>
            </a:p>
          </p:txBody>
        </p:sp>
        <p:grpSp>
          <p:nvGrpSpPr>
            <p:cNvPr id="18444" name="Group 15">
              <a:extLst>
                <a:ext uri="{FF2B5EF4-FFF2-40B4-BE49-F238E27FC236}">
                  <a16:creationId xmlns:a16="http://schemas.microsoft.com/office/drawing/2014/main" id="{5574DE9B-82B5-4F81-976E-E35C45766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3120"/>
              <a:ext cx="960" cy="288"/>
              <a:chOff x="1776" y="2640"/>
              <a:chExt cx="960" cy="288"/>
            </a:xfrm>
          </p:grpSpPr>
          <p:sp>
            <p:nvSpPr>
              <p:cNvPr id="18452" name="Freeform 16">
                <a:extLst>
                  <a:ext uri="{FF2B5EF4-FFF2-40B4-BE49-F238E27FC236}">
                    <a16:creationId xmlns:a16="http://schemas.microsoft.com/office/drawing/2014/main" id="{147347E1-6E67-4180-B176-81E8AA618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53" name="Freeform 17">
                <a:extLst>
                  <a:ext uri="{FF2B5EF4-FFF2-40B4-BE49-F238E27FC236}">
                    <a16:creationId xmlns:a16="http://schemas.microsoft.com/office/drawing/2014/main" id="{A13B59D4-F050-4473-927A-149FA37B24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8445" name="Group 18">
              <a:extLst>
                <a:ext uri="{FF2B5EF4-FFF2-40B4-BE49-F238E27FC236}">
                  <a16:creationId xmlns:a16="http://schemas.microsoft.com/office/drawing/2014/main" id="{E79FC04B-5188-4A42-A4BC-5AD59BAC3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3120"/>
              <a:ext cx="960" cy="288"/>
              <a:chOff x="1776" y="2640"/>
              <a:chExt cx="960" cy="288"/>
            </a:xfrm>
          </p:grpSpPr>
          <p:sp>
            <p:nvSpPr>
              <p:cNvPr id="18450" name="Freeform 19">
                <a:extLst>
                  <a:ext uri="{FF2B5EF4-FFF2-40B4-BE49-F238E27FC236}">
                    <a16:creationId xmlns:a16="http://schemas.microsoft.com/office/drawing/2014/main" id="{CEDF7F40-FD62-47A4-A3D5-5DE55AAA7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51" name="Freeform 20">
                <a:extLst>
                  <a:ext uri="{FF2B5EF4-FFF2-40B4-BE49-F238E27FC236}">
                    <a16:creationId xmlns:a16="http://schemas.microsoft.com/office/drawing/2014/main" id="{AF047E66-3C93-4A60-9A3C-FAC37939B82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8446" name="Group 21">
              <a:extLst>
                <a:ext uri="{FF2B5EF4-FFF2-40B4-BE49-F238E27FC236}">
                  <a16:creationId xmlns:a16="http://schemas.microsoft.com/office/drawing/2014/main" id="{81FC3D87-3D07-4C69-958C-0C6523647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3120"/>
              <a:ext cx="960" cy="288"/>
              <a:chOff x="1776" y="2640"/>
              <a:chExt cx="960" cy="288"/>
            </a:xfrm>
          </p:grpSpPr>
          <p:sp>
            <p:nvSpPr>
              <p:cNvPr id="18448" name="Freeform 22">
                <a:extLst>
                  <a:ext uri="{FF2B5EF4-FFF2-40B4-BE49-F238E27FC236}">
                    <a16:creationId xmlns:a16="http://schemas.microsoft.com/office/drawing/2014/main" id="{FCDC5955-DCCE-4098-91C9-2B1CD32B1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49" name="Freeform 23">
                <a:extLst>
                  <a:ext uri="{FF2B5EF4-FFF2-40B4-BE49-F238E27FC236}">
                    <a16:creationId xmlns:a16="http://schemas.microsoft.com/office/drawing/2014/main" id="{F3B4A7CA-972A-43A3-9C11-C03577FC3E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8447" name="Line 24">
              <a:extLst>
                <a:ext uri="{FF2B5EF4-FFF2-40B4-BE49-F238E27FC236}">
                  <a16:creationId xmlns:a16="http://schemas.microsoft.com/office/drawing/2014/main" id="{C03479F8-A497-4992-BA16-1B8A3A75B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84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7A-3F2F-4E74-9B41-04A30A4F8932}" type="slidenum">
              <a:rPr lang="it-IT" smtClean="0"/>
              <a:t>2</a:t>
            </a:fld>
            <a:endParaRPr lang="it-IT"/>
          </a:p>
        </p:txBody>
      </p:sp>
      <p:sp>
        <p:nvSpPr>
          <p:cNvPr id="13" name="TextBox 16"/>
          <p:cNvSpPr txBox="1"/>
          <p:nvPr/>
        </p:nvSpPr>
        <p:spPr>
          <a:xfrm>
            <a:off x="2293378" y="3831789"/>
            <a:ext cx="7643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POSIZIONAMENTO </a:t>
            </a:r>
          </a:p>
          <a:p>
            <a:pPr algn="ctr"/>
            <a:r>
              <a:rPr lang="en-US" sz="3600" spc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SATELLITARE</a:t>
            </a:r>
          </a:p>
          <a:p>
            <a:pPr algn="ctr"/>
            <a:r>
              <a:rPr lang="en-US" sz="3600" spc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(GNSS)</a:t>
            </a:r>
          </a:p>
        </p:txBody>
      </p:sp>
      <p:sp>
        <p:nvSpPr>
          <p:cNvPr id="14" name="Oval 5"/>
          <p:cNvSpPr/>
          <p:nvPr/>
        </p:nvSpPr>
        <p:spPr>
          <a:xfrm>
            <a:off x="5023041" y="1207823"/>
            <a:ext cx="2220595" cy="2221177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Montserrat" charset="0"/>
            </a:endParaRPr>
          </a:p>
        </p:txBody>
      </p:sp>
      <p:sp>
        <p:nvSpPr>
          <p:cNvPr id="18" name="Shape 2946"/>
          <p:cNvSpPr/>
          <p:nvPr/>
        </p:nvSpPr>
        <p:spPr>
          <a:xfrm>
            <a:off x="5461950" y="1647025"/>
            <a:ext cx="1342776" cy="1342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68754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A837D1-F028-444D-A1C6-949A34EF8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0470" y="371862"/>
            <a:ext cx="7772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3600" b="1" dirty="0">
                <a:cs typeface="Times New Roman" panose="02020603050405020304" pitchFamily="18" charset="0"/>
              </a:rPr>
              <a:t>IL SEGNALE GPS</a:t>
            </a:r>
            <a:r>
              <a:rPr lang="it-IT" altLang="it-IT" sz="5400" dirty="0"/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0BF179C-DD83-4441-AD1F-A646B408B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4270" y="1014413"/>
            <a:ext cx="11310552" cy="53784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E’ un segnale complesso composto dalla sovrapposizione di più onde: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PORTANTI  +  CODICI  +  MESSAGGIO</a:t>
            </a:r>
            <a:r>
              <a:rPr lang="it-IT" altLang="it-IT" sz="2400" dirty="0">
                <a:latin typeface="+mj-lt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altLang="it-IT" sz="2400" dirty="0">
              <a:latin typeface="+mj-l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generato a partire da una frequenza fondamentale: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 f</a:t>
            </a:r>
            <a:r>
              <a:rPr lang="it-IT" altLang="it-IT" sz="2400" baseline="-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 = 10.23 MHz	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dirty="0">
                <a:latin typeface="+mj-lt"/>
                <a:cs typeface="Arial" panose="020B0604020202020204" pitchFamily="34" charset="0"/>
              </a:rPr>
              <a:t>l</a:t>
            </a:r>
            <a:r>
              <a:rPr lang="it-IT" altLang="it-IT" baseline="-30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 30 m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(banda L delle onde radio) </a:t>
            </a:r>
            <a:endParaRPr lang="it-IT" altLang="it-IT" sz="20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I codici sono costituiti da una sequenza di n stati, di valore +1 o -1, che si alternano in modo apparentemente casuale ad ogni cambiamento di stato; la sequenza, diversa per ogni codice e satellite, una volta terminata si ripete, generando quindi un segnale periodico.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 Il messaggio è un insieme di informazioni numeriche trasmesse in formato binario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CF5117-3AD2-4FCB-BFB6-E608CA4B4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4450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2800" b="1"/>
              <a:t>COMPONENTI DEL SEGNALE GPS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3290C80-9BAC-4B1D-A9AA-5CCF0037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653" y="581025"/>
            <a:ext cx="11524735" cy="5791200"/>
          </a:xfrm>
        </p:spPr>
        <p:txBody>
          <a:bodyPr/>
          <a:lstStyle/>
          <a:p>
            <a:pPr eaLnBrk="1" hangingPunct="1"/>
            <a:r>
              <a:rPr lang="it-IT" altLang="it-IT" u="sng" dirty="0">
                <a:latin typeface="+mj-lt"/>
              </a:rPr>
              <a:t>2 Portanti</a:t>
            </a:r>
            <a:r>
              <a:rPr lang="it-IT" altLang="it-IT" dirty="0">
                <a:latin typeface="+mj-lt"/>
              </a:rPr>
              <a:t>:</a:t>
            </a:r>
          </a:p>
          <a:p>
            <a:pPr algn="just" eaLnBrk="1" hangingPunct="1"/>
            <a:r>
              <a:rPr lang="it-IT" altLang="it-IT" sz="2000" dirty="0">
                <a:latin typeface="+mj-lt"/>
                <a:cs typeface="Arial" panose="020B0604020202020204" pitchFamily="34" charset="0"/>
              </a:rPr>
              <a:t>·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L1 con  f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L1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= 154 x f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0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= 1575.42 MHz  (l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L1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19 cm)</a:t>
            </a:r>
          </a:p>
          <a:p>
            <a:pPr algn="just" eaLnBrk="1" hangingPunct="1"/>
            <a:r>
              <a:rPr lang="it-IT" altLang="it-IT" sz="2000" dirty="0">
                <a:latin typeface="+mj-lt"/>
                <a:cs typeface="Arial" panose="020B0604020202020204" pitchFamily="34" charset="0"/>
              </a:rPr>
              <a:t>·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L2  con f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L2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 = 120 x f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0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=1227.60 MHz  (l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L2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24 cm)</a:t>
            </a:r>
          </a:p>
          <a:p>
            <a:pPr algn="just" eaLnBrk="1" hangingPunct="1"/>
            <a:endParaRPr lang="it-IT" altLang="it-IT" sz="20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it-IT" altLang="it-IT" u="sng" dirty="0">
                <a:latin typeface="+mj-lt"/>
              </a:rPr>
              <a:t>2 Codici (PRN pseudo random </a:t>
            </a:r>
            <a:r>
              <a:rPr lang="it-IT" altLang="it-IT" u="sng" dirty="0" err="1">
                <a:latin typeface="+mj-lt"/>
              </a:rPr>
              <a:t>noise</a:t>
            </a:r>
            <a:r>
              <a:rPr lang="it-IT" altLang="it-IT" u="sng" dirty="0">
                <a:latin typeface="+mj-lt"/>
              </a:rPr>
              <a:t>)</a:t>
            </a:r>
            <a:r>
              <a:rPr lang="it-IT" altLang="it-IT" dirty="0">
                <a:latin typeface="+mj-lt"/>
              </a:rPr>
              <a:t>:</a:t>
            </a:r>
          </a:p>
          <a:p>
            <a:pPr algn="just" eaLnBrk="1" hangingPunct="1"/>
            <a:r>
              <a:rPr lang="it-IT" altLang="it-IT" sz="2000" dirty="0">
                <a:latin typeface="+mj-lt"/>
                <a:cs typeface="Arial" panose="020B0604020202020204" pitchFamily="34" charset="0"/>
              </a:rPr>
              <a:t>· C/A (</a:t>
            </a:r>
            <a:r>
              <a:rPr lang="it-IT" altLang="it-IT" sz="2000" i="1" dirty="0" err="1">
                <a:latin typeface="+mj-lt"/>
                <a:cs typeface="Arial" panose="020B0604020202020204" pitchFamily="34" charset="0"/>
              </a:rPr>
              <a:t>Coarse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000" i="1" dirty="0" err="1">
                <a:latin typeface="+mj-lt"/>
                <a:cs typeface="Arial" panose="020B0604020202020204" pitchFamily="34" charset="0"/>
              </a:rPr>
              <a:t>Acquisition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) con </a:t>
            </a:r>
            <a:r>
              <a:rPr lang="it-IT" altLang="it-IT" sz="2000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it-IT" altLang="it-IT" sz="2000" baseline="-300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/A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= 1/10 x f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0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(</a:t>
            </a:r>
            <a:r>
              <a:rPr lang="it-IT" altLang="it-IT" sz="2000" dirty="0" err="1">
                <a:latin typeface="+mj-lt"/>
                <a:cs typeface="Arial" panose="020B0604020202020204" pitchFamily="34" charset="0"/>
              </a:rPr>
              <a:t>l</a:t>
            </a:r>
            <a:r>
              <a:rPr lang="it-IT" altLang="it-IT" sz="2000" baseline="-30000" dirty="0" err="1">
                <a:latin typeface="+mj-lt"/>
                <a:cs typeface="Times New Roman" panose="02020603050405020304" pitchFamily="18" charset="0"/>
              </a:rPr>
              <a:t>C</a:t>
            </a:r>
            <a:r>
              <a:rPr lang="it-IT" altLang="it-IT" sz="2000" baseline="-30000" dirty="0">
                <a:latin typeface="+mj-lt"/>
                <a:cs typeface="Times New Roman" panose="02020603050405020304" pitchFamily="18" charset="0"/>
              </a:rPr>
              <a:t>/A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300 m)</a:t>
            </a:r>
          </a:p>
          <a:p>
            <a:pPr lvl="1" algn="just" eaLnBrk="1" hangingPunct="1"/>
            <a:r>
              <a:rPr lang="it-IT" altLang="it-IT" sz="1800" dirty="0">
                <a:latin typeface="+mj-lt"/>
                <a:cs typeface="Arial" panose="020B0604020202020204" pitchFamily="34" charset="0"/>
              </a:rPr>
              <a:t>Periodo: 1 </a:t>
            </a:r>
            <a:r>
              <a:rPr lang="it-IT" altLang="it-IT" sz="1800" dirty="0" err="1">
                <a:latin typeface="+mj-lt"/>
                <a:cs typeface="Arial" panose="020B0604020202020204" pitchFamily="34" charset="0"/>
              </a:rPr>
              <a:t>ms</a:t>
            </a:r>
            <a:r>
              <a:rPr lang="it-IT" altLang="it-IT" sz="1800" dirty="0">
                <a:latin typeface="+mj-lt"/>
                <a:cs typeface="Arial" panose="020B0604020202020204" pitchFamily="34" charset="0"/>
              </a:rPr>
              <a:t> (si ripete ogni 10</a:t>
            </a:r>
            <a:r>
              <a:rPr lang="it-IT" altLang="it-IT" sz="1800" baseline="30000" dirty="0">
                <a:latin typeface="+mj-lt"/>
                <a:cs typeface="Arial" panose="020B0604020202020204" pitchFamily="34" charset="0"/>
              </a:rPr>
              <a:t>-3 </a:t>
            </a:r>
            <a:r>
              <a:rPr lang="it-IT" altLang="it-IT" sz="1800" dirty="0">
                <a:latin typeface="+mj-lt"/>
                <a:cs typeface="Arial" panose="020B0604020202020204" pitchFamily="34" charset="0"/>
              </a:rPr>
              <a:t>s); chip rate (DT tra i cambiamenti di stato del codice) = 1.023 MHz </a:t>
            </a:r>
            <a:r>
              <a:rPr lang="it-IT" altLang="it-IT" sz="18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it-IT" altLang="it-IT" sz="1800" dirty="0" err="1">
                <a:latin typeface="+mj-lt"/>
                <a:cs typeface="Arial" panose="020B0604020202020204" pitchFamily="34" charset="0"/>
              </a:rPr>
              <a:t>l</a:t>
            </a:r>
            <a:r>
              <a:rPr lang="it-IT" altLang="it-IT" sz="1800" baseline="-30000" dirty="0" err="1">
                <a:latin typeface="+mj-lt"/>
                <a:cs typeface="Times New Roman" panose="02020603050405020304" pitchFamily="18" charset="0"/>
              </a:rPr>
              <a:t>C</a:t>
            </a:r>
            <a:r>
              <a:rPr lang="it-IT" altLang="it-IT" sz="1800" baseline="-30000" dirty="0">
                <a:latin typeface="+mj-lt"/>
                <a:cs typeface="Times New Roman" panose="02020603050405020304" pitchFamily="18" charset="0"/>
              </a:rPr>
              <a:t>/A </a:t>
            </a:r>
            <a:r>
              <a:rPr lang="it-IT" altLang="it-IT" sz="1800" dirty="0">
                <a:latin typeface="+mj-lt"/>
                <a:cs typeface="Times New Roman" panose="02020603050405020304" pitchFamily="18" charset="0"/>
              </a:rPr>
              <a:t>= 300 m</a:t>
            </a:r>
            <a:r>
              <a:rPr lang="it-IT" altLang="it-IT" sz="1800" baseline="-30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+mj-lt"/>
                <a:cs typeface="Arial" panose="020B0604020202020204" pitchFamily="34" charset="0"/>
              </a:rPr>
              <a:t>; ciascun satellite invia un proprio C/A) – il codice modula solo la portante L1 -</a:t>
            </a:r>
          </a:p>
          <a:p>
            <a:pPr algn="just" eaLnBrk="1" hangingPunct="1"/>
            <a:r>
              <a:rPr lang="it-IT" altLang="it-IT" sz="2000" dirty="0">
                <a:latin typeface="+mj-lt"/>
                <a:cs typeface="Arial" panose="020B0604020202020204" pitchFamily="34" charset="0"/>
              </a:rPr>
              <a:t>·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P (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Precise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) con </a:t>
            </a:r>
            <a:r>
              <a:rPr lang="it-IT" altLang="it-IT" sz="2000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it-IT" altLang="it-IT" sz="2000" baseline="-30000" dirty="0" err="1">
                <a:latin typeface="+mj-lt"/>
                <a:cs typeface="Arial" panose="020B0604020202020204" pitchFamily="34" charset="0"/>
              </a:rPr>
              <a:t>P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= f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0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=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10.23 MHz (</a:t>
            </a:r>
            <a:r>
              <a:rPr lang="it-IT" altLang="it-IT" sz="2000" dirty="0" err="1">
                <a:latin typeface="+mj-lt"/>
                <a:cs typeface="Arial" panose="020B0604020202020204" pitchFamily="34" charset="0"/>
              </a:rPr>
              <a:t>l</a:t>
            </a:r>
            <a:r>
              <a:rPr lang="it-IT" altLang="it-IT" sz="2000" baseline="-30000" dirty="0" err="1">
                <a:latin typeface="+mj-lt"/>
                <a:cs typeface="Arial" panose="020B0604020202020204" pitchFamily="34" charset="0"/>
              </a:rPr>
              <a:t>P</a:t>
            </a:r>
            <a:r>
              <a:rPr lang="it-IT" altLang="it-IT" sz="2000" baseline="-30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 30 m)</a:t>
            </a:r>
            <a:endParaRPr lang="it-IT" altLang="it-IT" sz="2000" dirty="0">
              <a:latin typeface="+mj-lt"/>
              <a:cs typeface="Arial" panose="020B0604020202020204" pitchFamily="34" charset="0"/>
            </a:endParaRPr>
          </a:p>
          <a:p>
            <a:pPr lvl="1" algn="just" eaLnBrk="1" hangingPunct="1"/>
            <a:r>
              <a:rPr lang="it-IT" altLang="it-IT" sz="1800" dirty="0">
                <a:latin typeface="+mj-lt"/>
                <a:cs typeface="Arial" panose="020B0604020202020204" pitchFamily="34" charset="0"/>
              </a:rPr>
              <a:t>Periodo = 267 giorni (37 settimane); è suddiviso in segmenti di 7 giorni, ciascuno assegnato ad un satellite; chip rate = 10.23 MHz – modula L1 e  L2 –</a:t>
            </a:r>
          </a:p>
          <a:p>
            <a:pPr lvl="1" algn="just" eaLnBrk="1" hangingPunct="1"/>
            <a:endParaRPr lang="it-IT" altLang="it-IT" sz="18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it-IT" altLang="it-IT" u="sng" dirty="0">
                <a:latin typeface="+mj-lt"/>
              </a:rPr>
              <a:t>1 Messaggio</a:t>
            </a:r>
            <a:r>
              <a:rPr lang="it-IT" altLang="it-IT" dirty="0">
                <a:latin typeface="+mj-lt"/>
              </a:rPr>
              <a:t>:</a:t>
            </a:r>
          </a:p>
          <a:p>
            <a:pPr algn="just" eaLnBrk="1" hangingPunct="1"/>
            <a:r>
              <a:rPr lang="it-IT" altLang="it-IT" sz="2000" dirty="0">
                <a:latin typeface="+mj-lt"/>
                <a:cs typeface="Arial" panose="020B0604020202020204" pitchFamily="34" charset="0"/>
              </a:rPr>
              <a:t>·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 D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(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Data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) con </a:t>
            </a:r>
            <a:r>
              <a:rPr lang="it-IT" altLang="it-IT" sz="2000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it-IT" altLang="it-IT" sz="2000" baseline="-30000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= 50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Hz</a:t>
            </a:r>
          </a:p>
          <a:p>
            <a:pPr lvl="1" algn="just" eaLnBrk="1" hangingPunct="1"/>
            <a:r>
              <a:rPr lang="it-IT" altLang="it-IT" sz="1800" dirty="0">
                <a:latin typeface="+mj-lt"/>
                <a:cs typeface="Times New Roman" panose="02020603050405020304" pitchFamily="18" charset="0"/>
              </a:rPr>
              <a:t>(organizzato in sezioni di 1500 bit inviati in 30 s)</a:t>
            </a:r>
            <a:endParaRPr lang="it-IT" altLang="it-IT" sz="18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it-IT" altLang="it-IT" sz="1800" dirty="0">
              <a:latin typeface="+mj-lt"/>
            </a:endParaRPr>
          </a:p>
          <a:p>
            <a:pPr lvl="1" algn="just" eaLnBrk="1" hangingPunct="1">
              <a:buFontTx/>
              <a:buNone/>
            </a:pPr>
            <a:endParaRPr lang="it-IT" altLang="it-IT" sz="18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D11F7D-0AC0-4176-95AD-E9B42B19E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IL MESSAGGIO DI NAVIGAZIONE  D</a:t>
            </a:r>
            <a:r>
              <a:rPr lang="it-IT" altLang="it-IT" dirty="0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12C91A-622B-4CA1-9885-E933ED197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</a:rPr>
              <a:t>Ogni sezione del messaggio è organizzata in 5 distinti segmenti: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1° Segmento: coefficienti di correzione degli orologi dei satelliti, l’epoca alla quale si riferisce il calcolo degli elementi kepleriani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2° e 3° Segmento: parametri delle effemeridi </a:t>
            </a:r>
            <a:r>
              <a:rPr lang="it-IT" altLang="it-IT" sz="2400" i="1" dirty="0">
                <a:latin typeface="+mj-lt"/>
                <a:cs typeface="Times New Roman" panose="02020603050405020304" pitchFamily="18" charset="0"/>
              </a:rPr>
              <a:t>broadcast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4° Segmento: almanacco e stato di funzionamento di alcuni satelliti, modello ionosferico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5° Segmento: almanacco e stato di funzionamento dei primi 24 satelliti; n° settimana GPS, precisione delle effemeridi del satellite, ecc.</a:t>
            </a:r>
            <a:r>
              <a:rPr lang="it-IT" altLang="it-IT" sz="24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D17658B-F5DD-4738-942A-ED7CB9A6B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2800" b="1"/>
              <a:t>STRUTTURA DEL SEGNALE GPS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6594436-AF40-478E-9A76-1568E1E32D81}"/>
              </a:ext>
            </a:extLst>
          </p:cNvPr>
          <p:cNvGrpSpPr/>
          <p:nvPr/>
        </p:nvGrpSpPr>
        <p:grpSpPr>
          <a:xfrm>
            <a:off x="234780" y="1606378"/>
            <a:ext cx="11892540" cy="4184822"/>
            <a:chOff x="1676401" y="609601"/>
            <a:chExt cx="7700962" cy="2709863"/>
          </a:xfrm>
        </p:grpSpPr>
        <p:grpSp>
          <p:nvGrpSpPr>
            <p:cNvPr id="8196" name="Group 37">
              <a:extLst>
                <a:ext uri="{FF2B5EF4-FFF2-40B4-BE49-F238E27FC236}">
                  <a16:creationId xmlns:a16="http://schemas.microsoft.com/office/drawing/2014/main" id="{D8BD1A95-EE65-4298-BD12-DBCFA7653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8375" y="609601"/>
              <a:ext cx="5868988" cy="2709863"/>
              <a:chOff x="1250" y="384"/>
              <a:chExt cx="3697" cy="1707"/>
            </a:xfrm>
          </p:grpSpPr>
          <p:pic>
            <p:nvPicPr>
              <p:cNvPr id="8199" name="Picture 8" descr="E:\Documenti\MIRKO\University\Tesi ING\Figure ok\segnale.JPG">
                <a:extLst>
                  <a:ext uri="{FF2B5EF4-FFF2-40B4-BE49-F238E27FC236}">
                    <a16:creationId xmlns:a16="http://schemas.microsoft.com/office/drawing/2014/main" id="{06ADC071-63A9-41C3-9665-AC13564EF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" y="384"/>
                <a:ext cx="3697" cy="1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0" name="Line 10">
                <a:extLst>
                  <a:ext uri="{FF2B5EF4-FFF2-40B4-BE49-F238E27FC236}">
                    <a16:creationId xmlns:a16="http://schemas.microsoft.com/office/drawing/2014/main" id="{294D6EBC-4821-4573-81A3-A055D915D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900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1" name="Line 11">
                <a:extLst>
                  <a:ext uri="{FF2B5EF4-FFF2-40B4-BE49-F238E27FC236}">
                    <a16:creationId xmlns:a16="http://schemas.microsoft.com/office/drawing/2014/main" id="{1C39052F-092B-4C9F-96D9-264451FCB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900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" name="Line 12">
                <a:extLst>
                  <a:ext uri="{FF2B5EF4-FFF2-40B4-BE49-F238E27FC236}">
                    <a16:creationId xmlns:a16="http://schemas.microsoft.com/office/drawing/2014/main" id="{B52C2262-4829-4174-BA0B-CE708DC93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1" y="900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3" name="Line 13">
                <a:extLst>
                  <a:ext uri="{FF2B5EF4-FFF2-40B4-BE49-F238E27FC236}">
                    <a16:creationId xmlns:a16="http://schemas.microsoft.com/office/drawing/2014/main" id="{FDFEC790-33CA-42FA-8DC2-5A7AC0767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4" y="91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4" name="Line 14">
                <a:extLst>
                  <a:ext uri="{FF2B5EF4-FFF2-40B4-BE49-F238E27FC236}">
                    <a16:creationId xmlns:a16="http://schemas.microsoft.com/office/drawing/2014/main" id="{13CF5DBC-EB5E-470B-BBC1-13C96B507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9" y="938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5" name="Line 15">
                <a:extLst>
                  <a:ext uri="{FF2B5EF4-FFF2-40B4-BE49-F238E27FC236}">
                    <a16:creationId xmlns:a16="http://schemas.microsoft.com/office/drawing/2014/main" id="{BDE1BA63-F7B9-4BEC-9C6E-C64A5630F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91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6" name="Line 16">
                <a:extLst>
                  <a:ext uri="{FF2B5EF4-FFF2-40B4-BE49-F238E27FC236}">
                    <a16:creationId xmlns:a16="http://schemas.microsoft.com/office/drawing/2014/main" id="{5E11C33D-3732-4DD6-8CE8-7E8711F83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91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7" name="Line 17">
                <a:extLst>
                  <a:ext uri="{FF2B5EF4-FFF2-40B4-BE49-F238E27FC236}">
                    <a16:creationId xmlns:a16="http://schemas.microsoft.com/office/drawing/2014/main" id="{19735F8B-93C4-4FCF-B71F-0B67475F1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938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8" name="Line 18">
                <a:extLst>
                  <a:ext uri="{FF2B5EF4-FFF2-40B4-BE49-F238E27FC236}">
                    <a16:creationId xmlns:a16="http://schemas.microsoft.com/office/drawing/2014/main" id="{209320E1-D46D-4732-A3A4-C98817981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3" y="91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9" name="Line 19">
                <a:extLst>
                  <a:ext uri="{FF2B5EF4-FFF2-40B4-BE49-F238E27FC236}">
                    <a16:creationId xmlns:a16="http://schemas.microsoft.com/office/drawing/2014/main" id="{79AD0FFB-00CF-4CBC-B379-D4406B0D9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7" y="91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0" name="Line 20">
                <a:extLst>
                  <a:ext uri="{FF2B5EF4-FFF2-40B4-BE49-F238E27FC236}">
                    <a16:creationId xmlns:a16="http://schemas.microsoft.com/office/drawing/2014/main" id="{BD289C73-3534-4438-906B-9B4BF13C4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0" y="91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1" name="Line 21">
                <a:extLst>
                  <a:ext uri="{FF2B5EF4-FFF2-40B4-BE49-F238E27FC236}">
                    <a16:creationId xmlns:a16="http://schemas.microsoft.com/office/drawing/2014/main" id="{DA97CF00-3B25-4710-9549-379A60337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" y="938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2" name="Line 22">
                <a:extLst>
                  <a:ext uri="{FF2B5EF4-FFF2-40B4-BE49-F238E27FC236}">
                    <a16:creationId xmlns:a16="http://schemas.microsoft.com/office/drawing/2014/main" id="{66D22AB6-3EBF-41E7-AA5B-84F449D91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8" y="92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3" name="Line 23">
                <a:extLst>
                  <a:ext uri="{FF2B5EF4-FFF2-40B4-BE49-F238E27FC236}">
                    <a16:creationId xmlns:a16="http://schemas.microsoft.com/office/drawing/2014/main" id="{4A8A8264-94B5-4787-8923-74A412463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4" y="92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4" name="Line 24">
                <a:extLst>
                  <a:ext uri="{FF2B5EF4-FFF2-40B4-BE49-F238E27FC236}">
                    <a16:creationId xmlns:a16="http://schemas.microsoft.com/office/drawing/2014/main" id="{E44EA02C-7EE3-4949-9778-2DFCC2752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92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5" name="Line 25">
                <a:extLst>
                  <a:ext uri="{FF2B5EF4-FFF2-40B4-BE49-F238E27FC236}">
                    <a16:creationId xmlns:a16="http://schemas.microsoft.com/office/drawing/2014/main" id="{A05744A0-1136-43DB-8880-A8CB64EE8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9" y="948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6" name="Line 26">
                <a:extLst>
                  <a:ext uri="{FF2B5EF4-FFF2-40B4-BE49-F238E27FC236}">
                    <a16:creationId xmlns:a16="http://schemas.microsoft.com/office/drawing/2014/main" id="{C0B83749-2411-4BEE-8295-08B2F43C5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959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7" name="Line 27">
                <a:extLst>
                  <a:ext uri="{FF2B5EF4-FFF2-40B4-BE49-F238E27FC236}">
                    <a16:creationId xmlns:a16="http://schemas.microsoft.com/office/drawing/2014/main" id="{4CAF2F9A-AA0F-4402-BD11-E7B6AD35B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2" y="948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8" name="Line 28">
                <a:extLst>
                  <a:ext uri="{FF2B5EF4-FFF2-40B4-BE49-F238E27FC236}">
                    <a16:creationId xmlns:a16="http://schemas.microsoft.com/office/drawing/2014/main" id="{53546DC8-DB3A-4419-A4EE-5A5A404DB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9" y="948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9" name="Line 29">
                <a:extLst>
                  <a:ext uri="{FF2B5EF4-FFF2-40B4-BE49-F238E27FC236}">
                    <a16:creationId xmlns:a16="http://schemas.microsoft.com/office/drawing/2014/main" id="{21297781-52BF-48ED-A103-74C74EA1D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5" y="967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0" name="Line 30">
                <a:extLst>
                  <a:ext uri="{FF2B5EF4-FFF2-40B4-BE49-F238E27FC236}">
                    <a16:creationId xmlns:a16="http://schemas.microsoft.com/office/drawing/2014/main" id="{B9D71ECE-1F72-4C52-BBB4-DB59DE066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948"/>
                <a:ext cx="0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197" name="Line 34">
              <a:extLst>
                <a:ext uri="{FF2B5EF4-FFF2-40B4-BE49-F238E27FC236}">
                  <a16:creationId xmlns:a16="http://schemas.microsoft.com/office/drawing/2014/main" id="{7159186C-A790-4552-A661-BD010D796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2209800"/>
              <a:ext cx="914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98" name="Text Box 35">
              <a:extLst>
                <a:ext uri="{FF2B5EF4-FFF2-40B4-BE49-F238E27FC236}">
                  <a16:creationId xmlns:a16="http://schemas.microsoft.com/office/drawing/2014/main" id="{8AFB8FE9-94D2-4889-8D2C-C4898C71A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1" y="2819401"/>
              <a:ext cx="19796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chip rate </a:t>
              </a:r>
              <a:r>
                <a:rPr lang="it-IT" altLang="it-IT" sz="2000">
                  <a:sym typeface="Symbol" panose="05050102010706020507" pitchFamily="18" charset="2"/>
                </a:rPr>
                <a:t></a:t>
              </a:r>
              <a:r>
                <a:rPr lang="it-IT" altLang="it-IT" sz="2000"/>
                <a:t> 1MHz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2010C09-CA66-42F1-A9A7-6546281C4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77794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2800" b="1" dirty="0"/>
              <a:t>Perché il segnale GPS è così complicato 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89A1E2B-1499-476F-90A9-7FB42A033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416" y="1371600"/>
            <a:ext cx="11401167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</a:rPr>
              <a:t>Sistema multi-utente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</a:rPr>
              <a:t>	(ricevitori passivi perché non si rilevi la loro posizione)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</a:rPr>
              <a:t>Posizionamento in tempo reale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 dirty="0">
                <a:latin typeface="+mj-lt"/>
              </a:rPr>
              <a:t>	</a:t>
            </a:r>
            <a:r>
              <a:rPr lang="it-IT" altLang="it-IT" sz="2000" dirty="0">
                <a:latin typeface="+mj-lt"/>
              </a:rPr>
              <a:t>(da ogni posizione deve poter vedere, riconoscere e ricevere dati di più satelliti contemporaneamente)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</a:rPr>
              <a:t>Precisione del posizionamento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</a:rPr>
              <a:t>	(due livelli di precisione: codice  C/A e codice P, 2 frequenze per correzione ionosferica; ora anche con misure di fase, a certe condizioni)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</a:rPr>
              <a:t>Utilizzatori civili e militari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 dirty="0">
                <a:latin typeface="+mj-lt"/>
              </a:rPr>
              <a:t>	</a:t>
            </a:r>
            <a:r>
              <a:rPr lang="it-IT" altLang="it-IT" sz="2000" dirty="0">
                <a:latin typeface="+mj-lt"/>
              </a:rPr>
              <a:t>(2 codici C/A e P)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5576564-01C9-4A0E-BC63-2AD7A4A3F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86532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2800" b="1" dirty="0"/>
              <a:t>MISURE CON IL SISTEMA GPS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99A3E6B-6F37-4FF7-90F4-8EA865CBB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7772400" cy="4876800"/>
          </a:xfrm>
        </p:spPr>
        <p:txBody>
          <a:bodyPr/>
          <a:lstStyle/>
          <a:p>
            <a:pPr marL="457200" lvl="1" indent="0">
              <a:buNone/>
            </a:pPr>
            <a:r>
              <a:rPr lang="it-IT" altLang="it-IT" sz="1200" dirty="0"/>
              <a:t> </a:t>
            </a:r>
          </a:p>
        </p:txBody>
      </p:sp>
      <p:sp>
        <p:nvSpPr>
          <p:cNvPr id="11268" name="Freeform 5">
            <a:extLst>
              <a:ext uri="{FF2B5EF4-FFF2-40B4-BE49-F238E27FC236}">
                <a16:creationId xmlns:a16="http://schemas.microsoft.com/office/drawing/2014/main" id="{4C4F8464-28C6-4CF7-96D2-47589571E20D}"/>
              </a:ext>
            </a:extLst>
          </p:cNvPr>
          <p:cNvSpPr>
            <a:spLocks/>
          </p:cNvSpPr>
          <p:nvPr/>
        </p:nvSpPr>
        <p:spPr bwMode="auto">
          <a:xfrm>
            <a:off x="2438401" y="3446463"/>
            <a:ext cx="2479675" cy="222250"/>
          </a:xfrm>
          <a:custGeom>
            <a:avLst/>
            <a:gdLst>
              <a:gd name="T0" fmla="*/ 2147483646 w 4846"/>
              <a:gd name="T1" fmla="*/ 2147483646 h 435"/>
              <a:gd name="T2" fmla="*/ 2147483646 w 4846"/>
              <a:gd name="T3" fmla="*/ 2147483646 h 435"/>
              <a:gd name="T4" fmla="*/ 2147483646 w 4846"/>
              <a:gd name="T5" fmla="*/ 2147483646 h 435"/>
              <a:gd name="T6" fmla="*/ 2147483646 w 4846"/>
              <a:gd name="T7" fmla="*/ 2147483646 h 435"/>
              <a:gd name="T8" fmla="*/ 2147483646 w 4846"/>
              <a:gd name="T9" fmla="*/ 2147483646 h 435"/>
              <a:gd name="T10" fmla="*/ 2147483646 w 4846"/>
              <a:gd name="T11" fmla="*/ 2147483646 h 435"/>
              <a:gd name="T12" fmla="*/ 2147483646 w 4846"/>
              <a:gd name="T13" fmla="*/ 2147483646 h 435"/>
              <a:gd name="T14" fmla="*/ 2147483646 w 4846"/>
              <a:gd name="T15" fmla="*/ 2147483646 h 435"/>
              <a:gd name="T16" fmla="*/ 2147483646 w 4846"/>
              <a:gd name="T17" fmla="*/ 2147483646 h 435"/>
              <a:gd name="T18" fmla="*/ 2147483646 w 4846"/>
              <a:gd name="T19" fmla="*/ 2147483646 h 435"/>
              <a:gd name="T20" fmla="*/ 2147483646 w 4846"/>
              <a:gd name="T21" fmla="*/ 2147483646 h 435"/>
              <a:gd name="T22" fmla="*/ 2147483646 w 4846"/>
              <a:gd name="T23" fmla="*/ 2147483646 h 435"/>
              <a:gd name="T24" fmla="*/ 2147483646 w 4846"/>
              <a:gd name="T25" fmla="*/ 2147483646 h 435"/>
              <a:gd name="T26" fmla="*/ 2147483646 w 4846"/>
              <a:gd name="T27" fmla="*/ 2147483646 h 435"/>
              <a:gd name="T28" fmla="*/ 2147483646 w 4846"/>
              <a:gd name="T29" fmla="*/ 2147483646 h 435"/>
              <a:gd name="T30" fmla="*/ 2147483646 w 4846"/>
              <a:gd name="T31" fmla="*/ 2147483646 h 435"/>
              <a:gd name="T32" fmla="*/ 2147483646 w 4846"/>
              <a:gd name="T33" fmla="*/ 2147483646 h 435"/>
              <a:gd name="T34" fmla="*/ 2147483646 w 4846"/>
              <a:gd name="T35" fmla="*/ 2147483646 h 435"/>
              <a:gd name="T36" fmla="*/ 2147483646 w 4846"/>
              <a:gd name="T37" fmla="*/ 2147483646 h 435"/>
              <a:gd name="T38" fmla="*/ 2147483646 w 4846"/>
              <a:gd name="T39" fmla="*/ 2147483646 h 435"/>
              <a:gd name="T40" fmla="*/ 2147483646 w 4846"/>
              <a:gd name="T41" fmla="*/ 2147483646 h 435"/>
              <a:gd name="T42" fmla="*/ 2147483646 w 4846"/>
              <a:gd name="T43" fmla="*/ 2147483646 h 435"/>
              <a:gd name="T44" fmla="*/ 2147483646 w 4846"/>
              <a:gd name="T45" fmla="*/ 2147483646 h 435"/>
              <a:gd name="T46" fmla="*/ 2147483646 w 4846"/>
              <a:gd name="T47" fmla="*/ 2147483646 h 435"/>
              <a:gd name="T48" fmla="*/ 2147483646 w 4846"/>
              <a:gd name="T49" fmla="*/ 2147483646 h 435"/>
              <a:gd name="T50" fmla="*/ 2147483646 w 4846"/>
              <a:gd name="T51" fmla="*/ 2147483646 h 435"/>
              <a:gd name="T52" fmla="*/ 2147483646 w 4846"/>
              <a:gd name="T53" fmla="*/ 2147483646 h 435"/>
              <a:gd name="T54" fmla="*/ 2147483646 w 4846"/>
              <a:gd name="T55" fmla="*/ 2147483646 h 435"/>
              <a:gd name="T56" fmla="*/ 2147483646 w 4846"/>
              <a:gd name="T57" fmla="*/ 2147483646 h 435"/>
              <a:gd name="T58" fmla="*/ 2147483646 w 4846"/>
              <a:gd name="T59" fmla="*/ 2147483646 h 435"/>
              <a:gd name="T60" fmla="*/ 2147483646 w 4846"/>
              <a:gd name="T61" fmla="*/ 2147483646 h 435"/>
              <a:gd name="T62" fmla="*/ 2147483646 w 4846"/>
              <a:gd name="T63" fmla="*/ 2147483646 h 435"/>
              <a:gd name="T64" fmla="*/ 2147483646 w 4846"/>
              <a:gd name="T65" fmla="*/ 2147483646 h 435"/>
              <a:gd name="T66" fmla="*/ 2147483646 w 4846"/>
              <a:gd name="T67" fmla="*/ 2147483646 h 435"/>
              <a:gd name="T68" fmla="*/ 2147483646 w 4846"/>
              <a:gd name="T69" fmla="*/ 2147483646 h 435"/>
              <a:gd name="T70" fmla="*/ 2147483646 w 4846"/>
              <a:gd name="T71" fmla="*/ 2147483646 h 435"/>
              <a:gd name="T72" fmla="*/ 2147483646 w 4846"/>
              <a:gd name="T73" fmla="*/ 2147483646 h 435"/>
              <a:gd name="T74" fmla="*/ 2147483646 w 4846"/>
              <a:gd name="T75" fmla="*/ 2147483646 h 435"/>
              <a:gd name="T76" fmla="*/ 2147483646 w 4846"/>
              <a:gd name="T77" fmla="*/ 2147483646 h 435"/>
              <a:gd name="T78" fmla="*/ 2147483646 w 4846"/>
              <a:gd name="T79" fmla="*/ 2147483646 h 435"/>
              <a:gd name="T80" fmla="*/ 2147483646 w 4846"/>
              <a:gd name="T81" fmla="*/ 2147483646 h 435"/>
              <a:gd name="T82" fmla="*/ 2147483646 w 4846"/>
              <a:gd name="T83" fmla="*/ 2147483646 h 435"/>
              <a:gd name="T84" fmla="*/ 2147483646 w 4846"/>
              <a:gd name="T85" fmla="*/ 2147483646 h 435"/>
              <a:gd name="T86" fmla="*/ 2147483646 w 4846"/>
              <a:gd name="T87" fmla="*/ 2147483646 h 435"/>
              <a:gd name="T88" fmla="*/ 2147483646 w 4846"/>
              <a:gd name="T89" fmla="*/ 2147483646 h 435"/>
              <a:gd name="T90" fmla="*/ 2147483646 w 4846"/>
              <a:gd name="T91" fmla="*/ 2147483646 h 435"/>
              <a:gd name="T92" fmla="*/ 2147483646 w 4846"/>
              <a:gd name="T93" fmla="*/ 2147483646 h 435"/>
              <a:gd name="T94" fmla="*/ 2147483646 w 4846"/>
              <a:gd name="T95" fmla="*/ 2147483646 h 435"/>
              <a:gd name="T96" fmla="*/ 2147483646 w 4846"/>
              <a:gd name="T97" fmla="*/ 2147483646 h 435"/>
              <a:gd name="T98" fmla="*/ 2147483646 w 4846"/>
              <a:gd name="T99" fmla="*/ 2147483646 h 435"/>
              <a:gd name="T100" fmla="*/ 2147483646 w 4846"/>
              <a:gd name="T101" fmla="*/ 2147483646 h 435"/>
              <a:gd name="T102" fmla="*/ 2147483646 w 4846"/>
              <a:gd name="T103" fmla="*/ 2147483646 h 435"/>
              <a:gd name="T104" fmla="*/ 2147483646 w 4846"/>
              <a:gd name="T105" fmla="*/ 2147483646 h 435"/>
              <a:gd name="T106" fmla="*/ 2147483646 w 4846"/>
              <a:gd name="T107" fmla="*/ 2147483646 h 435"/>
              <a:gd name="T108" fmla="*/ 2147483646 w 4846"/>
              <a:gd name="T109" fmla="*/ 2147483646 h 435"/>
              <a:gd name="T110" fmla="*/ 2147483646 w 4846"/>
              <a:gd name="T111" fmla="*/ 2147483646 h 435"/>
              <a:gd name="T112" fmla="*/ 2147483646 w 4846"/>
              <a:gd name="T113" fmla="*/ 2147483646 h 435"/>
              <a:gd name="T114" fmla="*/ 2147483646 w 4846"/>
              <a:gd name="T115" fmla="*/ 2147483646 h 4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846" h="435">
                <a:moveTo>
                  <a:pt x="0" y="398"/>
                </a:moveTo>
                <a:lnTo>
                  <a:pt x="2" y="380"/>
                </a:lnTo>
                <a:lnTo>
                  <a:pt x="5" y="362"/>
                </a:lnTo>
                <a:lnTo>
                  <a:pt x="7" y="344"/>
                </a:lnTo>
                <a:lnTo>
                  <a:pt x="12" y="327"/>
                </a:lnTo>
                <a:lnTo>
                  <a:pt x="14" y="323"/>
                </a:lnTo>
                <a:lnTo>
                  <a:pt x="17" y="318"/>
                </a:lnTo>
                <a:lnTo>
                  <a:pt x="25" y="306"/>
                </a:lnTo>
                <a:lnTo>
                  <a:pt x="36" y="294"/>
                </a:lnTo>
                <a:lnTo>
                  <a:pt x="48" y="282"/>
                </a:lnTo>
                <a:lnTo>
                  <a:pt x="61" y="270"/>
                </a:lnTo>
                <a:lnTo>
                  <a:pt x="74" y="259"/>
                </a:lnTo>
                <a:lnTo>
                  <a:pt x="85" y="251"/>
                </a:lnTo>
                <a:lnTo>
                  <a:pt x="94" y="245"/>
                </a:lnTo>
                <a:lnTo>
                  <a:pt x="102" y="241"/>
                </a:lnTo>
                <a:lnTo>
                  <a:pt x="111" y="239"/>
                </a:lnTo>
                <a:lnTo>
                  <a:pt x="129" y="234"/>
                </a:lnTo>
                <a:lnTo>
                  <a:pt x="147" y="230"/>
                </a:lnTo>
                <a:lnTo>
                  <a:pt x="156" y="226"/>
                </a:lnTo>
                <a:lnTo>
                  <a:pt x="164" y="222"/>
                </a:lnTo>
                <a:lnTo>
                  <a:pt x="181" y="210"/>
                </a:lnTo>
                <a:lnTo>
                  <a:pt x="190" y="204"/>
                </a:lnTo>
                <a:lnTo>
                  <a:pt x="199" y="199"/>
                </a:lnTo>
                <a:lnTo>
                  <a:pt x="216" y="192"/>
                </a:lnTo>
                <a:lnTo>
                  <a:pt x="234" y="186"/>
                </a:lnTo>
                <a:lnTo>
                  <a:pt x="269" y="175"/>
                </a:lnTo>
                <a:lnTo>
                  <a:pt x="274" y="173"/>
                </a:lnTo>
                <a:lnTo>
                  <a:pt x="280" y="172"/>
                </a:lnTo>
                <a:lnTo>
                  <a:pt x="291" y="168"/>
                </a:lnTo>
                <a:lnTo>
                  <a:pt x="296" y="166"/>
                </a:lnTo>
                <a:lnTo>
                  <a:pt x="300" y="165"/>
                </a:lnTo>
                <a:lnTo>
                  <a:pt x="303" y="164"/>
                </a:lnTo>
                <a:lnTo>
                  <a:pt x="304" y="164"/>
                </a:lnTo>
                <a:lnTo>
                  <a:pt x="328" y="148"/>
                </a:lnTo>
                <a:lnTo>
                  <a:pt x="353" y="134"/>
                </a:lnTo>
                <a:lnTo>
                  <a:pt x="378" y="121"/>
                </a:lnTo>
                <a:lnTo>
                  <a:pt x="403" y="110"/>
                </a:lnTo>
                <a:lnTo>
                  <a:pt x="429" y="100"/>
                </a:lnTo>
                <a:lnTo>
                  <a:pt x="455" y="91"/>
                </a:lnTo>
                <a:lnTo>
                  <a:pt x="481" y="84"/>
                </a:lnTo>
                <a:lnTo>
                  <a:pt x="507" y="77"/>
                </a:lnTo>
                <a:lnTo>
                  <a:pt x="534" y="72"/>
                </a:lnTo>
                <a:lnTo>
                  <a:pt x="561" y="68"/>
                </a:lnTo>
                <a:lnTo>
                  <a:pt x="615" y="62"/>
                </a:lnTo>
                <a:lnTo>
                  <a:pt x="670" y="59"/>
                </a:lnTo>
                <a:lnTo>
                  <a:pt x="727" y="59"/>
                </a:lnTo>
                <a:lnTo>
                  <a:pt x="783" y="60"/>
                </a:lnTo>
                <a:lnTo>
                  <a:pt x="841" y="64"/>
                </a:lnTo>
                <a:lnTo>
                  <a:pt x="957" y="72"/>
                </a:lnTo>
                <a:lnTo>
                  <a:pt x="1016" y="76"/>
                </a:lnTo>
                <a:lnTo>
                  <a:pt x="1075" y="80"/>
                </a:lnTo>
                <a:lnTo>
                  <a:pt x="1134" y="82"/>
                </a:lnTo>
                <a:lnTo>
                  <a:pt x="1194" y="82"/>
                </a:lnTo>
                <a:lnTo>
                  <a:pt x="1201" y="80"/>
                </a:lnTo>
                <a:lnTo>
                  <a:pt x="1207" y="78"/>
                </a:lnTo>
                <a:lnTo>
                  <a:pt x="1216" y="74"/>
                </a:lnTo>
                <a:lnTo>
                  <a:pt x="1223" y="72"/>
                </a:lnTo>
                <a:lnTo>
                  <a:pt x="1227" y="71"/>
                </a:lnTo>
                <a:lnTo>
                  <a:pt x="1229" y="70"/>
                </a:lnTo>
                <a:lnTo>
                  <a:pt x="1230" y="70"/>
                </a:lnTo>
                <a:lnTo>
                  <a:pt x="1232" y="70"/>
                </a:lnTo>
                <a:lnTo>
                  <a:pt x="1233" y="71"/>
                </a:lnTo>
                <a:lnTo>
                  <a:pt x="1236" y="71"/>
                </a:lnTo>
                <a:lnTo>
                  <a:pt x="1240" y="71"/>
                </a:lnTo>
                <a:lnTo>
                  <a:pt x="1247" y="70"/>
                </a:lnTo>
                <a:lnTo>
                  <a:pt x="1257" y="68"/>
                </a:lnTo>
                <a:lnTo>
                  <a:pt x="1264" y="67"/>
                </a:lnTo>
                <a:lnTo>
                  <a:pt x="1271" y="66"/>
                </a:lnTo>
                <a:lnTo>
                  <a:pt x="1279" y="64"/>
                </a:lnTo>
                <a:lnTo>
                  <a:pt x="1289" y="63"/>
                </a:lnTo>
                <a:lnTo>
                  <a:pt x="1299" y="60"/>
                </a:lnTo>
                <a:lnTo>
                  <a:pt x="1311" y="58"/>
                </a:lnTo>
                <a:lnTo>
                  <a:pt x="1321" y="56"/>
                </a:lnTo>
                <a:lnTo>
                  <a:pt x="1329" y="54"/>
                </a:lnTo>
                <a:lnTo>
                  <a:pt x="1335" y="52"/>
                </a:lnTo>
                <a:lnTo>
                  <a:pt x="1339" y="51"/>
                </a:lnTo>
                <a:lnTo>
                  <a:pt x="1342" y="50"/>
                </a:lnTo>
                <a:lnTo>
                  <a:pt x="1344" y="48"/>
                </a:lnTo>
                <a:lnTo>
                  <a:pt x="1347" y="45"/>
                </a:lnTo>
                <a:lnTo>
                  <a:pt x="1349" y="42"/>
                </a:lnTo>
                <a:lnTo>
                  <a:pt x="1351" y="40"/>
                </a:lnTo>
                <a:lnTo>
                  <a:pt x="1354" y="37"/>
                </a:lnTo>
                <a:lnTo>
                  <a:pt x="1358" y="35"/>
                </a:lnTo>
                <a:lnTo>
                  <a:pt x="1364" y="31"/>
                </a:lnTo>
                <a:lnTo>
                  <a:pt x="1371" y="27"/>
                </a:lnTo>
                <a:lnTo>
                  <a:pt x="1381" y="23"/>
                </a:lnTo>
                <a:lnTo>
                  <a:pt x="1401" y="16"/>
                </a:lnTo>
                <a:lnTo>
                  <a:pt x="1422" y="11"/>
                </a:lnTo>
                <a:lnTo>
                  <a:pt x="1442" y="6"/>
                </a:lnTo>
                <a:lnTo>
                  <a:pt x="1463" y="0"/>
                </a:lnTo>
                <a:lnTo>
                  <a:pt x="1516" y="1"/>
                </a:lnTo>
                <a:lnTo>
                  <a:pt x="1569" y="2"/>
                </a:lnTo>
                <a:lnTo>
                  <a:pt x="1622" y="2"/>
                </a:lnTo>
                <a:lnTo>
                  <a:pt x="1675" y="3"/>
                </a:lnTo>
                <a:lnTo>
                  <a:pt x="1728" y="4"/>
                </a:lnTo>
                <a:lnTo>
                  <a:pt x="1780" y="8"/>
                </a:lnTo>
                <a:lnTo>
                  <a:pt x="1832" y="14"/>
                </a:lnTo>
                <a:lnTo>
                  <a:pt x="1884" y="23"/>
                </a:lnTo>
                <a:lnTo>
                  <a:pt x="1910" y="30"/>
                </a:lnTo>
                <a:lnTo>
                  <a:pt x="1936" y="38"/>
                </a:lnTo>
                <a:lnTo>
                  <a:pt x="1963" y="48"/>
                </a:lnTo>
                <a:lnTo>
                  <a:pt x="1989" y="58"/>
                </a:lnTo>
                <a:lnTo>
                  <a:pt x="2015" y="69"/>
                </a:lnTo>
                <a:lnTo>
                  <a:pt x="2042" y="78"/>
                </a:lnTo>
                <a:lnTo>
                  <a:pt x="2068" y="87"/>
                </a:lnTo>
                <a:lnTo>
                  <a:pt x="2095" y="93"/>
                </a:lnTo>
                <a:lnTo>
                  <a:pt x="2131" y="99"/>
                </a:lnTo>
                <a:lnTo>
                  <a:pt x="2168" y="104"/>
                </a:lnTo>
                <a:lnTo>
                  <a:pt x="2204" y="107"/>
                </a:lnTo>
                <a:lnTo>
                  <a:pt x="2241" y="110"/>
                </a:lnTo>
                <a:lnTo>
                  <a:pt x="2314" y="113"/>
                </a:lnTo>
                <a:lnTo>
                  <a:pt x="2388" y="117"/>
                </a:lnTo>
                <a:lnTo>
                  <a:pt x="2402" y="119"/>
                </a:lnTo>
                <a:lnTo>
                  <a:pt x="2415" y="121"/>
                </a:lnTo>
                <a:lnTo>
                  <a:pt x="2426" y="123"/>
                </a:lnTo>
                <a:lnTo>
                  <a:pt x="2437" y="125"/>
                </a:lnTo>
                <a:lnTo>
                  <a:pt x="2447" y="127"/>
                </a:lnTo>
                <a:lnTo>
                  <a:pt x="2455" y="128"/>
                </a:lnTo>
                <a:lnTo>
                  <a:pt x="2470" y="130"/>
                </a:lnTo>
                <a:lnTo>
                  <a:pt x="2482" y="132"/>
                </a:lnTo>
                <a:lnTo>
                  <a:pt x="2491" y="133"/>
                </a:lnTo>
                <a:lnTo>
                  <a:pt x="2499" y="134"/>
                </a:lnTo>
                <a:lnTo>
                  <a:pt x="2505" y="135"/>
                </a:lnTo>
                <a:lnTo>
                  <a:pt x="2516" y="137"/>
                </a:lnTo>
                <a:lnTo>
                  <a:pt x="2522" y="139"/>
                </a:lnTo>
                <a:lnTo>
                  <a:pt x="2529" y="140"/>
                </a:lnTo>
                <a:lnTo>
                  <a:pt x="2537" y="142"/>
                </a:lnTo>
                <a:lnTo>
                  <a:pt x="2547" y="145"/>
                </a:lnTo>
                <a:lnTo>
                  <a:pt x="2559" y="148"/>
                </a:lnTo>
                <a:lnTo>
                  <a:pt x="2575" y="152"/>
                </a:lnTo>
                <a:lnTo>
                  <a:pt x="2818" y="150"/>
                </a:lnTo>
                <a:lnTo>
                  <a:pt x="3061" y="149"/>
                </a:lnTo>
                <a:lnTo>
                  <a:pt x="3304" y="146"/>
                </a:lnTo>
                <a:lnTo>
                  <a:pt x="3426" y="144"/>
                </a:lnTo>
                <a:lnTo>
                  <a:pt x="3547" y="140"/>
                </a:lnTo>
                <a:lnTo>
                  <a:pt x="3563" y="138"/>
                </a:lnTo>
                <a:lnTo>
                  <a:pt x="3580" y="135"/>
                </a:lnTo>
                <a:lnTo>
                  <a:pt x="3596" y="131"/>
                </a:lnTo>
                <a:lnTo>
                  <a:pt x="3611" y="126"/>
                </a:lnTo>
                <a:lnTo>
                  <a:pt x="3643" y="115"/>
                </a:lnTo>
                <a:lnTo>
                  <a:pt x="3659" y="110"/>
                </a:lnTo>
                <a:lnTo>
                  <a:pt x="3675" y="105"/>
                </a:lnTo>
                <a:lnTo>
                  <a:pt x="3685" y="102"/>
                </a:lnTo>
                <a:lnTo>
                  <a:pt x="3696" y="99"/>
                </a:lnTo>
                <a:lnTo>
                  <a:pt x="3708" y="95"/>
                </a:lnTo>
                <a:lnTo>
                  <a:pt x="3720" y="91"/>
                </a:lnTo>
                <a:lnTo>
                  <a:pt x="3730" y="88"/>
                </a:lnTo>
                <a:lnTo>
                  <a:pt x="3738" y="85"/>
                </a:lnTo>
                <a:lnTo>
                  <a:pt x="3744" y="83"/>
                </a:lnTo>
                <a:lnTo>
                  <a:pt x="3745" y="82"/>
                </a:lnTo>
                <a:lnTo>
                  <a:pt x="3746" y="82"/>
                </a:lnTo>
                <a:lnTo>
                  <a:pt x="3772" y="84"/>
                </a:lnTo>
                <a:lnTo>
                  <a:pt x="3797" y="87"/>
                </a:lnTo>
                <a:lnTo>
                  <a:pt x="3844" y="92"/>
                </a:lnTo>
                <a:lnTo>
                  <a:pt x="3890" y="97"/>
                </a:lnTo>
                <a:lnTo>
                  <a:pt x="3934" y="101"/>
                </a:lnTo>
                <a:lnTo>
                  <a:pt x="3979" y="106"/>
                </a:lnTo>
                <a:lnTo>
                  <a:pt x="4026" y="110"/>
                </a:lnTo>
                <a:lnTo>
                  <a:pt x="4051" y="112"/>
                </a:lnTo>
                <a:lnTo>
                  <a:pt x="4077" y="114"/>
                </a:lnTo>
                <a:lnTo>
                  <a:pt x="4104" y="115"/>
                </a:lnTo>
                <a:lnTo>
                  <a:pt x="4132" y="117"/>
                </a:lnTo>
                <a:lnTo>
                  <a:pt x="4141" y="120"/>
                </a:lnTo>
                <a:lnTo>
                  <a:pt x="4150" y="122"/>
                </a:lnTo>
                <a:lnTo>
                  <a:pt x="4159" y="124"/>
                </a:lnTo>
                <a:lnTo>
                  <a:pt x="4167" y="128"/>
                </a:lnTo>
                <a:lnTo>
                  <a:pt x="4173" y="134"/>
                </a:lnTo>
                <a:lnTo>
                  <a:pt x="4178" y="140"/>
                </a:lnTo>
                <a:lnTo>
                  <a:pt x="4183" y="147"/>
                </a:lnTo>
                <a:lnTo>
                  <a:pt x="4190" y="152"/>
                </a:lnTo>
                <a:lnTo>
                  <a:pt x="4199" y="156"/>
                </a:lnTo>
                <a:lnTo>
                  <a:pt x="4210" y="160"/>
                </a:lnTo>
                <a:lnTo>
                  <a:pt x="4222" y="164"/>
                </a:lnTo>
                <a:lnTo>
                  <a:pt x="4234" y="168"/>
                </a:lnTo>
                <a:lnTo>
                  <a:pt x="4244" y="171"/>
                </a:lnTo>
                <a:lnTo>
                  <a:pt x="4253" y="173"/>
                </a:lnTo>
                <a:lnTo>
                  <a:pt x="4259" y="174"/>
                </a:lnTo>
                <a:lnTo>
                  <a:pt x="4260" y="175"/>
                </a:lnTo>
                <a:lnTo>
                  <a:pt x="4261" y="175"/>
                </a:lnTo>
                <a:lnTo>
                  <a:pt x="4269" y="183"/>
                </a:lnTo>
                <a:lnTo>
                  <a:pt x="4274" y="190"/>
                </a:lnTo>
                <a:lnTo>
                  <a:pt x="4279" y="194"/>
                </a:lnTo>
                <a:lnTo>
                  <a:pt x="4282" y="198"/>
                </a:lnTo>
                <a:lnTo>
                  <a:pt x="4285" y="200"/>
                </a:lnTo>
                <a:lnTo>
                  <a:pt x="4287" y="201"/>
                </a:lnTo>
                <a:lnTo>
                  <a:pt x="4292" y="202"/>
                </a:lnTo>
                <a:lnTo>
                  <a:pt x="4295" y="202"/>
                </a:lnTo>
                <a:lnTo>
                  <a:pt x="4299" y="201"/>
                </a:lnTo>
                <a:lnTo>
                  <a:pt x="4305" y="201"/>
                </a:lnTo>
                <a:lnTo>
                  <a:pt x="4312" y="201"/>
                </a:lnTo>
                <a:lnTo>
                  <a:pt x="4322" y="202"/>
                </a:lnTo>
                <a:lnTo>
                  <a:pt x="4334" y="204"/>
                </a:lnTo>
                <a:lnTo>
                  <a:pt x="4348" y="206"/>
                </a:lnTo>
                <a:lnTo>
                  <a:pt x="4366" y="210"/>
                </a:lnTo>
                <a:lnTo>
                  <a:pt x="4379" y="213"/>
                </a:lnTo>
                <a:lnTo>
                  <a:pt x="4390" y="217"/>
                </a:lnTo>
                <a:lnTo>
                  <a:pt x="4411" y="224"/>
                </a:lnTo>
                <a:lnTo>
                  <a:pt x="4429" y="233"/>
                </a:lnTo>
                <a:lnTo>
                  <a:pt x="4446" y="243"/>
                </a:lnTo>
                <a:lnTo>
                  <a:pt x="4462" y="254"/>
                </a:lnTo>
                <a:lnTo>
                  <a:pt x="4479" y="266"/>
                </a:lnTo>
                <a:lnTo>
                  <a:pt x="4497" y="279"/>
                </a:lnTo>
                <a:lnTo>
                  <a:pt x="4518" y="292"/>
                </a:lnTo>
                <a:lnTo>
                  <a:pt x="4533" y="301"/>
                </a:lnTo>
                <a:lnTo>
                  <a:pt x="4549" y="309"/>
                </a:lnTo>
                <a:lnTo>
                  <a:pt x="4565" y="315"/>
                </a:lnTo>
                <a:lnTo>
                  <a:pt x="4581" y="321"/>
                </a:lnTo>
                <a:lnTo>
                  <a:pt x="4613" y="330"/>
                </a:lnTo>
                <a:lnTo>
                  <a:pt x="4647" y="339"/>
                </a:lnTo>
                <a:lnTo>
                  <a:pt x="4654" y="346"/>
                </a:lnTo>
                <a:lnTo>
                  <a:pt x="4659" y="352"/>
                </a:lnTo>
                <a:lnTo>
                  <a:pt x="4664" y="357"/>
                </a:lnTo>
                <a:lnTo>
                  <a:pt x="4667" y="360"/>
                </a:lnTo>
                <a:lnTo>
                  <a:pt x="4673" y="366"/>
                </a:lnTo>
                <a:lnTo>
                  <a:pt x="4678" y="369"/>
                </a:lnTo>
                <a:lnTo>
                  <a:pt x="4682" y="370"/>
                </a:lnTo>
                <a:lnTo>
                  <a:pt x="4686" y="371"/>
                </a:lnTo>
                <a:lnTo>
                  <a:pt x="4691" y="372"/>
                </a:lnTo>
                <a:lnTo>
                  <a:pt x="4697" y="374"/>
                </a:lnTo>
                <a:lnTo>
                  <a:pt x="4705" y="376"/>
                </a:lnTo>
                <a:lnTo>
                  <a:pt x="4715" y="378"/>
                </a:lnTo>
                <a:lnTo>
                  <a:pt x="4727" y="382"/>
                </a:lnTo>
                <a:lnTo>
                  <a:pt x="4741" y="386"/>
                </a:lnTo>
                <a:lnTo>
                  <a:pt x="4750" y="390"/>
                </a:lnTo>
                <a:lnTo>
                  <a:pt x="4759" y="396"/>
                </a:lnTo>
                <a:lnTo>
                  <a:pt x="4776" y="409"/>
                </a:lnTo>
                <a:lnTo>
                  <a:pt x="4782" y="415"/>
                </a:lnTo>
                <a:lnTo>
                  <a:pt x="4787" y="422"/>
                </a:lnTo>
                <a:lnTo>
                  <a:pt x="4792" y="429"/>
                </a:lnTo>
                <a:lnTo>
                  <a:pt x="4799" y="433"/>
                </a:lnTo>
                <a:lnTo>
                  <a:pt x="4810" y="435"/>
                </a:lnTo>
                <a:lnTo>
                  <a:pt x="4822" y="435"/>
                </a:lnTo>
                <a:lnTo>
                  <a:pt x="4834" y="434"/>
                </a:lnTo>
                <a:lnTo>
                  <a:pt x="4846" y="433"/>
                </a:lnTo>
              </a:path>
            </a:pathLst>
          </a:custGeom>
          <a:noFill/>
          <a:ln w="5715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9" name="Line 6">
            <a:extLst>
              <a:ext uri="{FF2B5EF4-FFF2-40B4-BE49-F238E27FC236}">
                <a16:creationId xmlns:a16="http://schemas.microsoft.com/office/drawing/2014/main" id="{7BBCF4D6-C368-4770-A2DD-21AF77B35D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3100" y="3259139"/>
            <a:ext cx="122238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0" name="Line 7">
            <a:extLst>
              <a:ext uri="{FF2B5EF4-FFF2-40B4-BE49-F238E27FC236}">
                <a16:creationId xmlns:a16="http://schemas.microsoft.com/office/drawing/2014/main" id="{12B20FF8-23A8-4877-A802-651B74427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339" y="3259138"/>
            <a:ext cx="1587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1" name="Line 8">
            <a:extLst>
              <a:ext uri="{FF2B5EF4-FFF2-40B4-BE49-F238E27FC236}">
                <a16:creationId xmlns:a16="http://schemas.microsoft.com/office/drawing/2014/main" id="{58D15E52-593C-478C-B194-405586D98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339" y="3259138"/>
            <a:ext cx="123825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2" name="Oval 9">
            <a:extLst>
              <a:ext uri="{FF2B5EF4-FFF2-40B4-BE49-F238E27FC236}">
                <a16:creationId xmlns:a16="http://schemas.microsoft.com/office/drawing/2014/main" id="{FFE7598B-C700-4FC2-85B7-2B31325C8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4" y="3235325"/>
            <a:ext cx="198437" cy="254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73" name="Oval 10">
            <a:extLst>
              <a:ext uri="{FF2B5EF4-FFF2-40B4-BE49-F238E27FC236}">
                <a16:creationId xmlns:a16="http://schemas.microsoft.com/office/drawing/2014/main" id="{193925CF-E57C-4F51-8CF4-E4250498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1747838"/>
            <a:ext cx="98425" cy="74612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74" name="Rectangle 11">
            <a:extLst>
              <a:ext uri="{FF2B5EF4-FFF2-40B4-BE49-F238E27FC236}">
                <a16:creationId xmlns:a16="http://schemas.microsoft.com/office/drawing/2014/main" id="{F7882EE7-1A34-48E1-A9CF-52E8D233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1722439"/>
            <a:ext cx="49212" cy="1492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75" name="Rectangle 12">
            <a:extLst>
              <a:ext uri="{FF2B5EF4-FFF2-40B4-BE49-F238E27FC236}">
                <a16:creationId xmlns:a16="http://schemas.microsoft.com/office/drawing/2014/main" id="{0DA8BD1B-EBEF-4BCC-8BA4-D3CF3B98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6" y="1722439"/>
            <a:ext cx="49213" cy="1492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76" name="Oval 13">
            <a:extLst>
              <a:ext uri="{FF2B5EF4-FFF2-40B4-BE49-F238E27FC236}">
                <a16:creationId xmlns:a16="http://schemas.microsoft.com/office/drawing/2014/main" id="{413A2EB6-1DCF-4DB9-B835-45ED56EC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1624013"/>
            <a:ext cx="98425" cy="74612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77" name="Rectangle 14">
            <a:extLst>
              <a:ext uri="{FF2B5EF4-FFF2-40B4-BE49-F238E27FC236}">
                <a16:creationId xmlns:a16="http://schemas.microsoft.com/office/drawing/2014/main" id="{8472B43A-0DC4-4768-821D-67BCD1769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600200"/>
            <a:ext cx="49212" cy="147638"/>
          </a:xfrm>
          <a:prstGeom prst="rect">
            <a:avLst/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78" name="Rectangle 15">
            <a:extLst>
              <a:ext uri="{FF2B5EF4-FFF2-40B4-BE49-F238E27FC236}">
                <a16:creationId xmlns:a16="http://schemas.microsoft.com/office/drawing/2014/main" id="{DE0B21AF-A39A-4EA8-B06D-B69E952F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4" y="3051176"/>
            <a:ext cx="3190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79" name="Rectangle 16">
            <a:extLst>
              <a:ext uri="{FF2B5EF4-FFF2-40B4-BE49-F238E27FC236}">
                <a16:creationId xmlns:a16="http://schemas.microsoft.com/office/drawing/2014/main" id="{E7D6DD5E-96E7-4845-9656-78517E94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6" y="1600200"/>
            <a:ext cx="49213" cy="147638"/>
          </a:xfrm>
          <a:prstGeom prst="rect">
            <a:avLst/>
          </a:pr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80" name="Rectangle 17">
            <a:extLst>
              <a:ext uri="{FF2B5EF4-FFF2-40B4-BE49-F238E27FC236}">
                <a16:creationId xmlns:a16="http://schemas.microsoft.com/office/drawing/2014/main" id="{77BE2868-E106-431F-9233-2808CE038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3543300"/>
            <a:ext cx="1476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81" name="Rectangle 18">
            <a:extLst>
              <a:ext uri="{FF2B5EF4-FFF2-40B4-BE49-F238E27FC236}">
                <a16:creationId xmlns:a16="http://schemas.microsoft.com/office/drawing/2014/main" id="{D6DDA317-3EE6-42BA-A7B1-AA441B9C8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3506789"/>
            <a:ext cx="25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/>
              <a:t>P</a:t>
            </a:r>
          </a:p>
        </p:txBody>
      </p:sp>
      <p:sp>
        <p:nvSpPr>
          <p:cNvPr id="11282" name="Rectangle 19">
            <a:extLst>
              <a:ext uri="{FF2B5EF4-FFF2-40B4-BE49-F238E27FC236}">
                <a16:creationId xmlns:a16="http://schemas.microsoft.com/office/drawing/2014/main" id="{0F27E7BB-C0B6-4370-AAE2-ED8438D8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3486150"/>
            <a:ext cx="119062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83" name="Oval 20">
            <a:extLst>
              <a:ext uri="{FF2B5EF4-FFF2-40B4-BE49-F238E27FC236}">
                <a16:creationId xmlns:a16="http://schemas.microsoft.com/office/drawing/2014/main" id="{75E643D3-C6BA-43B0-BFE3-CD6E34B3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9" y="1906588"/>
            <a:ext cx="98425" cy="746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84" name="Rectangle 21">
            <a:extLst>
              <a:ext uri="{FF2B5EF4-FFF2-40B4-BE49-F238E27FC236}">
                <a16:creationId xmlns:a16="http://schemas.microsoft.com/office/drawing/2014/main" id="{80A8B832-1BA3-4F6F-8136-923F8612A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6" y="1882775"/>
            <a:ext cx="49213" cy="147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85" name="Rectangle 22">
            <a:extLst>
              <a:ext uri="{FF2B5EF4-FFF2-40B4-BE49-F238E27FC236}">
                <a16:creationId xmlns:a16="http://schemas.microsoft.com/office/drawing/2014/main" id="{32193292-9CCE-4F51-AC00-A652F1D1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1882775"/>
            <a:ext cx="49212" cy="147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/>
          </a:p>
        </p:txBody>
      </p:sp>
      <p:sp>
        <p:nvSpPr>
          <p:cNvPr id="11286" name="Line 23">
            <a:extLst>
              <a:ext uri="{FF2B5EF4-FFF2-40B4-BE49-F238E27FC236}">
                <a16:creationId xmlns:a16="http://schemas.microsoft.com/office/drawing/2014/main" id="{634868CE-244D-471A-9E47-0857D7244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350" y="1833563"/>
            <a:ext cx="661988" cy="14017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87" name="Line 24">
            <a:extLst>
              <a:ext uri="{FF2B5EF4-FFF2-40B4-BE49-F238E27FC236}">
                <a16:creationId xmlns:a16="http://schemas.microsoft.com/office/drawing/2014/main" id="{3D32335A-72AF-45E7-9192-4FD60C0F3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5338" y="1981201"/>
            <a:ext cx="246062" cy="1254125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88" name="Line 25">
            <a:extLst>
              <a:ext uri="{FF2B5EF4-FFF2-40B4-BE49-F238E27FC236}">
                <a16:creationId xmlns:a16="http://schemas.microsoft.com/office/drawing/2014/main" id="{731C46F6-E667-414C-8933-6DBE3C2258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5338" y="1709739"/>
            <a:ext cx="1179512" cy="1525587"/>
          </a:xfrm>
          <a:prstGeom prst="line">
            <a:avLst/>
          </a:prstGeom>
          <a:noFill/>
          <a:ln w="9525">
            <a:solidFill>
              <a:srgbClr val="CC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89" name="Text Box 26">
            <a:extLst>
              <a:ext uri="{FF2B5EF4-FFF2-40B4-BE49-F238E27FC236}">
                <a16:creationId xmlns:a16="http://schemas.microsoft.com/office/drawing/2014/main" id="{79471E7F-13D6-469D-93A7-68D80A31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41439"/>
            <a:ext cx="4572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Il segnale inviato dal satellite viene captato dal ricevitore che riproduce con il proprio oscillatore un segnale simile a quello ricevuto, a meno di uno sfasamento nel tempo (l’onda trasmessa ha percorso </a:t>
            </a:r>
            <a:r>
              <a:rPr lang="it-IT" altLang="it-IT" sz="2000" dirty="0" err="1"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 err="1">
                <a:cs typeface="Times New Roman" panose="02020603050405020304" pitchFamily="18" charset="0"/>
              </a:rPr>
              <a:t>SR</a:t>
            </a:r>
            <a:r>
              <a:rPr lang="it-IT" altLang="it-IT" sz="2000" dirty="0"/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Confrontando segnale ricevuto e riprodotto possono essere effettuate 2 diverse misure:</a:t>
            </a:r>
          </a:p>
        </p:txBody>
      </p:sp>
      <p:sp>
        <p:nvSpPr>
          <p:cNvPr id="11290" name="Text Box 27">
            <a:extLst>
              <a:ext uri="{FF2B5EF4-FFF2-40B4-BE49-F238E27FC236}">
                <a16:creationId xmlns:a16="http://schemas.microsoft.com/office/drawing/2014/main" id="{4D6A69E4-FF66-4E51-92FB-74F0498C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19" y="4043959"/>
            <a:ext cx="1112931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altLang="it-IT" sz="2400" dirty="0"/>
              <a:t> </a:t>
            </a:r>
            <a:r>
              <a:rPr lang="it-IT" altLang="it-IT" sz="2000" dirty="0" err="1"/>
              <a:t>Pseudorange</a:t>
            </a:r>
            <a:r>
              <a:rPr lang="it-IT" altLang="it-IT" sz="2000" dirty="0"/>
              <a:t> (sui codici PRN) 		(</a:t>
            </a:r>
            <a:r>
              <a:rPr lang="it-IT" altLang="it-IT" sz="1800" dirty="0" err="1">
                <a:cs typeface="Times New Roman" panose="02020603050405020304" pitchFamily="18" charset="0"/>
              </a:rPr>
              <a:t>d</a:t>
            </a:r>
            <a:r>
              <a:rPr lang="it-IT" altLang="it-IT" sz="1800" baseline="-30000" dirty="0" err="1">
                <a:cs typeface="Times New Roman" panose="02020603050405020304" pitchFamily="18" charset="0"/>
              </a:rPr>
              <a:t>SR</a:t>
            </a:r>
            <a:r>
              <a:rPr lang="it-IT" altLang="it-IT" sz="2000" dirty="0"/>
              <a:t> = </a:t>
            </a:r>
            <a:r>
              <a:rPr lang="it-IT" altLang="it-IT" sz="2000" dirty="0" err="1"/>
              <a:t>c</a:t>
            </a:r>
            <a:r>
              <a:rPr lang="it-IT" altLang="it-IT" sz="2000" dirty="0" err="1"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it-IT" altLang="it-IT" sz="2000" dirty="0" err="1">
                <a:cs typeface="Times New Roman" panose="02020603050405020304" pitchFamily="18" charset="0"/>
              </a:rPr>
              <a:t>T</a:t>
            </a:r>
            <a:r>
              <a:rPr lang="it-IT" altLang="it-IT" sz="2000" dirty="0">
                <a:cs typeface="Times New Roman" panose="02020603050405020304" pitchFamily="18" charset="0"/>
              </a:rPr>
              <a:t>)</a:t>
            </a:r>
            <a:r>
              <a:rPr lang="it-IT" altLang="it-IT" sz="20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altLang="it-IT" sz="2000" dirty="0"/>
              <a:t> Fase (sulle portanti demodulate)		(</a:t>
            </a:r>
            <a:r>
              <a:rPr lang="it-IT" altLang="it-IT" sz="1800" dirty="0" err="1">
                <a:cs typeface="Times New Roman" panose="02020603050405020304" pitchFamily="18" charset="0"/>
              </a:rPr>
              <a:t>d</a:t>
            </a:r>
            <a:r>
              <a:rPr lang="it-IT" altLang="it-IT" sz="1800" baseline="-30000" dirty="0" err="1">
                <a:cs typeface="Times New Roman" panose="02020603050405020304" pitchFamily="18" charset="0"/>
              </a:rPr>
              <a:t>SR</a:t>
            </a:r>
            <a:r>
              <a:rPr lang="it-IT" altLang="it-IT" sz="2000" dirty="0">
                <a:cs typeface="Times New Roman" panose="02020603050405020304" pitchFamily="18" charset="0"/>
              </a:rPr>
              <a:t> = </a:t>
            </a:r>
            <a:r>
              <a:rPr lang="it-IT" altLang="it-IT" sz="2000" dirty="0">
                <a:cs typeface="Times New Roman" panose="02020603050405020304" pitchFamily="18" charset="0"/>
                <a:sym typeface="Symbol" panose="05050102010706020507" pitchFamily="18" charset="2"/>
              </a:rPr>
              <a:t></a:t>
            </a:r>
            <a:r>
              <a:rPr lang="it-IT" altLang="it-IT" sz="2000" dirty="0">
                <a:cs typeface="Times New Roman" panose="02020603050405020304" pitchFamily="18" charset="0"/>
              </a:rPr>
              <a:t>/2</a:t>
            </a:r>
            <a:r>
              <a:rPr lang="it-IT" altLang="it-IT" sz="20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it-IT" altLang="it-IT" sz="2000" dirty="0"/>
              <a:t>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Le misure hanno il medesimo contenuto geometrico, ovvero </a:t>
            </a:r>
            <a:r>
              <a:rPr lang="it-IT" altLang="it-IT" sz="2000" dirty="0" err="1"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 err="1">
                <a:cs typeface="Times New Roman" panose="02020603050405020304" pitchFamily="18" charset="0"/>
              </a:rPr>
              <a:t>SR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distanza ricevitore-satellite (tra i centri di fase delle rispettive antenne), ma diversa precisione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0684406-5E1E-4BD3-96F3-7B9BFE4D1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800"/>
              <a:t>MISURE DI PSEUDORANGE</a:t>
            </a:r>
          </a:p>
        </p:txBody>
      </p:sp>
      <p:sp>
        <p:nvSpPr>
          <p:cNvPr id="14339" name="Line 6">
            <a:extLst>
              <a:ext uri="{FF2B5EF4-FFF2-40B4-BE49-F238E27FC236}">
                <a16:creationId xmlns:a16="http://schemas.microsoft.com/office/drawing/2014/main" id="{7C83DFAE-A7A3-4DB9-B961-6E3811FA127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092450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2F46EA1F-246C-4E08-8D03-9FC4AFF2169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092450" y="3119438"/>
            <a:ext cx="16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1" name="Line 8">
            <a:extLst>
              <a:ext uri="{FF2B5EF4-FFF2-40B4-BE49-F238E27FC236}">
                <a16:creationId xmlns:a16="http://schemas.microsoft.com/office/drawing/2014/main" id="{CA0D98A0-3772-4C3C-899C-674D4298140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257550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2" name="Line 9">
            <a:extLst>
              <a:ext uri="{FF2B5EF4-FFF2-40B4-BE49-F238E27FC236}">
                <a16:creationId xmlns:a16="http://schemas.microsoft.com/office/drawing/2014/main" id="{791D1170-94A7-467B-9D6B-068988D2973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257550" y="3444875"/>
            <a:ext cx="171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3" name="Line 10">
            <a:extLst>
              <a:ext uri="{FF2B5EF4-FFF2-40B4-BE49-F238E27FC236}">
                <a16:creationId xmlns:a16="http://schemas.microsoft.com/office/drawing/2014/main" id="{2A51BDC0-6B94-49E8-9A4A-ABD0D017B40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429000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4" name="Line 11">
            <a:extLst>
              <a:ext uri="{FF2B5EF4-FFF2-40B4-BE49-F238E27FC236}">
                <a16:creationId xmlns:a16="http://schemas.microsoft.com/office/drawing/2014/main" id="{70CF5B80-0880-4D61-B8EA-217B06C053B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29001" y="3119438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5" name="Line 12">
            <a:extLst>
              <a:ext uri="{FF2B5EF4-FFF2-40B4-BE49-F238E27FC236}">
                <a16:creationId xmlns:a16="http://schemas.microsoft.com/office/drawing/2014/main" id="{7F28CC40-EDB7-405C-B06B-E9F0FC3E6FD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92513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6" name="Line 13">
            <a:extLst>
              <a:ext uri="{FF2B5EF4-FFF2-40B4-BE49-F238E27FC236}">
                <a16:creationId xmlns:a16="http://schemas.microsoft.com/office/drawing/2014/main" id="{351A3C71-A876-42EA-B29E-010B909D5C0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92514" y="3444875"/>
            <a:ext cx="319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7" name="Line 14">
            <a:extLst>
              <a:ext uri="{FF2B5EF4-FFF2-40B4-BE49-F238E27FC236}">
                <a16:creationId xmlns:a16="http://schemas.microsoft.com/office/drawing/2014/main" id="{B95F7B0B-B0A0-4A99-B341-B4E9AA5F4DC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911600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8" name="Line 15">
            <a:extLst>
              <a:ext uri="{FF2B5EF4-FFF2-40B4-BE49-F238E27FC236}">
                <a16:creationId xmlns:a16="http://schemas.microsoft.com/office/drawing/2014/main" id="{1E239FC5-8B95-48CD-A0C8-7EAA119A35A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11601" y="3119438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49" name="Line 16">
            <a:extLst>
              <a:ext uri="{FF2B5EF4-FFF2-40B4-BE49-F238E27FC236}">
                <a16:creationId xmlns:a16="http://schemas.microsoft.com/office/drawing/2014/main" id="{E9904A42-B18F-41F9-A962-DCFA758A16A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75113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0" name="Line 17">
            <a:extLst>
              <a:ext uri="{FF2B5EF4-FFF2-40B4-BE49-F238E27FC236}">
                <a16:creationId xmlns:a16="http://schemas.microsoft.com/office/drawing/2014/main" id="{8773DCFD-2414-4AEF-9130-B68CD546906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75113" y="3444875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1" name="Line 18">
            <a:extLst>
              <a:ext uri="{FF2B5EF4-FFF2-40B4-BE49-F238E27FC236}">
                <a16:creationId xmlns:a16="http://schemas.microsoft.com/office/drawing/2014/main" id="{D7B7E581-F207-4A04-BE53-B197114BACD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238625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2" name="Line 19">
            <a:extLst>
              <a:ext uri="{FF2B5EF4-FFF2-40B4-BE49-F238E27FC236}">
                <a16:creationId xmlns:a16="http://schemas.microsoft.com/office/drawing/2014/main" id="{72C03A10-0450-4BAF-9032-97F47D73880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238626" y="3119438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3" name="Line 20">
            <a:extLst>
              <a:ext uri="{FF2B5EF4-FFF2-40B4-BE49-F238E27FC236}">
                <a16:creationId xmlns:a16="http://schemas.microsoft.com/office/drawing/2014/main" id="{5593BE28-7063-4A3D-B233-AAFF3369321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02138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4" name="Line 21">
            <a:extLst>
              <a:ext uri="{FF2B5EF4-FFF2-40B4-BE49-F238E27FC236}">
                <a16:creationId xmlns:a16="http://schemas.microsoft.com/office/drawing/2014/main" id="{7D243140-25BF-4804-A568-850201F4382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02139" y="3444875"/>
            <a:ext cx="319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5" name="Line 22">
            <a:extLst>
              <a:ext uri="{FF2B5EF4-FFF2-40B4-BE49-F238E27FC236}">
                <a16:creationId xmlns:a16="http://schemas.microsoft.com/office/drawing/2014/main" id="{261D6BCA-2271-4810-8CC8-2BA1E3CAD7D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03825" y="3119438"/>
            <a:ext cx="317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6" name="Line 23">
            <a:extLst>
              <a:ext uri="{FF2B5EF4-FFF2-40B4-BE49-F238E27FC236}">
                <a16:creationId xmlns:a16="http://schemas.microsoft.com/office/drawing/2014/main" id="{35B509EF-D1CE-4118-B27A-51F509B5EA9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721225" y="3119438"/>
            <a:ext cx="317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7" name="Line 24">
            <a:extLst>
              <a:ext uri="{FF2B5EF4-FFF2-40B4-BE49-F238E27FC236}">
                <a16:creationId xmlns:a16="http://schemas.microsoft.com/office/drawing/2014/main" id="{0C645FD8-A1F7-4969-A53C-CCB015A57A8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721225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8" name="Line 25">
            <a:extLst>
              <a:ext uri="{FF2B5EF4-FFF2-40B4-BE49-F238E27FC236}">
                <a16:creationId xmlns:a16="http://schemas.microsoft.com/office/drawing/2014/main" id="{6CFB0072-5569-4027-A6EE-2137ACD199D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038725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59" name="Line 26">
            <a:extLst>
              <a:ext uri="{FF2B5EF4-FFF2-40B4-BE49-F238E27FC236}">
                <a16:creationId xmlns:a16="http://schemas.microsoft.com/office/drawing/2014/main" id="{758CA598-9417-4A50-85FB-FF1412EEAFD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03825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0" name="Line 27">
            <a:extLst>
              <a:ext uri="{FF2B5EF4-FFF2-40B4-BE49-F238E27FC236}">
                <a16:creationId xmlns:a16="http://schemas.microsoft.com/office/drawing/2014/main" id="{7FC024BB-DBB7-4771-A946-0637BC42797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21325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1" name="Line 28">
            <a:extLst>
              <a:ext uri="{FF2B5EF4-FFF2-40B4-BE49-F238E27FC236}">
                <a16:creationId xmlns:a16="http://schemas.microsoft.com/office/drawing/2014/main" id="{B0708F97-D1AF-40F1-AFAC-BDB1119FAD1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21326" y="3444875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2" name="Line 29">
            <a:extLst>
              <a:ext uri="{FF2B5EF4-FFF2-40B4-BE49-F238E27FC236}">
                <a16:creationId xmlns:a16="http://schemas.microsoft.com/office/drawing/2014/main" id="{738F15F3-64F4-48AD-8ADF-3276660A269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038725" y="3444875"/>
            <a:ext cx="16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3" name="Line 30">
            <a:extLst>
              <a:ext uri="{FF2B5EF4-FFF2-40B4-BE49-F238E27FC236}">
                <a16:creationId xmlns:a16="http://schemas.microsoft.com/office/drawing/2014/main" id="{E11A6293-628D-4EC3-B6C5-D4AA7377660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684838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4" name="Line 31">
            <a:extLst>
              <a:ext uri="{FF2B5EF4-FFF2-40B4-BE49-F238E27FC236}">
                <a16:creationId xmlns:a16="http://schemas.microsoft.com/office/drawing/2014/main" id="{F070817C-3EA2-44B0-B704-7140FEC8C9F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684838" y="3119438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5" name="Line 32">
            <a:extLst>
              <a:ext uri="{FF2B5EF4-FFF2-40B4-BE49-F238E27FC236}">
                <a16:creationId xmlns:a16="http://schemas.microsoft.com/office/drawing/2014/main" id="{C63E44D2-7777-42B6-903C-C36CBD6633A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848350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6" name="Line 33">
            <a:extLst>
              <a:ext uri="{FF2B5EF4-FFF2-40B4-BE49-F238E27FC236}">
                <a16:creationId xmlns:a16="http://schemas.microsoft.com/office/drawing/2014/main" id="{A4236A17-D269-440B-B8FA-642FA09925B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848351" y="3444875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7" name="Line 34">
            <a:extLst>
              <a:ext uri="{FF2B5EF4-FFF2-40B4-BE49-F238E27FC236}">
                <a16:creationId xmlns:a16="http://schemas.microsoft.com/office/drawing/2014/main" id="{8B3ADBFD-C9E3-4345-9FB6-1734F57DB82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011863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8" name="Line 35">
            <a:extLst>
              <a:ext uri="{FF2B5EF4-FFF2-40B4-BE49-F238E27FC236}">
                <a16:creationId xmlns:a16="http://schemas.microsoft.com/office/drawing/2014/main" id="{B861FCB8-E852-48AA-992D-AD0A0024313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011863" y="3119438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69" name="Line 36">
            <a:extLst>
              <a:ext uri="{FF2B5EF4-FFF2-40B4-BE49-F238E27FC236}">
                <a16:creationId xmlns:a16="http://schemas.microsoft.com/office/drawing/2014/main" id="{2632834F-F7FE-4C0C-871F-0218AEC6DEA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75375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0" name="Line 37">
            <a:extLst>
              <a:ext uri="{FF2B5EF4-FFF2-40B4-BE49-F238E27FC236}">
                <a16:creationId xmlns:a16="http://schemas.microsoft.com/office/drawing/2014/main" id="{92E8C1F6-EAC7-4171-A2C7-6A3F0372275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340475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1" name="Line 38">
            <a:extLst>
              <a:ext uri="{FF2B5EF4-FFF2-40B4-BE49-F238E27FC236}">
                <a16:creationId xmlns:a16="http://schemas.microsoft.com/office/drawing/2014/main" id="{2429182B-8502-4B52-A5FC-505021D40E2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340476" y="3119438"/>
            <a:ext cx="161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2" name="Line 39">
            <a:extLst>
              <a:ext uri="{FF2B5EF4-FFF2-40B4-BE49-F238E27FC236}">
                <a16:creationId xmlns:a16="http://schemas.microsoft.com/office/drawing/2014/main" id="{6362038B-9B64-459A-BD66-F8D41C5A578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02400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3" name="Line 40">
            <a:extLst>
              <a:ext uri="{FF2B5EF4-FFF2-40B4-BE49-F238E27FC236}">
                <a16:creationId xmlns:a16="http://schemas.microsoft.com/office/drawing/2014/main" id="{D6A872EB-6F55-4D93-BD2B-763DD8E7BB1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02400" y="3444875"/>
            <a:ext cx="173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4" name="Line 41">
            <a:extLst>
              <a:ext uri="{FF2B5EF4-FFF2-40B4-BE49-F238E27FC236}">
                <a16:creationId xmlns:a16="http://schemas.microsoft.com/office/drawing/2014/main" id="{C22676BA-979E-44B4-B116-82866E78563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675438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5" name="Line 42">
            <a:extLst>
              <a:ext uri="{FF2B5EF4-FFF2-40B4-BE49-F238E27FC236}">
                <a16:creationId xmlns:a16="http://schemas.microsoft.com/office/drawing/2014/main" id="{6CBB78D0-9696-4FAC-B020-EDDC3F16B93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675438" y="3119438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6" name="Line 43">
            <a:extLst>
              <a:ext uri="{FF2B5EF4-FFF2-40B4-BE49-F238E27FC236}">
                <a16:creationId xmlns:a16="http://schemas.microsoft.com/office/drawing/2014/main" id="{FA8F4681-7349-49F5-8823-C486AEAF9EA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838950" y="3119439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7" name="Line 44">
            <a:extLst>
              <a:ext uri="{FF2B5EF4-FFF2-40B4-BE49-F238E27FC236}">
                <a16:creationId xmlns:a16="http://schemas.microsoft.com/office/drawing/2014/main" id="{10F06C85-7848-43AD-A6E8-3B5A6069219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75375" y="3444875"/>
            <a:ext cx="16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8" name="Line 45">
            <a:extLst>
              <a:ext uri="{FF2B5EF4-FFF2-40B4-BE49-F238E27FC236}">
                <a16:creationId xmlns:a16="http://schemas.microsoft.com/office/drawing/2014/main" id="{81649400-B2E9-423C-AE97-68A69556DC3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838951" y="3444875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79" name="Line 46">
            <a:extLst>
              <a:ext uri="{FF2B5EF4-FFF2-40B4-BE49-F238E27FC236}">
                <a16:creationId xmlns:a16="http://schemas.microsoft.com/office/drawing/2014/main" id="{8A98D3D5-94CD-47DE-8B93-31020274B40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774950" y="3444875"/>
            <a:ext cx="317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0" name="Line 47">
            <a:extLst>
              <a:ext uri="{FF2B5EF4-FFF2-40B4-BE49-F238E27FC236}">
                <a16:creationId xmlns:a16="http://schemas.microsoft.com/office/drawing/2014/main" id="{11EC7F13-7C3D-4152-8000-9B237F53A57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640138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1" name="Line 48">
            <a:extLst>
              <a:ext uri="{FF2B5EF4-FFF2-40B4-BE49-F238E27FC236}">
                <a16:creationId xmlns:a16="http://schemas.microsoft.com/office/drawing/2014/main" id="{1A7FB0DC-F8DE-4C64-9678-34D9227981C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640138" y="3673475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2" name="Line 49">
            <a:extLst>
              <a:ext uri="{FF2B5EF4-FFF2-40B4-BE49-F238E27FC236}">
                <a16:creationId xmlns:a16="http://schemas.microsoft.com/office/drawing/2014/main" id="{20FEA04E-9061-42F0-AD50-9F80AB0B395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803650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3" name="Line 50">
            <a:extLst>
              <a:ext uri="{FF2B5EF4-FFF2-40B4-BE49-F238E27FC236}">
                <a16:creationId xmlns:a16="http://schemas.microsoft.com/office/drawing/2014/main" id="{E083FDC3-CF07-4A82-84A0-9DE8874412A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803651" y="4000500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4" name="Line 51">
            <a:extLst>
              <a:ext uri="{FF2B5EF4-FFF2-40B4-BE49-F238E27FC236}">
                <a16:creationId xmlns:a16="http://schemas.microsoft.com/office/drawing/2014/main" id="{C106AA8D-0E34-43D4-964C-263C5F73D37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976688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5" name="Line 52">
            <a:extLst>
              <a:ext uri="{FF2B5EF4-FFF2-40B4-BE49-F238E27FC236}">
                <a16:creationId xmlns:a16="http://schemas.microsoft.com/office/drawing/2014/main" id="{9F7AB45A-12BC-40C0-8D67-62DA0FF996D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76688" y="3673475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6" name="Line 53">
            <a:extLst>
              <a:ext uri="{FF2B5EF4-FFF2-40B4-BE49-F238E27FC236}">
                <a16:creationId xmlns:a16="http://schemas.microsoft.com/office/drawing/2014/main" id="{F78C972D-C8E3-485D-97E8-21F31C9A88C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140200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7" name="Line 54">
            <a:extLst>
              <a:ext uri="{FF2B5EF4-FFF2-40B4-BE49-F238E27FC236}">
                <a16:creationId xmlns:a16="http://schemas.microsoft.com/office/drawing/2014/main" id="{A060BAB9-2675-4E81-8F8C-D3BF8C99778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140200" y="4000500"/>
            <a:ext cx="317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8" name="Line 55">
            <a:extLst>
              <a:ext uri="{FF2B5EF4-FFF2-40B4-BE49-F238E27FC236}">
                <a16:creationId xmlns:a16="http://schemas.microsoft.com/office/drawing/2014/main" id="{9A9EACD8-81CD-45A2-BFAF-FDCEE48A4ED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457700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89" name="Line 56">
            <a:extLst>
              <a:ext uri="{FF2B5EF4-FFF2-40B4-BE49-F238E27FC236}">
                <a16:creationId xmlns:a16="http://schemas.microsoft.com/office/drawing/2014/main" id="{9C02310B-CF28-40E9-8578-2099F15B530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57700" y="3673475"/>
            <a:ext cx="16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0" name="Line 57">
            <a:extLst>
              <a:ext uri="{FF2B5EF4-FFF2-40B4-BE49-F238E27FC236}">
                <a16:creationId xmlns:a16="http://schemas.microsoft.com/office/drawing/2014/main" id="{92C1AD02-7471-43DB-A9FE-5CD54937E2F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22800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1" name="Line 58">
            <a:extLst>
              <a:ext uri="{FF2B5EF4-FFF2-40B4-BE49-F238E27FC236}">
                <a16:creationId xmlns:a16="http://schemas.microsoft.com/office/drawing/2014/main" id="{CE72308E-E2C5-4865-A76D-4CEA8FD929E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22801" y="4000500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2" name="Line 59">
            <a:extLst>
              <a:ext uri="{FF2B5EF4-FFF2-40B4-BE49-F238E27FC236}">
                <a16:creationId xmlns:a16="http://schemas.microsoft.com/office/drawing/2014/main" id="{BED7627B-C017-494F-A81C-26DC985342C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786313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3" name="Line 60">
            <a:extLst>
              <a:ext uri="{FF2B5EF4-FFF2-40B4-BE49-F238E27FC236}">
                <a16:creationId xmlns:a16="http://schemas.microsoft.com/office/drawing/2014/main" id="{CCD52CCD-3ACB-4DAB-9C9B-474876E6D55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786313" y="3673475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4" name="Line 61">
            <a:extLst>
              <a:ext uri="{FF2B5EF4-FFF2-40B4-BE49-F238E27FC236}">
                <a16:creationId xmlns:a16="http://schemas.microsoft.com/office/drawing/2014/main" id="{FFA148CF-3CFF-49E8-9CCA-DA3833D4408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949825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5" name="Line 62">
            <a:extLst>
              <a:ext uri="{FF2B5EF4-FFF2-40B4-BE49-F238E27FC236}">
                <a16:creationId xmlns:a16="http://schemas.microsoft.com/office/drawing/2014/main" id="{0BEF636B-726E-4CDA-8CF1-3F428090C98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949825" y="4000500"/>
            <a:ext cx="317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6" name="Line 63">
            <a:extLst>
              <a:ext uri="{FF2B5EF4-FFF2-40B4-BE49-F238E27FC236}">
                <a16:creationId xmlns:a16="http://schemas.microsoft.com/office/drawing/2014/main" id="{78103235-BA7C-4ECD-B5CF-06236B6CA97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49925" y="3673475"/>
            <a:ext cx="319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7" name="Line 64">
            <a:extLst>
              <a:ext uri="{FF2B5EF4-FFF2-40B4-BE49-F238E27FC236}">
                <a16:creationId xmlns:a16="http://schemas.microsoft.com/office/drawing/2014/main" id="{FAB3DF7C-A3EF-4325-813D-4642B6B6162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67325" y="3673475"/>
            <a:ext cx="319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8" name="Line 65">
            <a:extLst>
              <a:ext uri="{FF2B5EF4-FFF2-40B4-BE49-F238E27FC236}">
                <a16:creationId xmlns:a16="http://schemas.microsoft.com/office/drawing/2014/main" id="{63B57A8A-745A-44FB-8F20-90F88426AF1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67325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399" name="Line 66">
            <a:extLst>
              <a:ext uri="{FF2B5EF4-FFF2-40B4-BE49-F238E27FC236}">
                <a16:creationId xmlns:a16="http://schemas.microsoft.com/office/drawing/2014/main" id="{CEACBE89-F0C9-4261-8D3C-C1BC2E06D0B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86413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0" name="Line 67">
            <a:extLst>
              <a:ext uri="{FF2B5EF4-FFF2-40B4-BE49-F238E27FC236}">
                <a16:creationId xmlns:a16="http://schemas.microsoft.com/office/drawing/2014/main" id="{2F12E58B-DCF8-4B3E-B68D-DAF5BE47CDE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49925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1" name="Line 68">
            <a:extLst>
              <a:ext uri="{FF2B5EF4-FFF2-40B4-BE49-F238E27FC236}">
                <a16:creationId xmlns:a16="http://schemas.microsoft.com/office/drawing/2014/main" id="{CC4656E5-B610-4B01-8A4A-A0E70F95A9F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069013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2" name="Line 69">
            <a:extLst>
              <a:ext uri="{FF2B5EF4-FFF2-40B4-BE49-F238E27FC236}">
                <a16:creationId xmlns:a16="http://schemas.microsoft.com/office/drawing/2014/main" id="{DD3CF00F-B7D0-4992-86E6-D9BC88CF0B5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069013" y="4000500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3" name="Line 70">
            <a:extLst>
              <a:ext uri="{FF2B5EF4-FFF2-40B4-BE49-F238E27FC236}">
                <a16:creationId xmlns:a16="http://schemas.microsoft.com/office/drawing/2014/main" id="{458478A5-6FB0-4AF8-BA4A-864708B497C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86413" y="4000500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4" name="Line 71">
            <a:extLst>
              <a:ext uri="{FF2B5EF4-FFF2-40B4-BE49-F238E27FC236}">
                <a16:creationId xmlns:a16="http://schemas.microsoft.com/office/drawing/2014/main" id="{5663BC79-3974-49DE-A5E9-1864E49C6CC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232525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5" name="Line 72">
            <a:extLst>
              <a:ext uri="{FF2B5EF4-FFF2-40B4-BE49-F238E27FC236}">
                <a16:creationId xmlns:a16="http://schemas.microsoft.com/office/drawing/2014/main" id="{81C0547B-7989-4B39-98F8-E781476FA0A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232526" y="3673475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6" name="Line 73">
            <a:extLst>
              <a:ext uri="{FF2B5EF4-FFF2-40B4-BE49-F238E27FC236}">
                <a16:creationId xmlns:a16="http://schemas.microsoft.com/office/drawing/2014/main" id="{7100C715-E13E-43C1-AB86-D1985AAC26E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396038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7" name="Line 74">
            <a:extLst>
              <a:ext uri="{FF2B5EF4-FFF2-40B4-BE49-F238E27FC236}">
                <a16:creationId xmlns:a16="http://schemas.microsoft.com/office/drawing/2014/main" id="{F5C6EC72-9A20-4606-BBD5-781AC0BD9C3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396038" y="4000500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8" name="Line 75">
            <a:extLst>
              <a:ext uri="{FF2B5EF4-FFF2-40B4-BE49-F238E27FC236}">
                <a16:creationId xmlns:a16="http://schemas.microsoft.com/office/drawing/2014/main" id="{00782342-535B-45F8-A4A3-589EF73481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59550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09" name="Line 76">
            <a:extLst>
              <a:ext uri="{FF2B5EF4-FFF2-40B4-BE49-F238E27FC236}">
                <a16:creationId xmlns:a16="http://schemas.microsoft.com/office/drawing/2014/main" id="{8A3FD51F-B931-4C95-ACE9-CDA6E8DAFC1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59551" y="3673475"/>
            <a:ext cx="163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0" name="Line 77">
            <a:extLst>
              <a:ext uri="{FF2B5EF4-FFF2-40B4-BE49-F238E27FC236}">
                <a16:creationId xmlns:a16="http://schemas.microsoft.com/office/drawing/2014/main" id="{6277793E-765E-4362-A856-5455E3D0669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723063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1" name="Line 78">
            <a:extLst>
              <a:ext uri="{FF2B5EF4-FFF2-40B4-BE49-F238E27FC236}">
                <a16:creationId xmlns:a16="http://schemas.microsoft.com/office/drawing/2014/main" id="{EF538613-FA4A-4F6F-A158-C6E9EBA4FA2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888163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2" name="Line 79">
            <a:extLst>
              <a:ext uri="{FF2B5EF4-FFF2-40B4-BE49-F238E27FC236}">
                <a16:creationId xmlns:a16="http://schemas.microsoft.com/office/drawing/2014/main" id="{C193C5FA-2E48-442D-8B86-D443F1E7898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888163" y="3673475"/>
            <a:ext cx="114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3" name="Line 80">
            <a:extLst>
              <a:ext uri="{FF2B5EF4-FFF2-40B4-BE49-F238E27FC236}">
                <a16:creationId xmlns:a16="http://schemas.microsoft.com/office/drawing/2014/main" id="{3CB5CEAF-0E33-45CE-B150-2BE497BD0F0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723063" y="4000500"/>
            <a:ext cx="16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4" name="Line 81">
            <a:extLst>
              <a:ext uri="{FF2B5EF4-FFF2-40B4-BE49-F238E27FC236}">
                <a16:creationId xmlns:a16="http://schemas.microsoft.com/office/drawing/2014/main" id="{B7607777-F00B-41BF-AA9F-CCB1E557307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321050" y="4000500"/>
            <a:ext cx="319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5" name="Line 82">
            <a:extLst>
              <a:ext uri="{FF2B5EF4-FFF2-40B4-BE49-F238E27FC236}">
                <a16:creationId xmlns:a16="http://schemas.microsoft.com/office/drawing/2014/main" id="{A665A81B-76B4-484F-A17D-796D3BF5E32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817813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6" name="Line 83">
            <a:extLst>
              <a:ext uri="{FF2B5EF4-FFF2-40B4-BE49-F238E27FC236}">
                <a16:creationId xmlns:a16="http://schemas.microsoft.com/office/drawing/2014/main" id="{6CC8B487-938F-4C5A-9CFA-B4AA3707C06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17813" y="3673475"/>
            <a:ext cx="163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7" name="Line 84">
            <a:extLst>
              <a:ext uri="{FF2B5EF4-FFF2-40B4-BE49-F238E27FC236}">
                <a16:creationId xmlns:a16="http://schemas.microsoft.com/office/drawing/2014/main" id="{044ACB44-C29C-440D-BCEA-68820787EF4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981325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8" name="Line 85">
            <a:extLst>
              <a:ext uri="{FF2B5EF4-FFF2-40B4-BE49-F238E27FC236}">
                <a16:creationId xmlns:a16="http://schemas.microsoft.com/office/drawing/2014/main" id="{2386DB9D-AEF1-4423-84E7-DB79CB095F8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981325" y="4000500"/>
            <a:ext cx="173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19" name="Line 86">
            <a:extLst>
              <a:ext uri="{FF2B5EF4-FFF2-40B4-BE49-F238E27FC236}">
                <a16:creationId xmlns:a16="http://schemas.microsoft.com/office/drawing/2014/main" id="{02244D7A-D356-4C19-B667-B13FBC84ECC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154363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20" name="Line 87">
            <a:extLst>
              <a:ext uri="{FF2B5EF4-FFF2-40B4-BE49-F238E27FC236}">
                <a16:creationId xmlns:a16="http://schemas.microsoft.com/office/drawing/2014/main" id="{C38DB948-5292-44F1-935F-321A8745948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154364" y="3673475"/>
            <a:ext cx="161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21" name="Line 88">
            <a:extLst>
              <a:ext uri="{FF2B5EF4-FFF2-40B4-BE49-F238E27FC236}">
                <a16:creationId xmlns:a16="http://schemas.microsoft.com/office/drawing/2014/main" id="{B2056DC6-265A-4849-BC93-F69CC786E19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316288" y="3673476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22" name="Line 89">
            <a:extLst>
              <a:ext uri="{FF2B5EF4-FFF2-40B4-BE49-F238E27FC236}">
                <a16:creationId xmlns:a16="http://schemas.microsoft.com/office/drawing/2014/main" id="{8100DFEF-A955-4CEB-9BD1-6EAE8C49EA5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763839" y="4000500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23" name="Text Box 90">
            <a:extLst>
              <a:ext uri="{FF2B5EF4-FFF2-40B4-BE49-F238E27FC236}">
                <a16:creationId xmlns:a16="http://schemas.microsoft.com/office/drawing/2014/main" id="{DD910056-56D1-411F-AE8F-D5177B529F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53276" y="3663316"/>
            <a:ext cx="2827337" cy="598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+mj-lt"/>
              </a:rPr>
              <a:t>Codice proveniente dal satellite</a:t>
            </a:r>
          </a:p>
        </p:txBody>
      </p:sp>
      <p:sp>
        <p:nvSpPr>
          <p:cNvPr id="14424" name="Text Box 91">
            <a:extLst>
              <a:ext uri="{FF2B5EF4-FFF2-40B4-BE49-F238E27FC236}">
                <a16:creationId xmlns:a16="http://schemas.microsoft.com/office/drawing/2014/main" id="{CF6738A5-67EB-4207-A7D6-60F180997C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53276" y="2983707"/>
            <a:ext cx="2665412" cy="59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+mj-lt"/>
              </a:rPr>
              <a:t>Replica del codice generata nel ricevitore</a:t>
            </a:r>
          </a:p>
        </p:txBody>
      </p:sp>
      <p:sp>
        <p:nvSpPr>
          <p:cNvPr id="14425" name="Line 92">
            <a:extLst>
              <a:ext uri="{FF2B5EF4-FFF2-40B4-BE49-F238E27FC236}">
                <a16:creationId xmlns:a16="http://schemas.microsoft.com/office/drawing/2014/main" id="{79291A2C-8DF4-4359-9242-24164D98E1B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02138" y="3444875"/>
            <a:ext cx="0" cy="125095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26" name="Line 93">
            <a:extLst>
              <a:ext uri="{FF2B5EF4-FFF2-40B4-BE49-F238E27FC236}">
                <a16:creationId xmlns:a16="http://schemas.microsoft.com/office/drawing/2014/main" id="{9BAC97CB-5ACA-43F6-9072-E38C6381367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949825" y="4000501"/>
            <a:ext cx="0" cy="69532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27" name="Text Box 94">
            <a:extLst>
              <a:ext uri="{FF2B5EF4-FFF2-40B4-BE49-F238E27FC236}">
                <a16:creationId xmlns:a16="http://schemas.microsoft.com/office/drawing/2014/main" id="{DCF0BFC3-B6CB-452E-99F3-006167ECCFA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02139" y="4114801"/>
            <a:ext cx="5603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800">
              <a:latin typeface="+mj-lt"/>
            </a:endParaRPr>
          </a:p>
        </p:txBody>
      </p:sp>
      <p:sp>
        <p:nvSpPr>
          <p:cNvPr id="14428" name="Line 95">
            <a:extLst>
              <a:ext uri="{FF2B5EF4-FFF2-40B4-BE49-F238E27FC236}">
                <a16:creationId xmlns:a16="http://schemas.microsoft.com/office/drawing/2014/main" id="{3B8BCD02-09B1-41D5-99FB-D290365DF74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02139" y="4532313"/>
            <a:ext cx="547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29" name="Text Box 96">
            <a:extLst>
              <a:ext uri="{FF2B5EF4-FFF2-40B4-BE49-F238E27FC236}">
                <a16:creationId xmlns:a16="http://schemas.microsoft.com/office/drawing/2014/main" id="{8BE514E7-7BE0-4B09-96DA-685E8FD343C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03826" y="4205289"/>
            <a:ext cx="4244975" cy="598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+mj-lt"/>
              </a:rPr>
              <a:t>Spostamento sull’asse dei tempi necessario per allineare i codici</a:t>
            </a:r>
          </a:p>
        </p:txBody>
      </p:sp>
      <p:sp>
        <p:nvSpPr>
          <p:cNvPr id="14430" name="Text Box 97">
            <a:extLst>
              <a:ext uri="{FF2B5EF4-FFF2-40B4-BE49-F238E27FC236}">
                <a16:creationId xmlns:a16="http://schemas.microsoft.com/office/drawing/2014/main" id="{29328DF9-456E-45B6-9BC4-B223498952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57400" y="4864100"/>
            <a:ext cx="7569200" cy="433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>
              <a:latin typeface="+mj-lt"/>
            </a:endParaRPr>
          </a:p>
        </p:txBody>
      </p:sp>
      <p:sp>
        <p:nvSpPr>
          <p:cNvPr id="14431" name="Line 98">
            <a:extLst>
              <a:ext uri="{FF2B5EF4-FFF2-40B4-BE49-F238E27FC236}">
                <a16:creationId xmlns:a16="http://schemas.microsoft.com/office/drawing/2014/main" id="{CC812249-421F-4291-8B1F-0DC3F7079A6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057400" y="5105400"/>
            <a:ext cx="756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4432" name="Text Box 100">
            <a:extLst>
              <a:ext uri="{FF2B5EF4-FFF2-40B4-BE49-F238E27FC236}">
                <a16:creationId xmlns:a16="http://schemas.microsoft.com/office/drawing/2014/main" id="{367538B5-F022-4B7E-B258-FD20F84F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15" y="5394326"/>
            <a:ext cx="11318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+mj-lt"/>
              </a:rPr>
              <a:t>Il ricevitore sposta nel tempo la replica del segnale in modo da ottenere la massima correlazione con il segnale trasmesso dal satellite. Lo spostamento da dare alla replica fornisce </a:t>
            </a:r>
            <a:r>
              <a:rPr lang="it-IT" altLang="it-IT" sz="200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it-IT" altLang="it-IT" sz="2000">
                <a:latin typeface="+mj-lt"/>
                <a:cs typeface="Times New Roman" panose="02020603050405020304" pitchFamily="18" charset="0"/>
              </a:rPr>
              <a:t>T.</a:t>
            </a:r>
          </a:p>
        </p:txBody>
      </p:sp>
      <p:sp>
        <p:nvSpPr>
          <p:cNvPr id="14433" name="Rectangle 101">
            <a:extLst>
              <a:ext uri="{FF2B5EF4-FFF2-40B4-BE49-F238E27FC236}">
                <a16:creationId xmlns:a16="http://schemas.microsoft.com/office/drawing/2014/main" id="{4280C0AF-A3F6-4B1E-BD23-6B37D417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88" y="990601"/>
            <a:ext cx="97783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dirty="0">
                <a:latin typeface="+mj-lt"/>
              </a:rPr>
              <a:t> Idealmente (ovvero con orologi S e R sincronizzati al tempo GPS) si vorrebbe misurare il tempo di volo del segnale, ovvero l’intervallo di tempo tra l’emissione dell’onda dal satellite e il suo arrivo nel ricevitore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t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= 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baseline="-300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-t</a:t>
            </a:r>
            <a:r>
              <a:rPr lang="it-IT" altLang="it-IT" sz="20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it-IT" altLang="it-IT" sz="2000" dirty="0">
                <a:latin typeface="+mj-lt"/>
              </a:rPr>
              <a:t> . In pratica la quantità effettivamente misurata,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t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= 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baseline="-300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-t</a:t>
            </a:r>
            <a:r>
              <a:rPr lang="it-IT" altLang="it-IT" sz="20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it-IT" altLang="it-IT" sz="20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it-IT" altLang="it-IT" sz="20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</a:rPr>
              <a:t>contiene anche gli errori di sincronizzazione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C63D3B3-7C45-449A-A7EE-1C001E728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09550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Il tempo nel sistema GPS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7DEA13D-CACB-4910-9C05-C6CA78BD7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7221" y="1295400"/>
            <a:ext cx="11392929" cy="5086350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endParaRPr lang="it-IT" altLang="it-IT" sz="1100" dirty="0">
              <a:latin typeface="+mj-lt"/>
            </a:endParaRPr>
          </a:p>
          <a:p>
            <a:pPr marL="0" indent="0" algn="just">
              <a:buNone/>
            </a:pPr>
            <a:r>
              <a:rPr lang="it-IT" altLang="it-IT" dirty="0">
                <a:latin typeface="+mj-lt"/>
              </a:rPr>
              <a:t>La misura di tempo è alla base del sistema GPS. Il riferimento fondamentale è dato dagli orologi atomici presenti nei centri di controllo a terra.</a:t>
            </a:r>
          </a:p>
          <a:p>
            <a:pPr marL="0" indent="0" algn="just">
              <a:buNone/>
            </a:pPr>
            <a:endParaRPr lang="it-IT" altLang="it-IT" dirty="0">
              <a:latin typeface="+mj-lt"/>
            </a:endParaRPr>
          </a:p>
          <a:p>
            <a:pPr marL="0" indent="0" algn="just">
              <a:buNone/>
            </a:pPr>
            <a:r>
              <a:rPr lang="it-IT" altLang="it-IT" dirty="0">
                <a:latin typeface="+mj-lt"/>
              </a:rPr>
              <a:t>Tutti gli </a:t>
            </a:r>
            <a:r>
              <a:rPr lang="it-IT" altLang="it-IT" i="1" dirty="0">
                <a:latin typeface="+mj-lt"/>
              </a:rPr>
              <a:t>orologi dei satelliti</a:t>
            </a:r>
            <a:r>
              <a:rPr lang="it-IT" altLang="it-IT" dirty="0">
                <a:latin typeface="+mj-lt"/>
              </a:rPr>
              <a:t> possono essere considerati sincronizzati tra loro, a meno di un errore di sincronizzazione di circa 1 ns (circa 30 cm di errore nella misura </a:t>
            </a:r>
            <a:r>
              <a:rPr lang="it-IT" altLang="it-IT" dirty="0" err="1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baseline="-30000" dirty="0" err="1">
                <a:latin typeface="+mj-lt"/>
                <a:cs typeface="Times New Roman" panose="02020603050405020304" pitchFamily="18" charset="0"/>
              </a:rPr>
              <a:t>SR</a:t>
            </a:r>
            <a:r>
              <a:rPr lang="it-IT" altLang="it-IT" dirty="0">
                <a:latin typeface="+mj-lt"/>
              </a:rPr>
              <a:t>)</a:t>
            </a:r>
          </a:p>
          <a:p>
            <a:pPr marL="0" indent="0" algn="just">
              <a:buNone/>
            </a:pPr>
            <a:endParaRPr lang="it-IT" altLang="it-IT" dirty="0">
              <a:latin typeface="+mj-lt"/>
            </a:endParaRPr>
          </a:p>
          <a:p>
            <a:pPr marL="0" indent="0" algn="just">
              <a:buNone/>
            </a:pPr>
            <a:r>
              <a:rPr lang="it-IT" altLang="it-IT" dirty="0">
                <a:latin typeface="+mj-lt"/>
              </a:rPr>
              <a:t>Gli </a:t>
            </a:r>
            <a:r>
              <a:rPr lang="it-IT" altLang="it-IT" i="1" dirty="0">
                <a:latin typeface="+mj-lt"/>
              </a:rPr>
              <a:t>orologi dei ricevitori</a:t>
            </a:r>
            <a:r>
              <a:rPr lang="it-IT" altLang="it-IT" dirty="0">
                <a:latin typeface="+mj-lt"/>
              </a:rPr>
              <a:t> (al quarzo) di qualità inferiore hanno un errore di sincronizzazione pari a 1 </a:t>
            </a:r>
            <a:r>
              <a:rPr lang="it-IT" altLang="it-IT" dirty="0" err="1">
                <a:latin typeface="+mj-lt"/>
              </a:rPr>
              <a:t>ms</a:t>
            </a:r>
            <a:r>
              <a:rPr lang="it-IT" altLang="it-IT" dirty="0">
                <a:latin typeface="+mj-lt"/>
              </a:rPr>
              <a:t> (circa 300 km di errore nella misura </a:t>
            </a:r>
            <a:r>
              <a:rPr lang="it-IT" altLang="it-IT" dirty="0" err="1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baseline="-30000" dirty="0" err="1">
                <a:latin typeface="+mj-lt"/>
                <a:cs typeface="Times New Roman" panose="02020603050405020304" pitchFamily="18" charset="0"/>
              </a:rPr>
              <a:t>SR</a:t>
            </a:r>
            <a:r>
              <a:rPr lang="it-IT" altLang="it-IT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A312D8A-3878-421C-BB63-73CF733A5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927" y="164506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ASINCRONISMO OROLOGI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98BCF31-A420-4AE9-8F59-4F9BF4E92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927" y="697906"/>
            <a:ext cx="11229174" cy="4724400"/>
          </a:xfrm>
        </p:spPr>
        <p:txBody>
          <a:bodyPr/>
          <a:lstStyle/>
          <a:p>
            <a:pPr marL="609600" indent="-609600" algn="ctr">
              <a:buNone/>
            </a:pPr>
            <a:endParaRPr lang="it-IT" altLang="it-IT" sz="1000" dirty="0">
              <a:latin typeface="+mj-lt"/>
            </a:endParaRPr>
          </a:p>
          <a:p>
            <a:pPr marL="609600" indent="-609600" algn="ctr">
              <a:buNone/>
            </a:pPr>
            <a:r>
              <a:rPr lang="it-IT" altLang="it-IT" sz="2400" dirty="0">
                <a:latin typeface="+mj-lt"/>
              </a:rPr>
              <a:t>Nelle misure GPS occorre considerare 3 scale temporali: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</a:rPr>
              <a:t>a)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it-IT" altLang="it-IT" sz="2000" dirty="0">
                <a:latin typeface="+mj-lt"/>
              </a:rPr>
              <a:t> = scala di tempo del ricevitore			</a:t>
            </a:r>
            <a:r>
              <a:rPr lang="en-US" altLang="it-IT" b="1" u="sng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b="1" u="sng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</a:rPr>
              <a:t>= tempo esatto al ricevitore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</a:rPr>
              <a:t>b)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it-IT" altLang="it-IT" sz="2000" dirty="0">
                <a:latin typeface="+mj-lt"/>
              </a:rPr>
              <a:t> = scala di tempo del satellite 			</a:t>
            </a:r>
            <a:r>
              <a:rPr lang="en-US" altLang="it-IT" sz="2800" b="1" u="sng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sz="2800" b="1" u="sng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= tempo esatto al satellite</a:t>
            </a:r>
            <a:endParaRPr lang="it-IT" altLang="it-IT" sz="2000" dirty="0">
              <a:latin typeface="+mj-lt"/>
            </a:endParaRP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</a:rPr>
              <a:t>c)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t = </a:t>
            </a:r>
            <a:r>
              <a:rPr lang="it-IT" altLang="it-IT" sz="2000" dirty="0">
                <a:latin typeface="+mj-lt"/>
              </a:rPr>
              <a:t>scala di tempo del sistema GPS (ora esatta)</a:t>
            </a:r>
            <a:endParaRPr lang="it-IT" altLang="it-IT" sz="2400" dirty="0">
              <a:latin typeface="+mj-lt"/>
            </a:endParaRP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baseline="-300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it-IT" altLang="it-IT" sz="2000" dirty="0">
                <a:latin typeface="+mj-lt"/>
              </a:rPr>
              <a:t> =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dirty="0">
                <a:latin typeface="+mj-lt"/>
              </a:rPr>
              <a:t> -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it-IT" altLang="it-IT" sz="2000" dirty="0">
                <a:latin typeface="+mj-lt"/>
              </a:rPr>
              <a:t> = offset dell’orologio del ricevitore, da stimare ad ogni epoca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it-IT" altLang="it-IT" sz="2000" dirty="0">
                <a:latin typeface="+mj-lt"/>
              </a:rPr>
              <a:t> =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sz="2000" dirty="0">
                <a:latin typeface="+mj-lt"/>
                <a:cs typeface="Times New Roman" panose="02020603050405020304" pitchFamily="18" charset="0"/>
              </a:rPr>
              <a:t>=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</a:rPr>
              <a:t>offset dell’orologio del satellite (modellabile con un polinomio di secondo grado)</a:t>
            </a:r>
          </a:p>
          <a:p>
            <a:pPr marL="609600" indent="-609600" algn="just">
              <a:buNone/>
            </a:pPr>
            <a:endParaRPr lang="it-IT" altLang="it-IT" sz="2000" dirty="0">
              <a:latin typeface="+mj-lt"/>
            </a:endParaRPr>
          </a:p>
          <a:p>
            <a:pPr marL="609600" indent="-609600" algn="just">
              <a:buNone/>
            </a:pPr>
            <a:endParaRPr lang="it-IT" altLang="it-IT" sz="2000" dirty="0">
              <a:latin typeface="+mj-lt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33369FA-4EFB-45F8-85F8-3BC41C8A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201" y="4439644"/>
            <a:ext cx="863917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it-IT" sz="2400" dirty="0" err="1">
                <a:latin typeface="+mj-lt"/>
                <a:cs typeface="Times New Roman" panose="02020603050405020304" pitchFamily="18" charset="0"/>
              </a:rPr>
              <a:t>Δt</a:t>
            </a:r>
            <a:r>
              <a:rPr lang="en-US" altLang="it-IT" sz="24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it-IT" sz="2400" baseline="-250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altLang="it-IT" sz="2400" b="1" u="sng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sz="2400" b="1" u="sng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altLang="it-IT" sz="2400" b="1" u="sng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sz="2400" b="1" u="sng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= [t</a:t>
            </a:r>
            <a:r>
              <a:rPr lang="en-US" altLang="it-IT" sz="2400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- t+ t</a:t>
            </a:r>
            <a:r>
              <a:rPr lang="en-US" altLang="it-IT" sz="2400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] – [</a:t>
            </a:r>
            <a:r>
              <a:rPr lang="en-US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sz="24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– t+ </a:t>
            </a:r>
            <a:r>
              <a:rPr lang="en-US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sz="24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] = [t</a:t>
            </a:r>
            <a:r>
              <a:rPr lang="en-US" altLang="it-IT" sz="2400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sz="24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it-IT" sz="24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] – (t-t</a:t>
            </a:r>
            <a:r>
              <a:rPr lang="en-US" altLang="it-IT" sz="2400" baseline="-25000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) + (t-</a:t>
            </a:r>
            <a:r>
              <a:rPr lang="en-US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it-IT" sz="24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en-US" altLang="it-IT" sz="24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      = </a:t>
            </a:r>
            <a:r>
              <a:rPr lang="en-US" altLang="it-IT" sz="2400" dirty="0" err="1">
                <a:latin typeface="+mj-lt"/>
                <a:cs typeface="Times New Roman" panose="02020603050405020304" pitchFamily="18" charset="0"/>
              </a:rPr>
              <a:t>Δt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- 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400" baseline="-300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en-US" altLang="it-IT" sz="2400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4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it-IT" altLang="it-IT" sz="2400" dirty="0">
                <a:latin typeface="+mj-lt"/>
              </a:rPr>
              <a:t> </a:t>
            </a:r>
            <a:endParaRPr lang="en-US" altLang="it-IT" sz="2400" baseline="30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E0BC31-99E5-4302-89FF-6D96169F3338}"/>
              </a:ext>
            </a:extLst>
          </p:cNvPr>
          <p:cNvSpPr txBox="1">
            <a:spLocks noChangeArrowheads="1"/>
          </p:cNvSpPr>
          <p:nvPr/>
        </p:nvSpPr>
        <p:spPr>
          <a:xfrm>
            <a:off x="2773822" y="3906243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/>
              <a:t>Equazione delle misure di pseudorange</a:t>
            </a:r>
            <a:endParaRPr lang="it-IT" altLang="it-IT" sz="2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AB2A8D-B7E8-478D-9724-7ED3E9D8C06F}"/>
              </a:ext>
            </a:extLst>
          </p:cNvPr>
          <p:cNvSpPr txBox="1">
            <a:spLocks noChangeArrowheads="1"/>
          </p:cNvSpPr>
          <p:nvPr/>
        </p:nvSpPr>
        <p:spPr>
          <a:xfrm>
            <a:off x="274534" y="5179715"/>
            <a:ext cx="11642932" cy="131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sz="800" dirty="0"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Ad ogni epoca le incognite sono 4:</a:t>
            </a:r>
          </a:p>
          <a:p>
            <a:pPr>
              <a:buFontTx/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le coordinate WGS84 (X,Y,Z)</a:t>
            </a:r>
            <a:r>
              <a:rPr lang="it-IT" altLang="it-IT" sz="2000" baseline="-25000" dirty="0">
                <a:latin typeface="+mj-lt"/>
                <a:cs typeface="Arial" panose="020B0604020202020204" pitchFamily="34" charset="0"/>
              </a:rPr>
              <a:t>R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del ricevitore e l’errore di sincronizzazione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baseline="-30000" dirty="0" err="1">
                <a:latin typeface="+mj-lt"/>
                <a:cs typeface="Times New Roman" panose="02020603050405020304" pitchFamily="18" charset="0"/>
              </a:rPr>
              <a:t>R</a:t>
            </a:r>
            <a:endParaRPr lang="it-IT" altLang="it-IT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863725" y="2145958"/>
            <a:ext cx="4003675" cy="3938376"/>
            <a:chOff x="454" y="122"/>
            <a:chExt cx="4846" cy="4327"/>
          </a:xfrm>
        </p:grpSpPr>
        <p:sp>
          <p:nvSpPr>
            <p:cNvPr id="14344" name="Freeform 3"/>
            <p:cNvSpPr>
              <a:spLocks/>
            </p:cNvSpPr>
            <p:nvPr/>
          </p:nvSpPr>
          <p:spPr bwMode="auto">
            <a:xfrm>
              <a:off x="454" y="3724"/>
              <a:ext cx="4846" cy="435"/>
            </a:xfrm>
            <a:custGeom>
              <a:avLst/>
              <a:gdLst>
                <a:gd name="T0" fmla="*/ 7 w 4846"/>
                <a:gd name="T1" fmla="*/ 344 h 435"/>
                <a:gd name="T2" fmla="*/ 25 w 4846"/>
                <a:gd name="T3" fmla="*/ 306 h 435"/>
                <a:gd name="T4" fmla="*/ 74 w 4846"/>
                <a:gd name="T5" fmla="*/ 259 h 435"/>
                <a:gd name="T6" fmla="*/ 111 w 4846"/>
                <a:gd name="T7" fmla="*/ 239 h 435"/>
                <a:gd name="T8" fmla="*/ 164 w 4846"/>
                <a:gd name="T9" fmla="*/ 222 h 435"/>
                <a:gd name="T10" fmla="*/ 216 w 4846"/>
                <a:gd name="T11" fmla="*/ 192 h 435"/>
                <a:gd name="T12" fmla="*/ 280 w 4846"/>
                <a:gd name="T13" fmla="*/ 172 h 435"/>
                <a:gd name="T14" fmla="*/ 303 w 4846"/>
                <a:gd name="T15" fmla="*/ 164 h 435"/>
                <a:gd name="T16" fmla="*/ 378 w 4846"/>
                <a:gd name="T17" fmla="*/ 121 h 435"/>
                <a:gd name="T18" fmla="*/ 481 w 4846"/>
                <a:gd name="T19" fmla="*/ 84 h 435"/>
                <a:gd name="T20" fmla="*/ 615 w 4846"/>
                <a:gd name="T21" fmla="*/ 62 h 435"/>
                <a:gd name="T22" fmla="*/ 841 w 4846"/>
                <a:gd name="T23" fmla="*/ 64 h 435"/>
                <a:gd name="T24" fmla="*/ 1134 w 4846"/>
                <a:gd name="T25" fmla="*/ 82 h 435"/>
                <a:gd name="T26" fmla="*/ 1216 w 4846"/>
                <a:gd name="T27" fmla="*/ 74 h 435"/>
                <a:gd name="T28" fmla="*/ 1230 w 4846"/>
                <a:gd name="T29" fmla="*/ 70 h 435"/>
                <a:gd name="T30" fmla="*/ 1240 w 4846"/>
                <a:gd name="T31" fmla="*/ 71 h 435"/>
                <a:gd name="T32" fmla="*/ 1271 w 4846"/>
                <a:gd name="T33" fmla="*/ 66 h 435"/>
                <a:gd name="T34" fmla="*/ 1311 w 4846"/>
                <a:gd name="T35" fmla="*/ 58 h 435"/>
                <a:gd name="T36" fmla="*/ 1339 w 4846"/>
                <a:gd name="T37" fmla="*/ 51 h 435"/>
                <a:gd name="T38" fmla="*/ 1349 w 4846"/>
                <a:gd name="T39" fmla="*/ 42 h 435"/>
                <a:gd name="T40" fmla="*/ 1364 w 4846"/>
                <a:gd name="T41" fmla="*/ 31 h 435"/>
                <a:gd name="T42" fmla="*/ 1422 w 4846"/>
                <a:gd name="T43" fmla="*/ 11 h 435"/>
                <a:gd name="T44" fmla="*/ 1569 w 4846"/>
                <a:gd name="T45" fmla="*/ 2 h 435"/>
                <a:gd name="T46" fmla="*/ 1780 w 4846"/>
                <a:gd name="T47" fmla="*/ 8 h 435"/>
                <a:gd name="T48" fmla="*/ 1936 w 4846"/>
                <a:gd name="T49" fmla="*/ 38 h 435"/>
                <a:gd name="T50" fmla="*/ 2042 w 4846"/>
                <a:gd name="T51" fmla="*/ 78 h 435"/>
                <a:gd name="T52" fmla="*/ 2168 w 4846"/>
                <a:gd name="T53" fmla="*/ 104 h 435"/>
                <a:gd name="T54" fmla="*/ 2388 w 4846"/>
                <a:gd name="T55" fmla="*/ 117 h 435"/>
                <a:gd name="T56" fmla="*/ 2437 w 4846"/>
                <a:gd name="T57" fmla="*/ 125 h 435"/>
                <a:gd name="T58" fmla="*/ 2482 w 4846"/>
                <a:gd name="T59" fmla="*/ 132 h 435"/>
                <a:gd name="T60" fmla="*/ 2516 w 4846"/>
                <a:gd name="T61" fmla="*/ 137 h 435"/>
                <a:gd name="T62" fmla="*/ 2547 w 4846"/>
                <a:gd name="T63" fmla="*/ 145 h 435"/>
                <a:gd name="T64" fmla="*/ 3061 w 4846"/>
                <a:gd name="T65" fmla="*/ 149 h 435"/>
                <a:gd name="T66" fmla="*/ 3563 w 4846"/>
                <a:gd name="T67" fmla="*/ 138 h 435"/>
                <a:gd name="T68" fmla="*/ 3643 w 4846"/>
                <a:gd name="T69" fmla="*/ 115 h 435"/>
                <a:gd name="T70" fmla="*/ 3696 w 4846"/>
                <a:gd name="T71" fmla="*/ 99 h 435"/>
                <a:gd name="T72" fmla="*/ 3738 w 4846"/>
                <a:gd name="T73" fmla="*/ 85 h 435"/>
                <a:gd name="T74" fmla="*/ 3772 w 4846"/>
                <a:gd name="T75" fmla="*/ 84 h 435"/>
                <a:gd name="T76" fmla="*/ 3934 w 4846"/>
                <a:gd name="T77" fmla="*/ 101 h 435"/>
                <a:gd name="T78" fmla="*/ 4077 w 4846"/>
                <a:gd name="T79" fmla="*/ 114 h 435"/>
                <a:gd name="T80" fmla="*/ 4150 w 4846"/>
                <a:gd name="T81" fmla="*/ 122 h 435"/>
                <a:gd name="T82" fmla="*/ 4178 w 4846"/>
                <a:gd name="T83" fmla="*/ 140 h 435"/>
                <a:gd name="T84" fmla="*/ 4210 w 4846"/>
                <a:gd name="T85" fmla="*/ 160 h 435"/>
                <a:gd name="T86" fmla="*/ 4253 w 4846"/>
                <a:gd name="T87" fmla="*/ 173 h 435"/>
                <a:gd name="T88" fmla="*/ 4269 w 4846"/>
                <a:gd name="T89" fmla="*/ 183 h 435"/>
                <a:gd name="T90" fmla="*/ 4285 w 4846"/>
                <a:gd name="T91" fmla="*/ 200 h 435"/>
                <a:gd name="T92" fmla="*/ 4299 w 4846"/>
                <a:gd name="T93" fmla="*/ 201 h 435"/>
                <a:gd name="T94" fmla="*/ 4334 w 4846"/>
                <a:gd name="T95" fmla="*/ 204 h 435"/>
                <a:gd name="T96" fmla="*/ 4390 w 4846"/>
                <a:gd name="T97" fmla="*/ 217 h 435"/>
                <a:gd name="T98" fmla="*/ 4462 w 4846"/>
                <a:gd name="T99" fmla="*/ 254 h 435"/>
                <a:gd name="T100" fmla="*/ 4533 w 4846"/>
                <a:gd name="T101" fmla="*/ 301 h 435"/>
                <a:gd name="T102" fmla="*/ 4613 w 4846"/>
                <a:gd name="T103" fmla="*/ 330 h 435"/>
                <a:gd name="T104" fmla="*/ 4664 w 4846"/>
                <a:gd name="T105" fmla="*/ 357 h 435"/>
                <a:gd name="T106" fmla="*/ 4682 w 4846"/>
                <a:gd name="T107" fmla="*/ 370 h 435"/>
                <a:gd name="T108" fmla="*/ 4705 w 4846"/>
                <a:gd name="T109" fmla="*/ 376 h 435"/>
                <a:gd name="T110" fmla="*/ 4750 w 4846"/>
                <a:gd name="T111" fmla="*/ 390 h 435"/>
                <a:gd name="T112" fmla="*/ 4787 w 4846"/>
                <a:gd name="T113" fmla="*/ 422 h 435"/>
                <a:gd name="T114" fmla="*/ 4822 w 4846"/>
                <a:gd name="T115" fmla="*/ 435 h 4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46" h="435">
                  <a:moveTo>
                    <a:pt x="0" y="398"/>
                  </a:moveTo>
                  <a:lnTo>
                    <a:pt x="2" y="380"/>
                  </a:lnTo>
                  <a:lnTo>
                    <a:pt x="5" y="362"/>
                  </a:lnTo>
                  <a:lnTo>
                    <a:pt x="7" y="344"/>
                  </a:lnTo>
                  <a:lnTo>
                    <a:pt x="12" y="327"/>
                  </a:lnTo>
                  <a:lnTo>
                    <a:pt x="14" y="323"/>
                  </a:lnTo>
                  <a:lnTo>
                    <a:pt x="17" y="318"/>
                  </a:lnTo>
                  <a:lnTo>
                    <a:pt x="25" y="306"/>
                  </a:lnTo>
                  <a:lnTo>
                    <a:pt x="36" y="294"/>
                  </a:lnTo>
                  <a:lnTo>
                    <a:pt x="48" y="282"/>
                  </a:lnTo>
                  <a:lnTo>
                    <a:pt x="61" y="270"/>
                  </a:lnTo>
                  <a:lnTo>
                    <a:pt x="74" y="259"/>
                  </a:lnTo>
                  <a:lnTo>
                    <a:pt x="85" y="251"/>
                  </a:lnTo>
                  <a:lnTo>
                    <a:pt x="94" y="245"/>
                  </a:lnTo>
                  <a:lnTo>
                    <a:pt x="102" y="241"/>
                  </a:lnTo>
                  <a:lnTo>
                    <a:pt x="111" y="239"/>
                  </a:lnTo>
                  <a:lnTo>
                    <a:pt x="129" y="234"/>
                  </a:lnTo>
                  <a:lnTo>
                    <a:pt x="147" y="230"/>
                  </a:lnTo>
                  <a:lnTo>
                    <a:pt x="156" y="226"/>
                  </a:lnTo>
                  <a:lnTo>
                    <a:pt x="164" y="222"/>
                  </a:lnTo>
                  <a:lnTo>
                    <a:pt x="181" y="210"/>
                  </a:lnTo>
                  <a:lnTo>
                    <a:pt x="190" y="204"/>
                  </a:lnTo>
                  <a:lnTo>
                    <a:pt x="199" y="199"/>
                  </a:lnTo>
                  <a:lnTo>
                    <a:pt x="216" y="192"/>
                  </a:lnTo>
                  <a:lnTo>
                    <a:pt x="234" y="186"/>
                  </a:lnTo>
                  <a:lnTo>
                    <a:pt x="269" y="175"/>
                  </a:lnTo>
                  <a:lnTo>
                    <a:pt x="274" y="173"/>
                  </a:lnTo>
                  <a:lnTo>
                    <a:pt x="280" y="172"/>
                  </a:lnTo>
                  <a:lnTo>
                    <a:pt x="291" y="168"/>
                  </a:lnTo>
                  <a:lnTo>
                    <a:pt x="296" y="166"/>
                  </a:lnTo>
                  <a:lnTo>
                    <a:pt x="300" y="165"/>
                  </a:lnTo>
                  <a:lnTo>
                    <a:pt x="303" y="164"/>
                  </a:lnTo>
                  <a:lnTo>
                    <a:pt x="304" y="164"/>
                  </a:lnTo>
                  <a:lnTo>
                    <a:pt x="328" y="148"/>
                  </a:lnTo>
                  <a:lnTo>
                    <a:pt x="353" y="134"/>
                  </a:lnTo>
                  <a:lnTo>
                    <a:pt x="378" y="121"/>
                  </a:lnTo>
                  <a:lnTo>
                    <a:pt x="403" y="110"/>
                  </a:lnTo>
                  <a:lnTo>
                    <a:pt x="429" y="100"/>
                  </a:lnTo>
                  <a:lnTo>
                    <a:pt x="455" y="91"/>
                  </a:lnTo>
                  <a:lnTo>
                    <a:pt x="481" y="84"/>
                  </a:lnTo>
                  <a:lnTo>
                    <a:pt x="507" y="77"/>
                  </a:lnTo>
                  <a:lnTo>
                    <a:pt x="534" y="72"/>
                  </a:lnTo>
                  <a:lnTo>
                    <a:pt x="561" y="68"/>
                  </a:lnTo>
                  <a:lnTo>
                    <a:pt x="615" y="62"/>
                  </a:lnTo>
                  <a:lnTo>
                    <a:pt x="670" y="59"/>
                  </a:lnTo>
                  <a:lnTo>
                    <a:pt x="727" y="59"/>
                  </a:lnTo>
                  <a:lnTo>
                    <a:pt x="783" y="60"/>
                  </a:lnTo>
                  <a:lnTo>
                    <a:pt x="841" y="64"/>
                  </a:lnTo>
                  <a:lnTo>
                    <a:pt x="957" y="72"/>
                  </a:lnTo>
                  <a:lnTo>
                    <a:pt x="1016" y="76"/>
                  </a:lnTo>
                  <a:lnTo>
                    <a:pt x="1075" y="80"/>
                  </a:lnTo>
                  <a:lnTo>
                    <a:pt x="1134" y="82"/>
                  </a:lnTo>
                  <a:lnTo>
                    <a:pt x="1194" y="82"/>
                  </a:lnTo>
                  <a:lnTo>
                    <a:pt x="1201" y="80"/>
                  </a:lnTo>
                  <a:lnTo>
                    <a:pt x="1207" y="78"/>
                  </a:lnTo>
                  <a:lnTo>
                    <a:pt x="1216" y="74"/>
                  </a:lnTo>
                  <a:lnTo>
                    <a:pt x="1223" y="72"/>
                  </a:lnTo>
                  <a:lnTo>
                    <a:pt x="1227" y="71"/>
                  </a:lnTo>
                  <a:lnTo>
                    <a:pt x="1229" y="70"/>
                  </a:lnTo>
                  <a:lnTo>
                    <a:pt x="1230" y="70"/>
                  </a:lnTo>
                  <a:lnTo>
                    <a:pt x="1232" y="70"/>
                  </a:lnTo>
                  <a:lnTo>
                    <a:pt x="1233" y="71"/>
                  </a:lnTo>
                  <a:lnTo>
                    <a:pt x="1236" y="71"/>
                  </a:lnTo>
                  <a:lnTo>
                    <a:pt x="1240" y="71"/>
                  </a:lnTo>
                  <a:lnTo>
                    <a:pt x="1247" y="70"/>
                  </a:lnTo>
                  <a:lnTo>
                    <a:pt x="1257" y="68"/>
                  </a:lnTo>
                  <a:lnTo>
                    <a:pt x="1264" y="67"/>
                  </a:lnTo>
                  <a:lnTo>
                    <a:pt x="1271" y="66"/>
                  </a:lnTo>
                  <a:lnTo>
                    <a:pt x="1279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11" y="58"/>
                  </a:lnTo>
                  <a:lnTo>
                    <a:pt x="1321" y="56"/>
                  </a:lnTo>
                  <a:lnTo>
                    <a:pt x="1329" y="54"/>
                  </a:lnTo>
                  <a:lnTo>
                    <a:pt x="1335" y="52"/>
                  </a:lnTo>
                  <a:lnTo>
                    <a:pt x="1339" y="51"/>
                  </a:lnTo>
                  <a:lnTo>
                    <a:pt x="1342" y="50"/>
                  </a:lnTo>
                  <a:lnTo>
                    <a:pt x="1344" y="48"/>
                  </a:lnTo>
                  <a:lnTo>
                    <a:pt x="1347" y="45"/>
                  </a:lnTo>
                  <a:lnTo>
                    <a:pt x="1349" y="42"/>
                  </a:lnTo>
                  <a:lnTo>
                    <a:pt x="1351" y="40"/>
                  </a:lnTo>
                  <a:lnTo>
                    <a:pt x="1354" y="37"/>
                  </a:lnTo>
                  <a:lnTo>
                    <a:pt x="1358" y="35"/>
                  </a:lnTo>
                  <a:lnTo>
                    <a:pt x="1364" y="31"/>
                  </a:lnTo>
                  <a:lnTo>
                    <a:pt x="1371" y="27"/>
                  </a:lnTo>
                  <a:lnTo>
                    <a:pt x="1381" y="23"/>
                  </a:lnTo>
                  <a:lnTo>
                    <a:pt x="1401" y="16"/>
                  </a:lnTo>
                  <a:lnTo>
                    <a:pt x="1422" y="11"/>
                  </a:lnTo>
                  <a:lnTo>
                    <a:pt x="1442" y="6"/>
                  </a:lnTo>
                  <a:lnTo>
                    <a:pt x="1463" y="0"/>
                  </a:lnTo>
                  <a:lnTo>
                    <a:pt x="1516" y="1"/>
                  </a:lnTo>
                  <a:lnTo>
                    <a:pt x="1569" y="2"/>
                  </a:lnTo>
                  <a:lnTo>
                    <a:pt x="1622" y="2"/>
                  </a:lnTo>
                  <a:lnTo>
                    <a:pt x="1675" y="3"/>
                  </a:lnTo>
                  <a:lnTo>
                    <a:pt x="1728" y="4"/>
                  </a:lnTo>
                  <a:lnTo>
                    <a:pt x="1780" y="8"/>
                  </a:lnTo>
                  <a:lnTo>
                    <a:pt x="1832" y="14"/>
                  </a:lnTo>
                  <a:lnTo>
                    <a:pt x="1884" y="23"/>
                  </a:lnTo>
                  <a:lnTo>
                    <a:pt x="1910" y="30"/>
                  </a:lnTo>
                  <a:lnTo>
                    <a:pt x="1936" y="38"/>
                  </a:lnTo>
                  <a:lnTo>
                    <a:pt x="1963" y="48"/>
                  </a:lnTo>
                  <a:lnTo>
                    <a:pt x="1989" y="58"/>
                  </a:lnTo>
                  <a:lnTo>
                    <a:pt x="2015" y="69"/>
                  </a:lnTo>
                  <a:lnTo>
                    <a:pt x="2042" y="78"/>
                  </a:lnTo>
                  <a:lnTo>
                    <a:pt x="2068" y="87"/>
                  </a:lnTo>
                  <a:lnTo>
                    <a:pt x="2095" y="93"/>
                  </a:lnTo>
                  <a:lnTo>
                    <a:pt x="2131" y="99"/>
                  </a:lnTo>
                  <a:lnTo>
                    <a:pt x="2168" y="104"/>
                  </a:lnTo>
                  <a:lnTo>
                    <a:pt x="2204" y="107"/>
                  </a:lnTo>
                  <a:lnTo>
                    <a:pt x="2241" y="110"/>
                  </a:lnTo>
                  <a:lnTo>
                    <a:pt x="2314" y="113"/>
                  </a:lnTo>
                  <a:lnTo>
                    <a:pt x="2388" y="117"/>
                  </a:lnTo>
                  <a:lnTo>
                    <a:pt x="2402" y="119"/>
                  </a:lnTo>
                  <a:lnTo>
                    <a:pt x="2415" y="121"/>
                  </a:lnTo>
                  <a:lnTo>
                    <a:pt x="2426" y="123"/>
                  </a:lnTo>
                  <a:lnTo>
                    <a:pt x="2437" y="125"/>
                  </a:lnTo>
                  <a:lnTo>
                    <a:pt x="2447" y="127"/>
                  </a:lnTo>
                  <a:lnTo>
                    <a:pt x="2455" y="128"/>
                  </a:lnTo>
                  <a:lnTo>
                    <a:pt x="2470" y="130"/>
                  </a:lnTo>
                  <a:lnTo>
                    <a:pt x="2482" y="132"/>
                  </a:lnTo>
                  <a:lnTo>
                    <a:pt x="2491" y="133"/>
                  </a:lnTo>
                  <a:lnTo>
                    <a:pt x="2499" y="134"/>
                  </a:lnTo>
                  <a:lnTo>
                    <a:pt x="2505" y="135"/>
                  </a:lnTo>
                  <a:lnTo>
                    <a:pt x="2516" y="137"/>
                  </a:lnTo>
                  <a:lnTo>
                    <a:pt x="2522" y="139"/>
                  </a:lnTo>
                  <a:lnTo>
                    <a:pt x="2529" y="140"/>
                  </a:lnTo>
                  <a:lnTo>
                    <a:pt x="2537" y="142"/>
                  </a:lnTo>
                  <a:lnTo>
                    <a:pt x="2547" y="145"/>
                  </a:lnTo>
                  <a:lnTo>
                    <a:pt x="2559" y="148"/>
                  </a:lnTo>
                  <a:lnTo>
                    <a:pt x="2575" y="152"/>
                  </a:lnTo>
                  <a:lnTo>
                    <a:pt x="2818" y="150"/>
                  </a:lnTo>
                  <a:lnTo>
                    <a:pt x="3061" y="149"/>
                  </a:lnTo>
                  <a:lnTo>
                    <a:pt x="3304" y="146"/>
                  </a:lnTo>
                  <a:lnTo>
                    <a:pt x="3426" y="144"/>
                  </a:lnTo>
                  <a:lnTo>
                    <a:pt x="3547" y="140"/>
                  </a:lnTo>
                  <a:lnTo>
                    <a:pt x="3563" y="138"/>
                  </a:lnTo>
                  <a:lnTo>
                    <a:pt x="3580" y="135"/>
                  </a:lnTo>
                  <a:lnTo>
                    <a:pt x="3596" y="131"/>
                  </a:lnTo>
                  <a:lnTo>
                    <a:pt x="3611" y="126"/>
                  </a:lnTo>
                  <a:lnTo>
                    <a:pt x="3643" y="115"/>
                  </a:lnTo>
                  <a:lnTo>
                    <a:pt x="3659" y="110"/>
                  </a:lnTo>
                  <a:lnTo>
                    <a:pt x="3675" y="105"/>
                  </a:lnTo>
                  <a:lnTo>
                    <a:pt x="3685" y="102"/>
                  </a:lnTo>
                  <a:lnTo>
                    <a:pt x="3696" y="99"/>
                  </a:lnTo>
                  <a:lnTo>
                    <a:pt x="3708" y="95"/>
                  </a:lnTo>
                  <a:lnTo>
                    <a:pt x="3720" y="91"/>
                  </a:lnTo>
                  <a:lnTo>
                    <a:pt x="3730" y="88"/>
                  </a:lnTo>
                  <a:lnTo>
                    <a:pt x="3738" y="85"/>
                  </a:lnTo>
                  <a:lnTo>
                    <a:pt x="3744" y="83"/>
                  </a:lnTo>
                  <a:lnTo>
                    <a:pt x="3745" y="82"/>
                  </a:lnTo>
                  <a:lnTo>
                    <a:pt x="3746" y="82"/>
                  </a:lnTo>
                  <a:lnTo>
                    <a:pt x="3772" y="84"/>
                  </a:lnTo>
                  <a:lnTo>
                    <a:pt x="3797" y="87"/>
                  </a:lnTo>
                  <a:lnTo>
                    <a:pt x="3844" y="92"/>
                  </a:lnTo>
                  <a:lnTo>
                    <a:pt x="3890" y="97"/>
                  </a:lnTo>
                  <a:lnTo>
                    <a:pt x="3934" y="101"/>
                  </a:lnTo>
                  <a:lnTo>
                    <a:pt x="3979" y="106"/>
                  </a:lnTo>
                  <a:lnTo>
                    <a:pt x="4026" y="110"/>
                  </a:lnTo>
                  <a:lnTo>
                    <a:pt x="4051" y="112"/>
                  </a:lnTo>
                  <a:lnTo>
                    <a:pt x="4077" y="114"/>
                  </a:lnTo>
                  <a:lnTo>
                    <a:pt x="4104" y="115"/>
                  </a:lnTo>
                  <a:lnTo>
                    <a:pt x="4132" y="117"/>
                  </a:lnTo>
                  <a:lnTo>
                    <a:pt x="4141" y="120"/>
                  </a:lnTo>
                  <a:lnTo>
                    <a:pt x="4150" y="122"/>
                  </a:lnTo>
                  <a:lnTo>
                    <a:pt x="4159" y="124"/>
                  </a:lnTo>
                  <a:lnTo>
                    <a:pt x="4167" y="128"/>
                  </a:lnTo>
                  <a:lnTo>
                    <a:pt x="4173" y="134"/>
                  </a:lnTo>
                  <a:lnTo>
                    <a:pt x="4178" y="140"/>
                  </a:lnTo>
                  <a:lnTo>
                    <a:pt x="4183" y="147"/>
                  </a:lnTo>
                  <a:lnTo>
                    <a:pt x="4190" y="152"/>
                  </a:lnTo>
                  <a:lnTo>
                    <a:pt x="4199" y="156"/>
                  </a:lnTo>
                  <a:lnTo>
                    <a:pt x="4210" y="160"/>
                  </a:lnTo>
                  <a:lnTo>
                    <a:pt x="4222" y="164"/>
                  </a:lnTo>
                  <a:lnTo>
                    <a:pt x="4234" y="168"/>
                  </a:lnTo>
                  <a:lnTo>
                    <a:pt x="4244" y="171"/>
                  </a:lnTo>
                  <a:lnTo>
                    <a:pt x="4253" y="173"/>
                  </a:lnTo>
                  <a:lnTo>
                    <a:pt x="4259" y="174"/>
                  </a:lnTo>
                  <a:lnTo>
                    <a:pt x="4260" y="175"/>
                  </a:lnTo>
                  <a:lnTo>
                    <a:pt x="4261" y="175"/>
                  </a:lnTo>
                  <a:lnTo>
                    <a:pt x="4269" y="183"/>
                  </a:lnTo>
                  <a:lnTo>
                    <a:pt x="4274" y="190"/>
                  </a:lnTo>
                  <a:lnTo>
                    <a:pt x="4279" y="194"/>
                  </a:lnTo>
                  <a:lnTo>
                    <a:pt x="4282" y="198"/>
                  </a:lnTo>
                  <a:lnTo>
                    <a:pt x="4285" y="200"/>
                  </a:lnTo>
                  <a:lnTo>
                    <a:pt x="4287" y="201"/>
                  </a:lnTo>
                  <a:lnTo>
                    <a:pt x="4292" y="202"/>
                  </a:lnTo>
                  <a:lnTo>
                    <a:pt x="4295" y="202"/>
                  </a:lnTo>
                  <a:lnTo>
                    <a:pt x="4299" y="201"/>
                  </a:lnTo>
                  <a:lnTo>
                    <a:pt x="4305" y="201"/>
                  </a:lnTo>
                  <a:lnTo>
                    <a:pt x="4312" y="201"/>
                  </a:lnTo>
                  <a:lnTo>
                    <a:pt x="4322" y="202"/>
                  </a:lnTo>
                  <a:lnTo>
                    <a:pt x="4334" y="204"/>
                  </a:lnTo>
                  <a:lnTo>
                    <a:pt x="4348" y="206"/>
                  </a:lnTo>
                  <a:lnTo>
                    <a:pt x="4366" y="210"/>
                  </a:lnTo>
                  <a:lnTo>
                    <a:pt x="4379" y="213"/>
                  </a:lnTo>
                  <a:lnTo>
                    <a:pt x="4390" y="217"/>
                  </a:lnTo>
                  <a:lnTo>
                    <a:pt x="4411" y="224"/>
                  </a:lnTo>
                  <a:lnTo>
                    <a:pt x="4429" y="233"/>
                  </a:lnTo>
                  <a:lnTo>
                    <a:pt x="4446" y="243"/>
                  </a:lnTo>
                  <a:lnTo>
                    <a:pt x="4462" y="254"/>
                  </a:lnTo>
                  <a:lnTo>
                    <a:pt x="4479" y="266"/>
                  </a:lnTo>
                  <a:lnTo>
                    <a:pt x="4497" y="279"/>
                  </a:lnTo>
                  <a:lnTo>
                    <a:pt x="4518" y="292"/>
                  </a:lnTo>
                  <a:lnTo>
                    <a:pt x="4533" y="301"/>
                  </a:lnTo>
                  <a:lnTo>
                    <a:pt x="4549" y="309"/>
                  </a:lnTo>
                  <a:lnTo>
                    <a:pt x="4565" y="315"/>
                  </a:lnTo>
                  <a:lnTo>
                    <a:pt x="4581" y="321"/>
                  </a:lnTo>
                  <a:lnTo>
                    <a:pt x="4613" y="330"/>
                  </a:lnTo>
                  <a:lnTo>
                    <a:pt x="4647" y="339"/>
                  </a:lnTo>
                  <a:lnTo>
                    <a:pt x="4654" y="346"/>
                  </a:lnTo>
                  <a:lnTo>
                    <a:pt x="4659" y="352"/>
                  </a:lnTo>
                  <a:lnTo>
                    <a:pt x="4664" y="357"/>
                  </a:lnTo>
                  <a:lnTo>
                    <a:pt x="4667" y="360"/>
                  </a:lnTo>
                  <a:lnTo>
                    <a:pt x="4673" y="366"/>
                  </a:lnTo>
                  <a:lnTo>
                    <a:pt x="4678" y="369"/>
                  </a:lnTo>
                  <a:lnTo>
                    <a:pt x="4682" y="370"/>
                  </a:lnTo>
                  <a:lnTo>
                    <a:pt x="4686" y="371"/>
                  </a:lnTo>
                  <a:lnTo>
                    <a:pt x="4691" y="372"/>
                  </a:lnTo>
                  <a:lnTo>
                    <a:pt x="4697" y="374"/>
                  </a:lnTo>
                  <a:lnTo>
                    <a:pt x="4705" y="376"/>
                  </a:lnTo>
                  <a:lnTo>
                    <a:pt x="4715" y="378"/>
                  </a:lnTo>
                  <a:lnTo>
                    <a:pt x="4727" y="382"/>
                  </a:lnTo>
                  <a:lnTo>
                    <a:pt x="4741" y="386"/>
                  </a:lnTo>
                  <a:lnTo>
                    <a:pt x="4750" y="390"/>
                  </a:lnTo>
                  <a:lnTo>
                    <a:pt x="4759" y="396"/>
                  </a:lnTo>
                  <a:lnTo>
                    <a:pt x="4776" y="409"/>
                  </a:lnTo>
                  <a:lnTo>
                    <a:pt x="4782" y="415"/>
                  </a:lnTo>
                  <a:lnTo>
                    <a:pt x="4787" y="422"/>
                  </a:lnTo>
                  <a:lnTo>
                    <a:pt x="4792" y="429"/>
                  </a:lnTo>
                  <a:lnTo>
                    <a:pt x="4799" y="433"/>
                  </a:lnTo>
                  <a:lnTo>
                    <a:pt x="4810" y="435"/>
                  </a:lnTo>
                  <a:lnTo>
                    <a:pt x="4822" y="435"/>
                  </a:lnTo>
                  <a:lnTo>
                    <a:pt x="4834" y="434"/>
                  </a:lnTo>
                  <a:lnTo>
                    <a:pt x="4846" y="433"/>
                  </a:lnTo>
                </a:path>
              </a:pathLst>
            </a:custGeom>
            <a:noFill/>
            <a:ln w="57150" cmpd="sng">
              <a:solidFill>
                <a:srgbClr val="66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4345" name="Line 4"/>
            <p:cNvSpPr>
              <a:spLocks noChangeShapeType="1"/>
            </p:cNvSpPr>
            <p:nvPr/>
          </p:nvSpPr>
          <p:spPr bwMode="auto">
            <a:xfrm flipV="1">
              <a:off x="1968" y="3360"/>
              <a:ext cx="24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4346" name="Line 5"/>
            <p:cNvSpPr>
              <a:spLocks noChangeShapeType="1"/>
            </p:cNvSpPr>
            <p:nvPr/>
          </p:nvSpPr>
          <p:spPr bwMode="auto">
            <a:xfrm>
              <a:off x="2208" y="3360"/>
              <a:ext cx="1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4347" name="Line 6"/>
            <p:cNvSpPr>
              <a:spLocks noChangeShapeType="1"/>
            </p:cNvSpPr>
            <p:nvPr/>
          </p:nvSpPr>
          <p:spPr bwMode="auto">
            <a:xfrm>
              <a:off x="2208" y="3360"/>
              <a:ext cx="24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4348" name="Oval 7"/>
            <p:cNvSpPr>
              <a:spLocks noChangeArrowheads="1"/>
            </p:cNvSpPr>
            <p:nvPr/>
          </p:nvSpPr>
          <p:spPr bwMode="auto">
            <a:xfrm>
              <a:off x="2016" y="3312"/>
              <a:ext cx="385" cy="49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49" name="Oval 8"/>
            <p:cNvSpPr>
              <a:spLocks noChangeArrowheads="1"/>
            </p:cNvSpPr>
            <p:nvPr/>
          </p:nvSpPr>
          <p:spPr bwMode="auto">
            <a:xfrm>
              <a:off x="838" y="410"/>
              <a:ext cx="193" cy="14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0" name="Rectangle 9"/>
            <p:cNvSpPr>
              <a:spLocks noChangeArrowheads="1"/>
            </p:cNvSpPr>
            <p:nvPr/>
          </p:nvSpPr>
          <p:spPr bwMode="auto">
            <a:xfrm>
              <a:off x="742" y="362"/>
              <a:ext cx="97" cy="28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1" name="Rectangle 10"/>
            <p:cNvSpPr>
              <a:spLocks noChangeArrowheads="1"/>
            </p:cNvSpPr>
            <p:nvPr/>
          </p:nvSpPr>
          <p:spPr bwMode="auto">
            <a:xfrm>
              <a:off x="1030" y="362"/>
              <a:ext cx="97" cy="28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2" name="Oval 11"/>
            <p:cNvSpPr>
              <a:spLocks noChangeArrowheads="1"/>
            </p:cNvSpPr>
            <p:nvPr/>
          </p:nvSpPr>
          <p:spPr bwMode="auto">
            <a:xfrm>
              <a:off x="4438" y="170"/>
              <a:ext cx="193" cy="145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3" name="Rectangle 12"/>
            <p:cNvSpPr>
              <a:spLocks noChangeArrowheads="1"/>
            </p:cNvSpPr>
            <p:nvPr/>
          </p:nvSpPr>
          <p:spPr bwMode="auto">
            <a:xfrm>
              <a:off x="4342" y="122"/>
              <a:ext cx="97" cy="289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4" name="Rectangle 13"/>
            <p:cNvSpPr>
              <a:spLocks noChangeArrowheads="1"/>
            </p:cNvSpPr>
            <p:nvPr/>
          </p:nvSpPr>
          <p:spPr bwMode="auto">
            <a:xfrm>
              <a:off x="2758" y="2954"/>
              <a:ext cx="62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5" name="Rectangle 14"/>
            <p:cNvSpPr>
              <a:spLocks noChangeArrowheads="1"/>
            </p:cNvSpPr>
            <p:nvPr/>
          </p:nvSpPr>
          <p:spPr bwMode="auto">
            <a:xfrm>
              <a:off x="4630" y="122"/>
              <a:ext cx="97" cy="289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6" name="Rectangle 15"/>
            <p:cNvSpPr>
              <a:spLocks noChangeArrowheads="1"/>
            </p:cNvSpPr>
            <p:nvPr/>
          </p:nvSpPr>
          <p:spPr bwMode="auto">
            <a:xfrm>
              <a:off x="1222" y="3914"/>
              <a:ext cx="2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7" name="Rectangle 16"/>
            <p:cNvSpPr>
              <a:spLocks noChangeArrowheads="1"/>
            </p:cNvSpPr>
            <p:nvPr/>
          </p:nvSpPr>
          <p:spPr bwMode="auto">
            <a:xfrm>
              <a:off x="2110" y="3840"/>
              <a:ext cx="283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sz="3600" dirty="0">
                  <a:latin typeface="+mj-lt"/>
                </a:rPr>
                <a:t>P</a:t>
              </a:r>
            </a:p>
          </p:txBody>
        </p:sp>
        <p:sp>
          <p:nvSpPr>
            <p:cNvPr id="14358" name="Rectangle 17"/>
            <p:cNvSpPr>
              <a:spLocks noChangeArrowheads="1"/>
            </p:cNvSpPr>
            <p:nvPr/>
          </p:nvSpPr>
          <p:spPr bwMode="auto">
            <a:xfrm>
              <a:off x="4236" y="3802"/>
              <a:ext cx="2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59" name="Oval 18"/>
            <p:cNvSpPr>
              <a:spLocks noChangeArrowheads="1"/>
            </p:cNvSpPr>
            <p:nvPr/>
          </p:nvSpPr>
          <p:spPr bwMode="auto">
            <a:xfrm>
              <a:off x="2592" y="720"/>
              <a:ext cx="193" cy="1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60" name="Rectangle 19"/>
            <p:cNvSpPr>
              <a:spLocks noChangeArrowheads="1"/>
            </p:cNvSpPr>
            <p:nvPr/>
          </p:nvSpPr>
          <p:spPr bwMode="auto">
            <a:xfrm>
              <a:off x="2496" y="672"/>
              <a:ext cx="97" cy="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61" name="Rectangle 20"/>
            <p:cNvSpPr>
              <a:spLocks noChangeArrowheads="1"/>
            </p:cNvSpPr>
            <p:nvPr/>
          </p:nvSpPr>
          <p:spPr bwMode="auto">
            <a:xfrm>
              <a:off x="2784" y="672"/>
              <a:ext cx="97" cy="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>
                <a:latin typeface="+mj-lt"/>
              </a:endParaRPr>
            </a:p>
          </p:txBody>
        </p:sp>
        <p:sp>
          <p:nvSpPr>
            <p:cNvPr id="14362" name="Line 21"/>
            <p:cNvSpPr>
              <a:spLocks noChangeShapeType="1"/>
            </p:cNvSpPr>
            <p:nvPr/>
          </p:nvSpPr>
          <p:spPr bwMode="auto">
            <a:xfrm>
              <a:off x="912" y="576"/>
              <a:ext cx="1296" cy="273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4363" name="Line 22"/>
            <p:cNvSpPr>
              <a:spLocks noChangeShapeType="1"/>
            </p:cNvSpPr>
            <p:nvPr/>
          </p:nvSpPr>
          <p:spPr bwMode="auto">
            <a:xfrm flipH="1">
              <a:off x="2208" y="864"/>
              <a:ext cx="480" cy="244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4364" name="Line 23"/>
            <p:cNvSpPr>
              <a:spLocks noChangeShapeType="1"/>
            </p:cNvSpPr>
            <p:nvPr/>
          </p:nvSpPr>
          <p:spPr bwMode="auto">
            <a:xfrm flipH="1">
              <a:off x="2208" y="336"/>
              <a:ext cx="2304" cy="2976"/>
            </a:xfrm>
            <a:prstGeom prst="line">
              <a:avLst/>
            </a:prstGeom>
            <a:noFill/>
            <a:ln w="9525">
              <a:solidFill>
                <a:srgbClr val="CC33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+mj-lt"/>
              </a:endParaRPr>
            </a:p>
          </p:txBody>
        </p:sp>
      </p:grp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955589" y="228601"/>
            <a:ext cx="87980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occorrono 4 satelliti contemporaneamente visibili per il posizionamento in tempo reale</a:t>
            </a:r>
            <a:endParaRPr lang="it-IT" sz="3200" dirty="0">
              <a:latin typeface="+mj-lt"/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5181600" y="3276601"/>
            <a:ext cx="5486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 distanze misurate+ </a:t>
            </a:r>
            <a:r>
              <a:rPr lang="it-IT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coord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satelliti note</a:t>
            </a:r>
            <a:r>
              <a:rPr lang="it-IT" dirty="0">
                <a:latin typeface="+mj-lt"/>
              </a:rPr>
              <a:t>             	     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</a:t>
            </a:r>
            <a:r>
              <a:rPr lang="it-IT" dirty="0">
                <a:latin typeface="+mj-lt"/>
              </a:rPr>
              <a:t>  </a:t>
            </a:r>
            <a:r>
              <a:rPr lang="it-IT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coord</a:t>
            </a: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incognite del punto P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6096000" y="4267200"/>
            <a:ext cx="411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 distanza è derivata da misure di intervallo di tempo: occorre che orologi satelliti e orologi ricevitore siano sincronizzati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Symbol" pitchFamily="18" charset="2"/>
              </a:rPr>
              <a:t>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1 incognita di errore di sincronizzazione</a:t>
            </a:r>
            <a:endParaRPr lang="it-IT" sz="3600" dirty="0">
              <a:latin typeface="+mj-lt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096000" y="1936751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geometricamente è un’intersezione spaziale di distanze: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98"/>
    </mc:Choice>
    <mc:Fallback xmlns="">
      <p:transition spd="slow" advTm="436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524000" y="0"/>
            <a:ext cx="9144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altLang="it-IT" sz="4800" b="1" dirty="0">
                <a:latin typeface="ZapfHumnst BT" pitchFamily="34" charset="0"/>
              </a:rPr>
              <a:t>GNSS (GPS)</a:t>
            </a:r>
          </a:p>
        </p:txBody>
      </p:sp>
      <p:pic>
        <p:nvPicPr>
          <p:cNvPr id="11266" name="Picture 2" descr="http://gambaengineering.com/surveying/pics/Leica%201200%20G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363" y="666750"/>
            <a:ext cx="50006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novatel.com/assets/Intro-to-GNSS/Figures/figure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7590" y="3287402"/>
            <a:ext cx="4191573" cy="29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ecx.images-amazon.com/images/I/51147-btfML._SY300_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8627" y="666750"/>
            <a:ext cx="1704762" cy="26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dia.defenceindustrydaily.com/images/SPAC_GPS_NAVSTAR_IIA_IIR_IIF_Constellation_l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577" y="738399"/>
            <a:ext cx="2696850" cy="26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FE51DBC1-AF7E-4F0D-886D-F79B1FBF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124" y="6356350"/>
            <a:ext cx="6648451" cy="365125"/>
          </a:xfrm>
        </p:spPr>
        <p:txBody>
          <a:bodyPr/>
          <a:lstStyle/>
          <a:p>
            <a:r>
              <a:rPr lang="it-IT" dirty="0"/>
              <a:t>Acquisizione del dato: il rilievo</a:t>
            </a:r>
          </a:p>
        </p:txBody>
      </p:sp>
    </p:spTree>
    <p:extLst>
      <p:ext uri="{BB962C8B-B14F-4D97-AF65-F5344CB8AC3E}">
        <p14:creationId xmlns:p14="http://schemas.microsoft.com/office/powerpoint/2010/main" val="640125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76400" y="381001"/>
            <a:ext cx="88392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Non perfetta sincronizzazione tra orologi satelliti e orologio ricevitore         offset tra le scale dei tempi </a:t>
            </a:r>
            <a:r>
              <a:rPr lang="it-IT" sz="2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t</a:t>
            </a:r>
            <a:endParaRPr lang="it-IT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4648200" y="1143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2667001"/>
            <a:ext cx="5638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4 incognite	x</a:t>
            </a:r>
            <a:r>
              <a:rPr lang="it-IT" sz="32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, y</a:t>
            </a:r>
            <a:r>
              <a:rPr lang="it-IT" sz="32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r, </a:t>
            </a:r>
            <a: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it-IT" sz="32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, </a:t>
            </a:r>
            <a: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t</a:t>
            </a:r>
            <a:endParaRPr lang="it-IT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410200" y="35814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62200" y="4648200"/>
            <a:ext cx="7620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osservazioni simultanee a 4 satelliti per il posizionamento in tempo reale</a:t>
            </a:r>
            <a:endParaRPr lang="it-IT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486400" y="14478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0"/>
    </mc:Choice>
    <mc:Fallback xmlns="">
      <p:transition spd="slow" advTm="1652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45640D1-9A80-48FD-B0CC-0F80435E4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2408" y="378864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Posizionamento con misure di </a:t>
            </a:r>
            <a:r>
              <a:rPr lang="it-IT" altLang="it-IT" sz="2800" dirty="0" err="1"/>
              <a:t>pseudorange</a:t>
            </a:r>
            <a:endParaRPr lang="it-IT" altLang="it-IT" sz="28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03FAE9C-B492-4B8A-AB8E-AB5DCC152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0197" y="1219200"/>
            <a:ext cx="11536823" cy="4876800"/>
          </a:xfrm>
        </p:spPr>
        <p:txBody>
          <a:bodyPr/>
          <a:lstStyle/>
          <a:p>
            <a:pPr algn="just" eaLnBrk="1" hangingPunct="1"/>
            <a:r>
              <a:rPr lang="it-IT" altLang="it-IT" sz="2000" dirty="0">
                <a:latin typeface="+mj-lt"/>
              </a:rPr>
              <a:t>Avendo a disposizione 4 equazioni di osservazione (4 satelliti) il software del ricevitore è in grado di fornire </a:t>
            </a:r>
            <a:r>
              <a:rPr lang="it-IT" altLang="it-IT" sz="2000" i="1" dirty="0">
                <a:latin typeface="+mj-lt"/>
              </a:rPr>
              <a:t>in tempo reale</a:t>
            </a:r>
            <a:r>
              <a:rPr lang="it-IT" altLang="it-IT" sz="2000" dirty="0">
                <a:latin typeface="+mj-lt"/>
              </a:rPr>
              <a:t> la posizione del ricevitore epoca per epoca. Se osservo più di 4 satelliti ho una soluzione a </a:t>
            </a:r>
            <a:r>
              <a:rPr lang="it-IT" altLang="it-IT" sz="2000" dirty="0" err="1">
                <a:latin typeface="+mj-lt"/>
              </a:rPr>
              <a:t>m.q</a:t>
            </a:r>
            <a:r>
              <a:rPr lang="it-IT" altLang="it-IT" sz="2000" dirty="0">
                <a:latin typeface="+mj-lt"/>
              </a:rPr>
              <a:t>. (oppure il ricevitore usa i 4 che danno il miglior DOP)</a:t>
            </a:r>
          </a:p>
          <a:p>
            <a:pPr algn="just" eaLnBrk="1" hangingPunct="1"/>
            <a:r>
              <a:rPr lang="it-IT" altLang="it-IT" sz="2000" dirty="0">
                <a:latin typeface="+mj-lt"/>
              </a:rPr>
              <a:t>In </a:t>
            </a:r>
            <a:r>
              <a:rPr lang="it-IT" altLang="it-IT" sz="2000" i="1" dirty="0">
                <a:latin typeface="+mj-lt"/>
              </a:rPr>
              <a:t>post-processing</a:t>
            </a:r>
            <a:r>
              <a:rPr lang="it-IT" altLang="it-IT" sz="2000" dirty="0">
                <a:latin typeface="+mj-lt"/>
              </a:rPr>
              <a:t> si possono ottenere precisioni superiori in quanto si considerano le osservazioni di tutti i satelliti accumulate lungo la </a:t>
            </a:r>
            <a:r>
              <a:rPr lang="it-IT" altLang="it-IT" sz="2000" i="1" dirty="0">
                <a:latin typeface="+mj-lt"/>
              </a:rPr>
              <a:t>sessione</a:t>
            </a:r>
            <a:r>
              <a:rPr lang="it-IT" altLang="it-IT" sz="2000" dirty="0">
                <a:latin typeface="+mj-lt"/>
              </a:rPr>
              <a:t> di misura (da qualche minuto a qualche ora)</a:t>
            </a:r>
          </a:p>
          <a:p>
            <a:pPr eaLnBrk="1" hangingPunct="1"/>
            <a:endParaRPr lang="it-IT" altLang="it-IT" sz="2400" dirty="0">
              <a:latin typeface="+mj-lt"/>
            </a:endParaRPr>
          </a:p>
          <a:p>
            <a:pPr eaLnBrk="1" hangingPunct="1"/>
            <a:r>
              <a:rPr lang="it-IT" altLang="it-IT" sz="2400" dirty="0">
                <a:latin typeface="+mj-lt"/>
              </a:rPr>
              <a:t>PRECISIONI MISURE DI PSEUDORANGE (1-2% di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)</a:t>
            </a:r>
          </a:p>
          <a:p>
            <a:pPr eaLnBrk="1" hangingPunct="1">
              <a:buFontTx/>
              <a:buNone/>
            </a:pPr>
            <a:endParaRPr lang="it-IT" altLang="it-IT" sz="20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Codice C/A	 </a:t>
            </a:r>
            <a:r>
              <a:rPr lang="el-GR" altLang="it-IT" sz="2400" dirty="0">
                <a:latin typeface="+mj-lt"/>
                <a:cs typeface="Arial" panose="020B0604020202020204" pitchFamily="34" charset="0"/>
              </a:rPr>
              <a:t>λ</a:t>
            </a:r>
            <a:r>
              <a:rPr lang="it-IT" altLang="it-IT" sz="2400" baseline="-30000" dirty="0">
                <a:latin typeface="+mj-lt"/>
                <a:cs typeface="Times New Roman" panose="02020603050405020304" pitchFamily="18" charset="0"/>
              </a:rPr>
              <a:t>C/A</a:t>
            </a:r>
            <a:r>
              <a:rPr lang="it-IT" altLang="it-IT" sz="2400" baseline="-30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it-IT" altLang="it-IT" sz="2400" dirty="0">
                <a:latin typeface="+mj-lt"/>
                <a:cs typeface="Arial" panose="020B0604020202020204" pitchFamily="34" charset="0"/>
              </a:rPr>
              <a:t> 300 m		 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it-IT" altLang="it-IT" sz="2400" baseline="-300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= 3-6 m</a:t>
            </a:r>
            <a:endParaRPr lang="it-IT" altLang="it-IT" sz="20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Codice P	 </a:t>
            </a:r>
            <a:r>
              <a:rPr lang="el-GR" altLang="it-IT" sz="2400" dirty="0">
                <a:latin typeface="+mj-lt"/>
                <a:cs typeface="Arial" panose="020B0604020202020204" pitchFamily="34" charset="0"/>
              </a:rPr>
              <a:t>λ </a:t>
            </a:r>
            <a:r>
              <a:rPr lang="it-IT" altLang="it-IT" sz="2400" baseline="-30000" dirty="0">
                <a:latin typeface="+mj-lt"/>
                <a:cs typeface="Arial" panose="020B0604020202020204" pitchFamily="34" charset="0"/>
              </a:rPr>
              <a:t>P      </a:t>
            </a:r>
            <a:r>
              <a:rPr lang="it-IT" altLang="it-IT" sz="24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 30 m		 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it-IT" altLang="it-IT" sz="2400" baseline="-300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= 30-60 cm</a:t>
            </a:r>
            <a:endParaRPr lang="it-IT" altLang="it-IT" sz="20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it-IT" altLang="it-IT" sz="2400" dirty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219645C-4759-4E55-8897-94E90E350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627" y="0"/>
            <a:ext cx="9440573" cy="762000"/>
          </a:xfrm>
        </p:spPr>
        <p:txBody>
          <a:bodyPr/>
          <a:lstStyle/>
          <a:p>
            <a:pPr eaLnBrk="1" hangingPunct="1"/>
            <a:r>
              <a:rPr lang="it-IT" altLang="it-IT" sz="2800"/>
              <a:t>MISURE DI FASE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58B99459-47D9-4787-8F00-22AEDA6A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29" y="765175"/>
                <a:ext cx="10240786" cy="4862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000" dirty="0">
                    <a:latin typeface="+mj-lt"/>
                  </a:rPr>
                  <a:t>Durante una sessione di misura, sia il satellite sia il ricevitore generano in continuo la portante, ovvero un segnale sinusoidale: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alt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alt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alt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it-IT" alt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altLang="it-IT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alt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altLang="it-IT" sz="2000" dirty="0">
                  <a:latin typeface="+mj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000" dirty="0">
                    <a:latin typeface="+mj-lt"/>
                  </a:rPr>
                  <a:t>Supponiamo per ora che gli orologi di satellite e ricevitore siano sincroni al tempo GPS, ovvero </a:t>
                </a:r>
                <a:r>
                  <a:rPr lang="it-IT" altLang="it-IT" sz="2000" dirty="0" err="1">
                    <a:latin typeface="+mj-lt"/>
                  </a:rPr>
                  <a:t>dt</a:t>
                </a:r>
                <a:r>
                  <a:rPr lang="it-IT" altLang="it-IT" sz="2000" baseline="-25000" dirty="0" err="1">
                    <a:latin typeface="+mj-lt"/>
                  </a:rPr>
                  <a:t>R</a:t>
                </a:r>
                <a:r>
                  <a:rPr lang="it-IT" altLang="it-IT" sz="2000" dirty="0">
                    <a:latin typeface="+mj-lt"/>
                  </a:rPr>
                  <a:t>=</a:t>
                </a:r>
                <a:r>
                  <a:rPr lang="it-IT" altLang="it-IT" sz="2000" dirty="0" err="1">
                    <a:latin typeface="+mj-lt"/>
                  </a:rPr>
                  <a:t>dt</a:t>
                </a:r>
                <a:r>
                  <a:rPr lang="it-IT" altLang="it-IT" sz="2000" baseline="30000" dirty="0" err="1">
                    <a:latin typeface="+mj-lt"/>
                  </a:rPr>
                  <a:t>S</a:t>
                </a:r>
                <a:r>
                  <a:rPr lang="it-IT" altLang="it-IT" sz="2000" dirty="0">
                    <a:latin typeface="+mj-lt"/>
                  </a:rPr>
                  <a:t>=0.  Immaginiamo di poter tracciare (registrare) il valore </a:t>
                </a:r>
                <a:r>
                  <a:rPr lang="it-IT" altLang="it-IT" sz="2000" i="1" dirty="0">
                    <a:latin typeface="+mj-lt"/>
                  </a:rPr>
                  <a:t>totale </a:t>
                </a:r>
                <a:r>
                  <a:rPr lang="it-IT" altLang="it-IT" sz="2000" dirty="0">
                    <a:latin typeface="+mj-lt"/>
                  </a:rPr>
                  <a:t>della fase del segnale, non cioè nell’intervallo 0-2</a:t>
                </a:r>
                <a:r>
                  <a:rPr lang="el-GR" altLang="it-IT" sz="2000" dirty="0">
                    <a:latin typeface="+mj-lt"/>
                  </a:rPr>
                  <a:t>π</a:t>
                </a:r>
                <a:r>
                  <a:rPr lang="it-IT" altLang="it-IT" sz="2000" dirty="0">
                    <a:latin typeface="+mj-lt"/>
                  </a:rPr>
                  <a:t>, ma proprio di contare il numero di cicli generati a partire dal tempo iniziale.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000" dirty="0">
                  <a:latin typeface="+mj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000" dirty="0">
                    <a:latin typeface="+mj-lt"/>
                  </a:rPr>
                  <a:t>In tal caso nel medesimo istante </a:t>
                </a:r>
                <a:r>
                  <a:rPr lang="it-IT" altLang="it-IT" sz="2000" dirty="0">
                    <a:latin typeface="+mj-lt"/>
                    <a:cs typeface="Arial" panose="020B0604020202020204" pitchFamily="34" charset="0"/>
                  </a:rPr>
                  <a:t>t</a:t>
                </a:r>
                <a:r>
                  <a:rPr lang="it-IT" altLang="it-IT" sz="2000" dirty="0">
                    <a:latin typeface="+mj-lt"/>
                  </a:rPr>
                  <a:t> (ora esatta) la fase è la medesima sia sul satellite sia sul ricevitore. Supponiamo ora che al ricevitore arrivi il segnale emesso dal satellite e che sia possibile leggere il valore totale della fase di tale segnale. Poiché è stato emesso un tempo </a:t>
                </a:r>
                <a:r>
                  <a:rPr lang="it-IT" altLang="it-IT" sz="2000" dirty="0" err="1">
                    <a:latin typeface="+mj-lt"/>
                  </a:rPr>
                  <a:t>dt</a:t>
                </a:r>
                <a:r>
                  <a:rPr lang="it-IT" altLang="it-IT" sz="2000" dirty="0">
                    <a:latin typeface="+mj-lt"/>
                  </a:rPr>
                  <a:t> precedente, pari al valore della distanza satellite-ricevitore diviso per la velocità di propagazione c, la differenza col valore attuale della fase del segnale generato dal ricevitore contiene la distanza satellite – ricevitore.</a:t>
                </a: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58B99459-47D9-4787-8F00-22AEDA6A2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829" y="765175"/>
                <a:ext cx="10240786" cy="4862870"/>
              </a:xfrm>
              <a:prstGeom prst="rect">
                <a:avLst/>
              </a:prstGeom>
              <a:blipFill>
                <a:blip r:embed="rId2"/>
                <a:stretch>
                  <a:fillRect l="-655" t="-753" r="-60" b="-13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E0B530F-8E20-4BB2-87DA-618ED78D6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15888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2800"/>
              <a:t>Posizionamento con misure di fase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87F7926-0FBA-40D7-A263-6AD029B82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561" y="725488"/>
            <a:ext cx="11545368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000" dirty="0">
                <a:latin typeface="+mj-lt"/>
              </a:rPr>
              <a:t>Nel conteggio delle incognite oltre alle coordinate geocentriche del ricevitore e al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l’errore di sincronizzazione (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it-IT" altLang="it-IT" sz="2000" dirty="0">
                <a:latin typeface="+mj-lt"/>
              </a:rPr>
              <a:t> -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000" baseline="-300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) occorre introdurre una nuova incognita:</a:t>
            </a:r>
          </a:p>
          <a:p>
            <a:pPr algn="ctr" eaLnBrk="1" hangingPunct="1"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fr-FR" altLang="it-IT" sz="20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t</a:t>
            </a:r>
            <a:r>
              <a:rPr lang="fr-FR" altLang="it-IT" sz="2000" dirty="0">
                <a:latin typeface="+mj-lt"/>
                <a:cs typeface="Times New Roman" panose="02020603050405020304" pitchFamily="18" charset="0"/>
              </a:rPr>
              <a:t>) = DN(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t-t</a:t>
            </a:r>
            <a:r>
              <a:rPr lang="fr-FR" altLang="it-IT" sz="2000" baseline="-30000" dirty="0">
                <a:latin typeface="+mj-lt"/>
                <a:cs typeface="Times New Roman" panose="02020603050405020304" pitchFamily="18" charset="0"/>
              </a:rPr>
              <a:t>o</a:t>
            </a:r>
            <a:r>
              <a:rPr lang="fr-FR" altLang="it-IT" sz="2000" dirty="0">
                <a:latin typeface="+mj-lt"/>
                <a:cs typeface="Times New Roman" panose="02020603050405020304" pitchFamily="18" charset="0"/>
              </a:rPr>
              <a:t>) +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fr-FR" altLang="it-IT" sz="20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t</a:t>
            </a:r>
            <a:r>
              <a:rPr lang="fr-FR" altLang="it-IT" sz="2000" baseline="-30000" dirty="0">
                <a:latin typeface="+mj-lt"/>
                <a:cs typeface="Times New Roman" panose="02020603050405020304" pitchFamily="18" charset="0"/>
              </a:rPr>
              <a:t>o</a:t>
            </a:r>
            <a:r>
              <a:rPr lang="fr-FR" altLang="it-IT" sz="2000" dirty="0">
                <a:latin typeface="+mj-lt"/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fr-FR" altLang="it-IT" sz="20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t</a:t>
            </a:r>
            <a:r>
              <a:rPr lang="fr-FR" altLang="it-IT" sz="2000" baseline="-30000" dirty="0">
                <a:latin typeface="+mj-lt"/>
                <a:cs typeface="Times New Roman" panose="02020603050405020304" pitchFamily="18" charset="0"/>
              </a:rPr>
              <a:t>o</a:t>
            </a:r>
            <a:r>
              <a:rPr lang="fr-FR" altLang="it-IT" sz="2000" dirty="0">
                <a:latin typeface="+mj-lt"/>
                <a:cs typeface="Times New Roman" panose="02020603050405020304" pitchFamily="18" charset="0"/>
              </a:rPr>
              <a:t>) = AMBIGUITA’ INTERA INIZIALE </a:t>
            </a: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	per ciascun satellite di cui si riceve il segnale</a:t>
            </a:r>
          </a:p>
          <a:p>
            <a:pPr eaLnBrk="1" hangingPunct="1"/>
            <a:r>
              <a:rPr lang="it-IT" altLang="it-IT" sz="2000" dirty="0">
                <a:latin typeface="+mj-lt"/>
              </a:rPr>
              <a:t>Se il ricevitore perde la ricezione del segnale il conteggio del numero di cicli viene re-inizializzato e occorre introdurre una nuova incognita. L’interruzione viene chiamata salto di ciclo </a:t>
            </a:r>
            <a:r>
              <a:rPr lang="it-IT" altLang="it-IT" sz="2000" i="1" dirty="0">
                <a:latin typeface="+mj-lt"/>
              </a:rPr>
              <a:t>(</a:t>
            </a:r>
            <a:r>
              <a:rPr lang="it-IT" altLang="it-IT" sz="2000" i="1" dirty="0" err="1">
                <a:latin typeface="+mj-lt"/>
              </a:rPr>
              <a:t>cycle</a:t>
            </a:r>
            <a:r>
              <a:rPr lang="it-IT" altLang="it-IT" sz="2000" i="1" dirty="0">
                <a:latin typeface="+mj-lt"/>
              </a:rPr>
              <a:t> slip).</a:t>
            </a: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</a:rPr>
              <a:t>I salti di ciclo sono determinati principalmente dalle seguenti cause:</a:t>
            </a:r>
          </a:p>
          <a:p>
            <a:pPr eaLnBrk="1" hangingPunct="1"/>
            <a:r>
              <a:rPr lang="it-IT" altLang="it-IT" sz="2000" dirty="0">
                <a:latin typeface="+mj-lt"/>
              </a:rPr>
              <a:t>ostruzioni del segnale dovute ad alberi, costruzioni, bassa elevazione dei satelliti etc..</a:t>
            </a:r>
          </a:p>
          <a:p>
            <a:pPr eaLnBrk="1" hangingPunct="1"/>
            <a:r>
              <a:rPr lang="it-IT" altLang="it-IT" sz="2000" dirty="0">
                <a:latin typeface="+mj-lt"/>
              </a:rPr>
              <a:t>basso rapporto segnale rumore dovuto a condizioni atmosferiche particolari (ionosfera), riflessioni multiple del segnale</a:t>
            </a:r>
          </a:p>
          <a:p>
            <a:pPr eaLnBrk="1" hangingPunct="1"/>
            <a:r>
              <a:rPr lang="it-IT" altLang="it-IT" sz="2000" dirty="0">
                <a:latin typeface="+mj-lt"/>
              </a:rPr>
              <a:t>malfunzionamento dell’oscillatore degli orologi atomici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EF8BDD-1B09-4924-81F0-3033F31D765B}"/>
              </a:ext>
            </a:extLst>
          </p:cNvPr>
          <p:cNvSpPr txBox="1"/>
          <p:nvPr/>
        </p:nvSpPr>
        <p:spPr>
          <a:xfrm>
            <a:off x="365332" y="642796"/>
            <a:ext cx="10359639" cy="598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1800" dirty="0">
                <a:latin typeface="+mj-lt"/>
              </a:rPr>
              <a:t>PRECISIONI MISURE DI PSEUDORANGE (1-2% di </a:t>
            </a:r>
            <a:r>
              <a:rPr lang="it-IT" altLang="it-IT" sz="16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)</a:t>
            </a:r>
          </a:p>
          <a:p>
            <a:pPr eaLnBrk="1" hangingPunct="1">
              <a:buFontTx/>
              <a:buNone/>
            </a:pPr>
            <a:endParaRPr lang="it-IT" altLang="it-IT" sz="16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16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Codice C/A	 </a:t>
            </a:r>
            <a:r>
              <a:rPr lang="el-GR" altLang="it-IT" sz="1800" dirty="0">
                <a:latin typeface="+mj-lt"/>
                <a:cs typeface="Arial" panose="020B0604020202020204" pitchFamily="34" charset="0"/>
              </a:rPr>
              <a:t>λ</a:t>
            </a:r>
            <a:r>
              <a:rPr lang="it-IT" altLang="it-IT" sz="1800" baseline="-30000" dirty="0">
                <a:latin typeface="+mj-lt"/>
                <a:cs typeface="Times New Roman" panose="02020603050405020304" pitchFamily="18" charset="0"/>
              </a:rPr>
              <a:t>C/A</a:t>
            </a:r>
            <a:r>
              <a:rPr lang="it-IT" altLang="it-IT" sz="1800" baseline="-30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it-IT" altLang="it-IT" sz="1800" dirty="0">
                <a:latin typeface="+mj-lt"/>
                <a:cs typeface="Arial" panose="020B0604020202020204" pitchFamily="34" charset="0"/>
              </a:rPr>
              <a:t> 300 m		 </a:t>
            </a:r>
            <a:r>
              <a:rPr lang="it-IT" altLang="it-IT" sz="18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it-IT" altLang="it-IT" sz="1800" baseline="-300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sz="1600" baseline="-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1600" dirty="0">
                <a:latin typeface="+mj-lt"/>
                <a:cs typeface="Times New Roman" panose="02020603050405020304" pitchFamily="18" charset="0"/>
              </a:rPr>
              <a:t>= 3-6 m</a:t>
            </a:r>
            <a:endParaRPr lang="it-IT" altLang="it-IT" sz="16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16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Codice P	 </a:t>
            </a:r>
            <a:r>
              <a:rPr lang="el-GR" altLang="it-IT" sz="1800" dirty="0">
                <a:latin typeface="+mj-lt"/>
                <a:cs typeface="Arial" panose="020B0604020202020204" pitchFamily="34" charset="0"/>
              </a:rPr>
              <a:t>λ </a:t>
            </a:r>
            <a:r>
              <a:rPr lang="it-IT" altLang="it-IT" sz="1800" baseline="-30000" dirty="0">
                <a:latin typeface="+mj-lt"/>
                <a:cs typeface="Arial" panose="020B0604020202020204" pitchFamily="34" charset="0"/>
              </a:rPr>
              <a:t>P      </a:t>
            </a:r>
            <a:r>
              <a:rPr lang="it-IT" altLang="it-IT" sz="18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 30 m		 </a:t>
            </a:r>
            <a:r>
              <a:rPr lang="it-IT" altLang="it-IT" sz="18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it-IT" altLang="it-IT" sz="1800" baseline="-300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sz="1600" baseline="-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1600" dirty="0">
                <a:latin typeface="+mj-lt"/>
                <a:cs typeface="Times New Roman" panose="02020603050405020304" pitchFamily="18" charset="0"/>
              </a:rPr>
              <a:t>= 30-60 cm</a:t>
            </a:r>
          </a:p>
          <a:p>
            <a:pPr eaLnBrk="1" hangingPunct="1">
              <a:buFontTx/>
              <a:buNone/>
            </a:pPr>
            <a:endParaRPr lang="it-IT" altLang="it-IT" sz="16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t-IT" altLang="it-IT" dirty="0">
                <a:latin typeface="+mj-lt"/>
              </a:rPr>
              <a:t>PRECISIONI MISURE DI FASE</a:t>
            </a:r>
          </a:p>
          <a:p>
            <a:pPr>
              <a:buFontTx/>
              <a:buNone/>
            </a:pPr>
            <a:r>
              <a:rPr lang="it-IT" altLang="it-IT" dirty="0">
                <a:latin typeface="+mj-lt"/>
                <a:sym typeface="Symbol" panose="05050102010706020507" pitchFamily="18" charset="2"/>
              </a:rPr>
              <a:t>	Portante L1	 </a:t>
            </a:r>
            <a:r>
              <a:rPr lang="el-GR" altLang="it-IT" dirty="0">
                <a:latin typeface="+mj-lt"/>
              </a:rPr>
              <a:t>λ</a:t>
            </a:r>
            <a:r>
              <a:rPr lang="it-IT" altLang="it-IT" baseline="-25000" dirty="0">
                <a:latin typeface="+mj-lt"/>
              </a:rPr>
              <a:t>1</a:t>
            </a:r>
            <a:r>
              <a:rPr lang="it-IT" altLang="it-IT" dirty="0">
                <a:latin typeface="+mj-lt"/>
              </a:rPr>
              <a:t>  </a:t>
            </a:r>
            <a:r>
              <a:rPr lang="it-IT" altLang="it-IT" dirty="0">
                <a:latin typeface="+mj-lt"/>
                <a:sym typeface="Symbol" panose="05050102010706020507" pitchFamily="18" charset="2"/>
              </a:rPr>
              <a:t></a:t>
            </a:r>
            <a:r>
              <a:rPr lang="it-IT" altLang="it-IT" dirty="0">
                <a:latin typeface="+mj-lt"/>
              </a:rPr>
              <a:t> 19 cm		 </a:t>
            </a:r>
            <a:r>
              <a:rPr lang="it-IT" altLang="it-IT" dirty="0">
                <a:latin typeface="+mj-lt"/>
                <a:sym typeface="Symbol" panose="05050102010706020507" pitchFamily="18" charset="2"/>
              </a:rPr>
              <a:t></a:t>
            </a:r>
            <a:r>
              <a:rPr lang="it-IT" altLang="it-IT" baseline="-25000" dirty="0">
                <a:latin typeface="+mj-lt"/>
              </a:rPr>
              <a:t>L1</a:t>
            </a:r>
            <a:r>
              <a:rPr lang="it-IT" altLang="it-IT" dirty="0">
                <a:latin typeface="+mj-lt"/>
              </a:rPr>
              <a:t> </a:t>
            </a:r>
            <a:r>
              <a:rPr lang="it-IT" altLang="it-IT" dirty="0">
                <a:latin typeface="+mj-lt"/>
                <a:sym typeface="Symbol" panose="05050102010706020507" pitchFamily="18" charset="2"/>
              </a:rPr>
              <a:t></a:t>
            </a:r>
            <a:r>
              <a:rPr lang="it-IT" altLang="it-IT" dirty="0">
                <a:latin typeface="+mj-lt"/>
              </a:rPr>
              <a:t> 2-4mm</a:t>
            </a:r>
            <a:endParaRPr lang="it-IT" altLang="it-IT" dirty="0">
              <a:latin typeface="+mj-lt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t-IT" altLang="it-IT" dirty="0">
                <a:latin typeface="+mj-lt"/>
                <a:sym typeface="Symbol" panose="05050102010706020507" pitchFamily="18" charset="2"/>
              </a:rPr>
              <a:t>	Portante L2	 </a:t>
            </a:r>
            <a:r>
              <a:rPr lang="el-GR" altLang="it-IT" dirty="0">
                <a:latin typeface="+mj-lt"/>
              </a:rPr>
              <a:t>λ</a:t>
            </a:r>
            <a:r>
              <a:rPr lang="it-IT" altLang="it-IT" baseline="-25000" dirty="0">
                <a:latin typeface="+mj-lt"/>
              </a:rPr>
              <a:t>2</a:t>
            </a:r>
            <a:r>
              <a:rPr lang="it-IT" altLang="it-IT" dirty="0">
                <a:latin typeface="+mj-lt"/>
              </a:rPr>
              <a:t>   </a:t>
            </a:r>
            <a:r>
              <a:rPr lang="it-IT" altLang="it-IT" dirty="0">
                <a:latin typeface="+mj-lt"/>
                <a:sym typeface="Symbol" panose="05050102010706020507" pitchFamily="18" charset="2"/>
              </a:rPr>
              <a:t> 24 cm		 </a:t>
            </a:r>
            <a:r>
              <a:rPr lang="it-IT" altLang="it-IT" baseline="-25000" dirty="0">
                <a:latin typeface="+mj-lt"/>
              </a:rPr>
              <a:t>L2</a:t>
            </a:r>
            <a:r>
              <a:rPr lang="it-IT" altLang="it-IT" dirty="0">
                <a:latin typeface="+mj-lt"/>
              </a:rPr>
              <a:t>  </a:t>
            </a:r>
            <a:r>
              <a:rPr lang="it-IT" altLang="it-IT" dirty="0">
                <a:latin typeface="+mj-lt"/>
                <a:sym typeface="Symbol" panose="05050102010706020507" pitchFamily="18" charset="2"/>
              </a:rPr>
              <a:t></a:t>
            </a:r>
            <a:r>
              <a:rPr lang="it-IT" altLang="it-IT" dirty="0">
                <a:latin typeface="+mj-lt"/>
              </a:rPr>
              <a:t> 2-4mm</a:t>
            </a:r>
          </a:p>
          <a:p>
            <a:pPr>
              <a:buFontTx/>
              <a:buNone/>
            </a:pPr>
            <a:endParaRPr lang="it-IT" altLang="it-IT" dirty="0">
              <a:latin typeface="+mj-lt"/>
            </a:endParaRPr>
          </a:p>
          <a:p>
            <a:pPr>
              <a:buFontTx/>
              <a:buNone/>
            </a:pPr>
            <a:r>
              <a:rPr lang="it-IT" altLang="it-IT" sz="2000" dirty="0">
                <a:latin typeface="+mj-lt"/>
              </a:rPr>
              <a:t>ERRORI NELLE MISURE GPS:</a:t>
            </a:r>
          </a:p>
          <a:p>
            <a:pPr>
              <a:buFontTx/>
              <a:buNone/>
            </a:pPr>
            <a:endParaRPr lang="it-IT" altLang="it-IT" sz="2000" dirty="0">
              <a:latin typeface="+mj-lt"/>
            </a:endParaRPr>
          </a:p>
          <a:p>
            <a:pPr marL="1520825" indent="-358775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puri errori strumentali;</a:t>
            </a:r>
          </a:p>
          <a:p>
            <a:pPr marL="1520825" indent="-358775" algn="just" eaLnBrk="1" hangingPunct="1">
              <a:lnSpc>
                <a:spcPct val="90000"/>
              </a:lnSpc>
              <a:buFont typeface="+mj-lt"/>
              <a:buAutoNum type="arabicPeriod"/>
            </a:pPr>
            <a:endParaRPr lang="it-IT" altLang="it-IT" sz="2400" dirty="0">
              <a:latin typeface="+mj-lt"/>
              <a:cs typeface="Times New Roman" panose="02020603050405020304" pitchFamily="18" charset="0"/>
            </a:endParaRPr>
          </a:p>
          <a:p>
            <a:pPr marL="1520825" indent="-358775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errori di modello (</a:t>
            </a:r>
            <a:r>
              <a:rPr lang="it-IT" altLang="it-IT" sz="2400" dirty="0" err="1">
                <a:latin typeface="+mj-lt"/>
                <a:cs typeface="Times New Roman" panose="02020603050405020304" pitchFamily="18" charset="0"/>
              </a:rPr>
              <a:t>biases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);</a:t>
            </a:r>
          </a:p>
          <a:p>
            <a:pPr marL="1520825" indent="-358775" algn="just" eaLnBrk="1" hangingPunct="1">
              <a:lnSpc>
                <a:spcPct val="90000"/>
              </a:lnSpc>
              <a:buFont typeface="+mj-lt"/>
              <a:buAutoNum type="arabicPeriod"/>
            </a:pPr>
            <a:endParaRPr lang="it-IT" altLang="it-IT" sz="2400" dirty="0">
              <a:latin typeface="+mj-lt"/>
              <a:cs typeface="Times New Roman" panose="02020603050405020304" pitchFamily="18" charset="0"/>
            </a:endParaRPr>
          </a:p>
          <a:p>
            <a:pPr marL="1520825" indent="-358775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errori di osservazione;</a:t>
            </a:r>
          </a:p>
          <a:p>
            <a:pPr marL="1520825" indent="-358775" algn="just" eaLnBrk="1" hangingPunct="1">
              <a:lnSpc>
                <a:spcPct val="90000"/>
              </a:lnSpc>
              <a:buFont typeface="+mj-lt"/>
              <a:buAutoNum type="arabicPeriod"/>
            </a:pPr>
            <a:endParaRPr lang="it-IT" altLang="it-IT" sz="2400" dirty="0">
              <a:latin typeface="+mj-lt"/>
              <a:cs typeface="Times New Roman" panose="02020603050405020304" pitchFamily="18" charset="0"/>
            </a:endParaRPr>
          </a:p>
          <a:p>
            <a:pPr marL="1520825" indent="-358775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400" dirty="0">
                <a:latin typeface="+mj-lt"/>
                <a:cs typeface="Times New Roman" panose="02020603050405020304" pitchFamily="18" charset="0"/>
              </a:rPr>
              <a:t>degradazione intenzionale del segnale.</a:t>
            </a:r>
          </a:p>
          <a:p>
            <a:pPr>
              <a:buFontTx/>
              <a:buNone/>
            </a:pPr>
            <a:endParaRPr lang="it-IT" altLang="it-IT" dirty="0">
              <a:latin typeface="+mj-lt"/>
            </a:endParaRPr>
          </a:p>
          <a:p>
            <a:pPr eaLnBrk="1" hangingPunct="1">
              <a:buFontTx/>
              <a:buNone/>
            </a:pPr>
            <a:endParaRPr lang="it-IT" altLang="it-IT" sz="16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B00C3AE-310E-473E-B50C-AB784ADCE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13" y="18231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ERRORI STRUMENTALI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A185BD-A58B-4B3D-BCA6-211D7A31D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923" y="1447800"/>
            <a:ext cx="10682243" cy="46482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latin typeface="+mj-lt"/>
              </a:rPr>
              <a:t>Precisione complessiva nelle misure di fase e di </a:t>
            </a:r>
            <a:r>
              <a:rPr lang="it-IT" altLang="it-IT" sz="2400" dirty="0" err="1">
                <a:latin typeface="+mj-lt"/>
              </a:rPr>
              <a:t>pseudorange</a:t>
            </a:r>
            <a:r>
              <a:rPr lang="it-IT" altLang="it-IT" sz="2400" dirty="0">
                <a:latin typeface="+mj-lt"/>
              </a:rPr>
              <a:t> (elettronica, algoritmo di correlazione, disturbi antenna e circuiti interni).</a:t>
            </a:r>
          </a:p>
          <a:p>
            <a:pPr eaLnBrk="1" hangingPunct="1">
              <a:buFontTx/>
              <a:buNone/>
            </a:pPr>
            <a:r>
              <a:rPr lang="it-IT" altLang="it-IT" sz="2400" dirty="0">
                <a:latin typeface="+mj-lt"/>
              </a:rPr>
              <a:t>    </a:t>
            </a:r>
          </a:p>
          <a:p>
            <a:pPr eaLnBrk="1" hangingPunct="1"/>
            <a:r>
              <a:rPr lang="it-IT" altLang="it-IT" sz="2400" dirty="0">
                <a:latin typeface="+mj-lt"/>
              </a:rPr>
              <a:t>Come visto precedentemente:	1-2% di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</a:p>
          <a:p>
            <a:pPr eaLnBrk="1" hangingPunct="1"/>
            <a:endParaRPr lang="it-IT" altLang="it-IT" sz="20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		Codice C/A	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it-IT" altLang="it-IT" sz="2400" baseline="-300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= 3-6 m</a:t>
            </a:r>
            <a:endParaRPr lang="it-IT" altLang="it-IT" sz="20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		Codice P	 	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it-IT" altLang="it-IT" sz="2400" baseline="-300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= 30-60 cm</a:t>
            </a:r>
            <a:endParaRPr lang="it-IT" altLang="it-IT" sz="20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		Portanti		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it-IT" altLang="it-IT" sz="2400" baseline="-30000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it-IT" altLang="it-IT" sz="2000" baseline="-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altLang="it-IT" sz="24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 2-4mm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31EAB092-534D-4AA9-BC91-97672B3F0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17" y="136021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ERRORI DI MODELLO (</a:t>
            </a:r>
            <a:r>
              <a:rPr lang="it-IT" altLang="it-IT" sz="2800" dirty="0" err="1"/>
              <a:t>biases</a:t>
            </a:r>
            <a:r>
              <a:rPr lang="it-IT" altLang="it-IT" sz="2800" dirty="0"/>
              <a:t>)</a:t>
            </a:r>
          </a:p>
        </p:txBody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CC10778A-003B-4E6B-8420-D21A208B8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6817" y="914400"/>
            <a:ext cx="11702753" cy="5334000"/>
          </a:xfrm>
        </p:spPr>
        <p:txBody>
          <a:bodyPr>
            <a:normAutofit fontScale="92500" lnSpcReduction="20000"/>
          </a:bodyPr>
          <a:lstStyle/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Sono errori sistematici comuni sia a misure di </a:t>
            </a:r>
            <a:r>
              <a:rPr lang="it-IT" altLang="it-IT" sz="2000" dirty="0" err="1">
                <a:latin typeface="+mj-lt"/>
                <a:cs typeface="Arial" panose="020B0604020202020204" pitchFamily="34" charset="0"/>
              </a:rPr>
              <a:t>pseudorange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che di fase  	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possono essere riconducibili: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609600" indent="-609600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    1. </a:t>
            </a:r>
            <a:r>
              <a:rPr lang="it-IT" altLang="it-IT" sz="2000" u="sng" dirty="0" err="1">
                <a:latin typeface="+mj-lt"/>
                <a:cs typeface="Arial" panose="020B0604020202020204" pitchFamily="34" charset="0"/>
              </a:rPr>
              <a:t>Bias</a:t>
            </a:r>
            <a:r>
              <a:rPr lang="it-IT" altLang="it-IT" sz="2000" u="sng" dirty="0">
                <a:latin typeface="+mj-lt"/>
                <a:cs typeface="Arial" panose="020B0604020202020204" pitchFamily="34" charset="0"/>
              </a:rPr>
              <a:t> d’orbita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	indeterminazione dell’orbita dei satelliti (dr) sia per effemeridi “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broadcast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” che “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precise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”, per difficoltà di modellizzare tutte le forze non gravitazionali che perturbano il moto dei satelliti;</a:t>
            </a:r>
          </a:p>
          <a:p>
            <a:pPr marL="609600" indent="-609600" algn="just">
              <a:buNone/>
            </a:pPr>
            <a:endParaRPr lang="it-IT" altLang="it-IT" sz="2000" dirty="0">
              <a:latin typeface="+mj-lt"/>
              <a:cs typeface="Arial" panose="020B0604020202020204" pitchFamily="34" charset="0"/>
            </a:endParaRPr>
          </a:p>
          <a:p>
            <a:pPr marL="609600" indent="-609600">
              <a:buNone/>
            </a:pP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    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2. </a:t>
            </a:r>
            <a:r>
              <a:rPr lang="it-IT" altLang="it-IT" sz="2000" u="sng" dirty="0" err="1">
                <a:latin typeface="+mj-lt"/>
                <a:cs typeface="Arial" panose="020B0604020202020204" pitchFamily="34" charset="0"/>
              </a:rPr>
              <a:t>Bias</a:t>
            </a:r>
            <a:r>
              <a:rPr lang="it-IT" altLang="it-IT" sz="2000" u="sng" dirty="0">
                <a:latin typeface="+mj-lt"/>
                <a:cs typeface="Arial" panose="020B0604020202020204" pitchFamily="34" charset="0"/>
              </a:rPr>
              <a:t> degli orologi</a:t>
            </a:r>
            <a:endParaRPr lang="it-IT" altLang="it-IT" sz="2000" i="1" u="sng" dirty="0">
              <a:latin typeface="+mj-lt"/>
              <a:cs typeface="Arial" panose="020B0604020202020204" pitchFamily="34" charset="0"/>
            </a:endParaRPr>
          </a:p>
          <a:p>
            <a:pPr marL="609600" indent="-609600" algn="just">
              <a:buNone/>
            </a:pP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	offset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di sincronismo degli orologi dei ricevitori 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400" baseline="-30000" dirty="0" err="1">
                <a:latin typeface="+mj-lt"/>
                <a:cs typeface="Times New Roman" panose="02020603050405020304" pitchFamily="18" charset="0"/>
              </a:rPr>
              <a:t>R</a:t>
            </a:r>
            <a:r>
              <a:rPr lang="it-IT" altLang="it-IT" sz="2400" dirty="0">
                <a:latin typeface="+mj-lt"/>
              </a:rPr>
              <a:t>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e dei satelliti </a:t>
            </a:r>
            <a:r>
              <a:rPr lang="it-IT" altLang="it-IT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it-IT" altLang="it-IT" sz="2400" dirty="0" err="1">
                <a:latin typeface="+mj-lt"/>
                <a:cs typeface="Times New Roman" panose="02020603050405020304" pitchFamily="18" charset="0"/>
              </a:rPr>
              <a:t>t</a:t>
            </a:r>
            <a:r>
              <a:rPr lang="it-IT" altLang="it-IT" sz="2400" baseline="30000" dirty="0" err="1">
                <a:latin typeface="+mj-lt"/>
                <a:cs typeface="Times New Roman" panose="02020603050405020304" pitchFamily="18" charset="0"/>
              </a:rPr>
              <a:t>S</a:t>
            </a:r>
            <a:r>
              <a:rPr lang="it-IT" altLang="it-IT" sz="2400" dirty="0">
                <a:latin typeface="+mj-lt"/>
              </a:rPr>
              <a:t> </a:t>
            </a:r>
          </a:p>
          <a:p>
            <a:pPr marL="609600" indent="-609600" algn="just">
              <a:buNone/>
            </a:pPr>
            <a:endParaRPr lang="it-IT" altLang="it-IT" sz="2400" dirty="0">
              <a:latin typeface="+mj-lt"/>
            </a:endParaRPr>
          </a:p>
          <a:p>
            <a:pPr marL="609600" indent="-609600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    3. </a:t>
            </a:r>
            <a:r>
              <a:rPr lang="it-IT" altLang="it-IT" sz="2000" u="sng" dirty="0" err="1">
                <a:latin typeface="+mj-lt"/>
                <a:cs typeface="Arial" panose="020B0604020202020204" pitchFamily="34" charset="0"/>
              </a:rPr>
              <a:t>Bias</a:t>
            </a:r>
            <a:r>
              <a:rPr lang="it-IT" altLang="it-IT" sz="2000" u="sng" dirty="0">
                <a:latin typeface="+mj-lt"/>
                <a:cs typeface="Arial" panose="020B0604020202020204" pitchFamily="34" charset="0"/>
              </a:rPr>
              <a:t> atmosferici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	propagazione dei segnali attraverso la  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ionosfera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(tra 40 e 100 Km di quota) </a:t>
            </a:r>
            <a:r>
              <a:rPr lang="it-IT" altLang="it-IT" sz="2000" i="1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it-IT" altLang="it-IT" sz="2000" i="1" baseline="-300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it-IT" altLang="it-IT" sz="2000" baseline="-30000" dirty="0" err="1">
                <a:latin typeface="+mj-lt"/>
                <a:cs typeface="Arial" panose="020B0604020202020204" pitchFamily="34" charset="0"/>
              </a:rPr>
              <a:t>on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,  (effetto dipendente dalla frequenza del segnale) e attraverso 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	la 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troposfera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(da 0 a 40 Km di quota) il cui effetto </a:t>
            </a:r>
            <a:r>
              <a:rPr lang="it-IT" altLang="it-IT" sz="2000" i="1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it-IT" altLang="it-IT" sz="2000" i="1" baseline="-30000" dirty="0" err="1">
                <a:latin typeface="+mj-lt"/>
                <a:cs typeface="Arial" panose="020B0604020202020204" pitchFamily="34" charset="0"/>
              </a:rPr>
              <a:t>trop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dipende dal contenuto di umidità, dalla temperatura e dalla pressione.</a:t>
            </a:r>
          </a:p>
          <a:p>
            <a:pPr marL="609600" indent="-609600" algn="just">
              <a:buNone/>
            </a:pP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   	Nelle sole misure di 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fas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e altri </a:t>
            </a:r>
            <a:r>
              <a:rPr lang="it-IT" altLang="it-IT" sz="2000" i="1" dirty="0" err="1">
                <a:latin typeface="+mj-lt"/>
                <a:cs typeface="Arial" panose="020B0604020202020204" pitchFamily="34" charset="0"/>
              </a:rPr>
              <a:t>biases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sono le ambiguità delle onde portanti e la modellizzazione del centro di fase delle antenne</a:t>
            </a:r>
          </a:p>
          <a:p>
            <a:pPr marL="609600" indent="-609600" algn="just"/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32F24F9-3CC9-486A-8E7D-8455F2E41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282" y="276314"/>
            <a:ext cx="9668559" cy="6858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Variazione del centro di fase delle antenne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3053B53-AEBA-4446-A8AE-89EEB29E4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281" y="1502636"/>
            <a:ext cx="1137445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dirty="0">
                <a:latin typeface="+mj-lt"/>
              </a:rPr>
              <a:t>   </a:t>
            </a:r>
            <a:r>
              <a:rPr lang="it-IT" altLang="it-IT" sz="2000" dirty="0">
                <a:latin typeface="+mj-lt"/>
              </a:rPr>
              <a:t>Il centro di fase delle antenne (satellite-ricevitore) rispetto ai quali si misura </a:t>
            </a:r>
            <a:r>
              <a:rPr lang="it-IT" altLang="it-IT" sz="2000" dirty="0" err="1">
                <a:latin typeface="+mj-lt"/>
                <a:cs typeface="Times New Roman" panose="02020603050405020304" pitchFamily="18" charset="0"/>
              </a:rPr>
              <a:t>d</a:t>
            </a:r>
            <a:r>
              <a:rPr lang="it-IT" altLang="it-IT" sz="2000" baseline="-30000" dirty="0" err="1">
                <a:latin typeface="+mj-lt"/>
                <a:cs typeface="Times New Roman" panose="02020603050405020304" pitchFamily="18" charset="0"/>
              </a:rPr>
              <a:t>SR</a:t>
            </a:r>
            <a:r>
              <a:rPr lang="it-IT" altLang="it-IT" sz="2000" dirty="0">
                <a:latin typeface="+mj-lt"/>
              </a:rPr>
              <a:t> non sono precisi punti geometrici o meccanici, ma punti ‘elettronici’ che variano in funzione di:</a:t>
            </a:r>
          </a:p>
          <a:p>
            <a:pPr lvl="1" eaLnBrk="1" hangingPunct="1"/>
            <a:r>
              <a:rPr lang="it-IT" altLang="it-IT" sz="2000" dirty="0">
                <a:latin typeface="+mj-lt"/>
              </a:rPr>
              <a:t>elevazione e </a:t>
            </a:r>
            <a:r>
              <a:rPr lang="it-IT" altLang="it-IT" sz="2000" dirty="0" err="1">
                <a:latin typeface="+mj-lt"/>
              </a:rPr>
              <a:t>azimuth</a:t>
            </a:r>
            <a:r>
              <a:rPr lang="it-IT" altLang="it-IT" sz="2000" dirty="0">
                <a:latin typeface="+mj-lt"/>
              </a:rPr>
              <a:t> dei satelliti</a:t>
            </a:r>
          </a:p>
          <a:p>
            <a:pPr lvl="1" eaLnBrk="1" hangingPunct="1"/>
            <a:r>
              <a:rPr lang="it-IT" altLang="it-IT" sz="2000" dirty="0">
                <a:latin typeface="+mj-lt"/>
              </a:rPr>
              <a:t>Frequenza del segnale (centro di fase di L1 diverso da quello di L2)</a:t>
            </a:r>
          </a:p>
          <a:p>
            <a:pPr eaLnBrk="1" hangingPunct="1"/>
            <a:endParaRPr lang="it-IT" altLang="it-IT" sz="800" dirty="0">
              <a:latin typeface="+mj-lt"/>
            </a:endParaRP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</a:rPr>
              <a:t>	I parametri per modellare il moto del centro di fase sono generalmente relativi a un’antenna di riferimento.</a:t>
            </a:r>
          </a:p>
          <a:p>
            <a:pPr eaLnBrk="1" hangingPunct="1">
              <a:buFontTx/>
              <a:buNone/>
            </a:pPr>
            <a:r>
              <a:rPr lang="it-IT" altLang="it-IT" sz="2000" dirty="0">
                <a:latin typeface="+mj-lt"/>
              </a:rPr>
              <a:t>	Nel posizionamento di precisione, per convenzione si orientano le antenne a NORD: in tal modo per misure ripetute nel tempo l’eventuale eccentricità planimetrica è la medesima e quindi non influenza il calcolo della variazione della posizione nel tempo</a:t>
            </a:r>
          </a:p>
          <a:p>
            <a:pPr eaLnBrk="1" hangingPunct="1"/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8699E0C-C87C-46BD-A85F-F318BBC38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954" y="138111"/>
            <a:ext cx="7536167" cy="533400"/>
          </a:xfrm>
        </p:spPr>
        <p:txBody>
          <a:bodyPr/>
          <a:lstStyle/>
          <a:p>
            <a:pPr eaLnBrk="1" hangingPunct="1"/>
            <a:r>
              <a:rPr lang="it-IT" altLang="it-IT" sz="2800"/>
              <a:t>ERRORI DI OSSERVAZIONE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24B4B3-772D-40DD-BC6F-C6D7BF451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561" y="1090614"/>
            <a:ext cx="11477001" cy="5362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</a:rPr>
              <a:t>	Sono errori di natura accidentale o pseudo-sistematica che si verificano nell’acquisizione da parte del ricevitore, quelli comuni a osservazioni di </a:t>
            </a:r>
            <a:r>
              <a:rPr lang="it-IT" altLang="it-IT" sz="2400" dirty="0" err="1">
                <a:latin typeface="+mj-lt"/>
              </a:rPr>
              <a:t>pseudorange</a:t>
            </a:r>
            <a:r>
              <a:rPr lang="it-IT" altLang="it-IT" sz="2400" dirty="0">
                <a:latin typeface="+mj-lt"/>
              </a:rPr>
              <a:t> e fase</a:t>
            </a:r>
            <a:r>
              <a:rPr lang="it-IT" altLang="it-IT" dirty="0">
                <a:latin typeface="+mj-lt"/>
              </a:rPr>
              <a:t> </a:t>
            </a:r>
            <a:r>
              <a:rPr lang="it-IT" altLang="it-IT" sz="2400" dirty="0">
                <a:latin typeface="+mj-lt"/>
              </a:rPr>
              <a:t>sono: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err="1">
                <a:latin typeface="+mj-lt"/>
              </a:rPr>
              <a:t>Cycle</a:t>
            </a:r>
            <a:r>
              <a:rPr lang="it-IT" altLang="it-IT" sz="2400" dirty="0">
                <a:latin typeface="+mj-lt"/>
              </a:rPr>
              <a:t> </a:t>
            </a:r>
            <a:r>
              <a:rPr lang="it-IT" altLang="it-IT" sz="2400" dirty="0" err="1">
                <a:latin typeface="+mj-lt"/>
              </a:rPr>
              <a:t>Slips</a:t>
            </a:r>
            <a:endParaRPr lang="it-IT" altLang="it-IT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</a:rPr>
              <a:t>	</a:t>
            </a:r>
            <a:r>
              <a:rPr lang="it-IT" altLang="it-IT" sz="2000" dirty="0">
                <a:latin typeface="+mj-lt"/>
              </a:rPr>
              <a:t>dovuti a elevata rumorosità del segnale o a temporanee ostruzioni della linea di vista satellite-ricevitore. E’ possibile rimuovere i </a:t>
            </a:r>
            <a:r>
              <a:rPr lang="it-IT" altLang="it-IT" sz="2000" dirty="0" err="1">
                <a:latin typeface="+mj-lt"/>
              </a:rPr>
              <a:t>cycle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 err="1">
                <a:latin typeface="+mj-lt"/>
              </a:rPr>
              <a:t>slips</a:t>
            </a:r>
            <a:r>
              <a:rPr lang="it-IT" altLang="it-IT" sz="2000" dirty="0">
                <a:latin typeface="+mj-lt"/>
              </a:rPr>
              <a:t> mediante varie tecniche, quali differenziazione delle osservazioni, utilizzo di combinazioni delle portanti (es. L5), se i salti sono troppo grandi si introduce una nuova incognita analoga all’ambiguità iniziale di fase.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err="1">
                <a:latin typeface="+mj-lt"/>
              </a:rPr>
              <a:t>Multipath</a:t>
            </a:r>
            <a:endParaRPr lang="it-IT" altLang="it-IT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+mj-lt"/>
              </a:rPr>
              <a:t>	</a:t>
            </a:r>
            <a:r>
              <a:rPr lang="it-IT" altLang="it-IT" sz="2000" dirty="0">
                <a:latin typeface="+mj-lt"/>
              </a:rPr>
              <a:t>fenomeno dovuto alla riflessione del segnale proveniente dal satellite da parte di superfici circostanti l’antenna del ricevitore (</a:t>
            </a:r>
            <a:r>
              <a:rPr lang="it-IT" altLang="it-IT" sz="2000" dirty="0" err="1">
                <a:latin typeface="+mj-lt"/>
              </a:rPr>
              <a:t>sup</a:t>
            </a:r>
            <a:r>
              <a:rPr lang="it-IT" altLang="it-IT" sz="2000" dirty="0">
                <a:latin typeface="+mj-lt"/>
              </a:rPr>
              <a:t>. metalliche,  </a:t>
            </a:r>
            <a:r>
              <a:rPr lang="it-IT" altLang="it-IT" sz="2000" dirty="0" err="1">
                <a:latin typeface="+mj-lt"/>
              </a:rPr>
              <a:t>acqua,edifici</a:t>
            </a:r>
            <a:r>
              <a:rPr lang="it-IT" altLang="it-IT" sz="2000" dirty="0">
                <a:latin typeface="+mj-lt"/>
              </a:rPr>
              <a:t>, cartelli, alberi). E’ possibile ridurre l’effetto usando particolari tipi di antenne</a:t>
            </a:r>
            <a:r>
              <a:rPr lang="it-IT" altLang="it-IT" sz="1800" dirty="0">
                <a:latin typeface="+mj-lt"/>
              </a:rPr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2">
            <a:extLst>
              <a:ext uri="{FF2B5EF4-FFF2-40B4-BE49-F238E27FC236}">
                <a16:creationId xmlns:a16="http://schemas.microsoft.com/office/drawing/2014/main" id="{266793F0-2734-4647-AFFE-8790D494E37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19200"/>
            <a:ext cx="8458200" cy="4383088"/>
            <a:chOff x="288" y="768"/>
            <a:chExt cx="5328" cy="2761"/>
          </a:xfrm>
        </p:grpSpPr>
        <p:sp>
          <p:nvSpPr>
            <p:cNvPr id="33797" name="Rectangle 4">
              <a:extLst>
                <a:ext uri="{FF2B5EF4-FFF2-40B4-BE49-F238E27FC236}">
                  <a16:creationId xmlns:a16="http://schemas.microsoft.com/office/drawing/2014/main" id="{7BAEFFBE-F3E4-4B90-BCA4-CF254952B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768"/>
              <a:ext cx="1901" cy="4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errori strumentali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 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j-lt"/>
                  <a:cs typeface="Arial" panose="020B0604020202020204" pitchFamily="34" charset="0"/>
                </a:rPr>
                <a:t> 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798" name="Rectangle 5">
              <a:extLst>
                <a:ext uri="{FF2B5EF4-FFF2-40B4-BE49-F238E27FC236}">
                  <a16:creationId xmlns:a16="http://schemas.microsoft.com/office/drawing/2014/main" id="{5C1DB1AE-EF7B-4213-99B9-7F127E0D5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768"/>
              <a:ext cx="1901" cy="4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elettronica interna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 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j-lt"/>
                  <a:cs typeface="Arial" panose="020B0604020202020204" pitchFamily="34" charset="0"/>
                </a:rPr>
                <a:t> 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799" name="Rectangle 6">
              <a:extLst>
                <a:ext uri="{FF2B5EF4-FFF2-40B4-BE49-F238E27FC236}">
                  <a16:creationId xmlns:a16="http://schemas.microsoft.com/office/drawing/2014/main" id="{C42DAD7C-477E-4ADC-AFA0-9CE170F12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768"/>
              <a:ext cx="1526" cy="4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codice C/A </a:t>
              </a:r>
              <a:r>
                <a:rPr lang="it-IT" altLang="it-IT" sz="1400" b="1">
                  <a:latin typeface="+mj-lt"/>
                  <a:cs typeface="Arial" panose="020B0604020202020204" pitchFamily="34" charset="0"/>
                  <a:sym typeface="Symbol" panose="05050102010706020507" pitchFamily="18" charset="2"/>
                </a:rPr>
                <a:t></a:t>
              </a: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 3 m</a:t>
              </a:r>
              <a:endParaRPr lang="it-IT" altLang="it-IT" sz="1400">
                <a:latin typeface="+mj-lt"/>
                <a:cs typeface="Arial" panose="020B0604020202020204" pitchFamily="34" charset="0"/>
                <a:sym typeface="Math1" charset="2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  <a:sym typeface="Math1" charset="2"/>
                </a:rPr>
                <a:t>codice P </a:t>
              </a:r>
              <a:r>
                <a:rPr lang="it-IT" altLang="it-IT" sz="1400" b="1">
                  <a:latin typeface="+mj-lt"/>
                  <a:cs typeface="Arial" panose="020B0604020202020204" pitchFamily="34" charset="0"/>
                  <a:sym typeface="Symbol" panose="05050102010706020507" pitchFamily="18" charset="2"/>
                </a:rPr>
                <a:t></a:t>
              </a: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 30 cm</a:t>
              </a:r>
              <a:endParaRPr lang="it-IT" altLang="it-IT" sz="1400">
                <a:latin typeface="+mj-lt"/>
                <a:cs typeface="Arial" panose="020B0604020202020204" pitchFamily="34" charset="0"/>
                <a:sym typeface="Math1" charset="2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  <a:sym typeface="Math1" charset="2"/>
                </a:rPr>
                <a:t>Portanti </a:t>
              </a:r>
              <a:r>
                <a:rPr lang="it-IT" altLang="it-IT" sz="1400" b="1">
                  <a:latin typeface="+mj-lt"/>
                  <a:cs typeface="Arial" panose="020B0604020202020204" pitchFamily="34" charset="0"/>
                  <a:sym typeface="Symbol" panose="05050102010706020507" pitchFamily="18" charset="2"/>
                </a:rPr>
                <a:t></a:t>
              </a: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 2 – 4 mm</a:t>
              </a:r>
              <a:endParaRPr lang="it-IT" altLang="it-IT" sz="1400">
                <a:latin typeface="+mj-lt"/>
                <a:cs typeface="Arial" panose="020B0604020202020204" pitchFamily="34" charset="0"/>
                <a:sym typeface="Math1" charset="2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 b="1">
                <a:latin typeface="+mj-lt"/>
                <a:cs typeface="Arial" panose="020B0604020202020204" pitchFamily="34" charset="0"/>
                <a:sym typeface="Math1" charset="2"/>
              </a:endParaRPr>
            </a:p>
          </p:txBody>
        </p:sp>
        <p:sp>
          <p:nvSpPr>
            <p:cNvPr id="33800" name="Rectangle 7">
              <a:extLst>
                <a:ext uri="{FF2B5EF4-FFF2-40B4-BE49-F238E27FC236}">
                  <a16:creationId xmlns:a16="http://schemas.microsoft.com/office/drawing/2014/main" id="{EE21A3FB-D4CD-440E-87A0-BBE4F118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49"/>
              <a:ext cx="1901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errori di modello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01" name="Rectangle 8">
              <a:extLst>
                <a:ext uri="{FF2B5EF4-FFF2-40B4-BE49-F238E27FC236}">
                  <a16:creationId xmlns:a16="http://schemas.microsoft.com/office/drawing/2014/main" id="{1603CDB7-4C99-48AD-B173-1A9CBF405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249"/>
              <a:ext cx="1901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orologio satellite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02" name="Rectangle 9">
              <a:extLst>
                <a:ext uri="{FF2B5EF4-FFF2-40B4-BE49-F238E27FC236}">
                  <a16:creationId xmlns:a16="http://schemas.microsoft.com/office/drawing/2014/main" id="{C5EB907C-A314-4805-98C1-BB6937642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249"/>
              <a:ext cx="1526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  <a:sym typeface="Symbol" panose="05050102010706020507" pitchFamily="18" charset="2"/>
                </a:rPr>
                <a:t>&lt;1 </a:t>
              </a: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m</a:t>
              </a:r>
              <a:endParaRPr lang="it-IT" altLang="it-IT" sz="1400">
                <a:latin typeface="+mj-lt"/>
                <a:cs typeface="Arial" panose="020B0604020202020204" pitchFamily="34" charset="0"/>
                <a:sym typeface="Math1" charset="2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 b="1">
                <a:latin typeface="+mj-lt"/>
                <a:cs typeface="Arial" panose="020B0604020202020204" pitchFamily="34" charset="0"/>
                <a:sym typeface="Math1" charset="2"/>
              </a:endParaRPr>
            </a:p>
          </p:txBody>
        </p:sp>
        <p:sp>
          <p:nvSpPr>
            <p:cNvPr id="33803" name="Rectangle 10">
              <a:extLst>
                <a:ext uri="{FF2B5EF4-FFF2-40B4-BE49-F238E27FC236}">
                  <a16:creationId xmlns:a16="http://schemas.microsoft.com/office/drawing/2014/main" id="{B26569BA-0449-4500-A613-049FEE0C9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561"/>
              <a:ext cx="1901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j-lt"/>
                  <a:cs typeface="Arial" panose="020B0604020202020204" pitchFamily="34" charset="0"/>
                </a:rPr>
                <a:t> 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04" name="Rectangle 11">
              <a:extLst>
                <a:ext uri="{FF2B5EF4-FFF2-40B4-BE49-F238E27FC236}">
                  <a16:creationId xmlns:a16="http://schemas.microsoft.com/office/drawing/2014/main" id="{7CCBFA49-2F69-417C-AC14-5D33522E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561"/>
              <a:ext cx="1901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orologio ricevitore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05" name="Rectangle 12">
              <a:extLst>
                <a:ext uri="{FF2B5EF4-FFF2-40B4-BE49-F238E27FC236}">
                  <a16:creationId xmlns:a16="http://schemas.microsoft.com/office/drawing/2014/main" id="{6E490BE8-50ED-434A-ABB5-764D14EDF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561"/>
              <a:ext cx="1526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300 km (err. sincr.)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10-100 m (residui)</a:t>
              </a:r>
            </a:p>
          </p:txBody>
        </p:sp>
        <p:sp>
          <p:nvSpPr>
            <p:cNvPr id="33806" name="Rectangle 13">
              <a:extLst>
                <a:ext uri="{FF2B5EF4-FFF2-40B4-BE49-F238E27FC236}">
                  <a16:creationId xmlns:a16="http://schemas.microsoft.com/office/drawing/2014/main" id="{9EFDAE5B-BB8D-44AA-9519-8D744413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72"/>
              <a:ext cx="1901" cy="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j-lt"/>
                  <a:cs typeface="Arial" panose="020B0604020202020204" pitchFamily="34" charset="0"/>
                </a:rPr>
                <a:t> 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07" name="Rectangle 14">
              <a:extLst>
                <a:ext uri="{FF2B5EF4-FFF2-40B4-BE49-F238E27FC236}">
                  <a16:creationId xmlns:a16="http://schemas.microsoft.com/office/drawing/2014/main" id="{3E5FB423-B6DC-474D-BAB0-F6E832806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872"/>
              <a:ext cx="1901" cy="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400" b="1">
                  <a:latin typeface="+mj-lt"/>
                  <a:cs typeface="Arial" panose="020B0604020202020204" pitchFamily="34" charset="0"/>
                </a:rPr>
                <a:t>effemeridi broadcast (SA off)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effemeridi precise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08" name="Rectangle 15">
              <a:extLst>
                <a:ext uri="{FF2B5EF4-FFF2-40B4-BE49-F238E27FC236}">
                  <a16:creationId xmlns:a16="http://schemas.microsoft.com/office/drawing/2014/main" id="{19557436-F917-46CD-B5D3-D7E7E7BC8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872"/>
              <a:ext cx="1526" cy="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1 m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3-10 cm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09" name="Rectangle 16">
              <a:extLst>
                <a:ext uri="{FF2B5EF4-FFF2-40B4-BE49-F238E27FC236}">
                  <a16:creationId xmlns:a16="http://schemas.microsoft.com/office/drawing/2014/main" id="{38D6C941-FF08-4831-A225-F7C84F396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283"/>
              <a:ext cx="1901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j-lt"/>
                  <a:cs typeface="Arial" panose="020B0604020202020204" pitchFamily="34" charset="0"/>
                </a:rPr>
                <a:t> 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0" name="Rectangle 17">
              <a:extLst>
                <a:ext uri="{FF2B5EF4-FFF2-40B4-BE49-F238E27FC236}">
                  <a16:creationId xmlns:a16="http://schemas.microsoft.com/office/drawing/2014/main" id="{69A9DC41-E81E-460C-ACAB-7F8203237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2283"/>
              <a:ext cx="1901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ionosfera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1" name="Rectangle 18">
              <a:extLst>
                <a:ext uri="{FF2B5EF4-FFF2-40B4-BE49-F238E27FC236}">
                  <a16:creationId xmlns:a16="http://schemas.microsoft.com/office/drawing/2014/main" id="{FA4AB9DA-77B3-4F78-AAD2-BD01E7C6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283"/>
              <a:ext cx="1526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20-50 m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2" name="Rectangle 19">
              <a:extLst>
                <a:ext uri="{FF2B5EF4-FFF2-40B4-BE49-F238E27FC236}">
                  <a16:creationId xmlns:a16="http://schemas.microsoft.com/office/drawing/2014/main" id="{211033EE-9C1C-47EE-B122-659C3F483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4"/>
              <a:ext cx="1901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j-lt"/>
                  <a:cs typeface="Arial" panose="020B0604020202020204" pitchFamily="34" charset="0"/>
                </a:rPr>
                <a:t> 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3" name="Rectangle 20">
              <a:extLst>
                <a:ext uri="{FF2B5EF4-FFF2-40B4-BE49-F238E27FC236}">
                  <a16:creationId xmlns:a16="http://schemas.microsoft.com/office/drawing/2014/main" id="{F85EB423-0A8B-47AE-B502-7CDF90033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2594"/>
              <a:ext cx="1901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troposfera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4" name="Rectangle 21">
              <a:extLst>
                <a:ext uri="{FF2B5EF4-FFF2-40B4-BE49-F238E27FC236}">
                  <a16:creationId xmlns:a16="http://schemas.microsoft.com/office/drawing/2014/main" id="{2B329C99-40A7-4564-9EEE-8FA327FFE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594"/>
              <a:ext cx="1526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2-10 m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5" name="Rectangle 22">
              <a:extLst>
                <a:ext uri="{FF2B5EF4-FFF2-40B4-BE49-F238E27FC236}">
                  <a16:creationId xmlns:a16="http://schemas.microsoft.com/office/drawing/2014/main" id="{5D16F5E8-B222-4CC7-B033-35F8E163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06"/>
              <a:ext cx="1901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errori di osservazione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6" name="Rectangle 23">
              <a:extLst>
                <a:ext uri="{FF2B5EF4-FFF2-40B4-BE49-F238E27FC236}">
                  <a16:creationId xmlns:a16="http://schemas.microsoft.com/office/drawing/2014/main" id="{3BC47347-931A-4AEB-82F3-149877637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2906"/>
              <a:ext cx="1901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multipath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7" name="Rectangle 24">
              <a:extLst>
                <a:ext uri="{FF2B5EF4-FFF2-40B4-BE49-F238E27FC236}">
                  <a16:creationId xmlns:a16="http://schemas.microsoft.com/office/drawing/2014/main" id="{D6F1A582-DF4E-4358-ABF0-C0F2BD6C9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906"/>
              <a:ext cx="1526" cy="3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1 cm - 10 m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8" name="Rectangle 25">
              <a:extLst>
                <a:ext uri="{FF2B5EF4-FFF2-40B4-BE49-F238E27FC236}">
                  <a16:creationId xmlns:a16="http://schemas.microsoft.com/office/drawing/2014/main" id="{4836FCD2-1D81-4157-B75D-87E541BBB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217"/>
              <a:ext cx="1901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j-lt"/>
                  <a:cs typeface="Arial" panose="020B0604020202020204" pitchFamily="34" charset="0"/>
                </a:rPr>
                <a:t> 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19" name="Rectangle 26">
              <a:extLst>
                <a:ext uri="{FF2B5EF4-FFF2-40B4-BE49-F238E27FC236}">
                  <a16:creationId xmlns:a16="http://schemas.microsoft.com/office/drawing/2014/main" id="{81113B69-91C1-429A-BE00-6D9743A8B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3217"/>
              <a:ext cx="1901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latin typeface="+mj-lt"/>
                  <a:cs typeface="Arial" panose="020B0604020202020204" pitchFamily="34" charset="0"/>
                </a:rPr>
                <a:t>variazione centro di fase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  <p:sp>
          <p:nvSpPr>
            <p:cNvPr id="33820" name="Rectangle 27">
              <a:extLst>
                <a:ext uri="{FF2B5EF4-FFF2-40B4-BE49-F238E27FC236}">
                  <a16:creationId xmlns:a16="http://schemas.microsoft.com/office/drawing/2014/main" id="{96F05E34-D704-41C9-B8E3-CD0F6510A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3217"/>
              <a:ext cx="1526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400" b="1">
                  <a:latin typeface="+mj-lt"/>
                  <a:cs typeface="Arial" panose="020B0604020202020204" pitchFamily="34" charset="0"/>
                </a:rPr>
                <a:t>0.1-2 cm</a:t>
              </a:r>
              <a:endParaRPr lang="it-IT" altLang="it-IT" sz="1400">
                <a:latin typeface="+mj-lt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+mj-lt"/>
              </a:endParaRPr>
            </a:p>
          </p:txBody>
        </p:sp>
      </p:grpSp>
      <p:sp>
        <p:nvSpPr>
          <p:cNvPr id="33796" name="Rectangle 31">
            <a:extLst>
              <a:ext uri="{FF2B5EF4-FFF2-40B4-BE49-F238E27FC236}">
                <a16:creationId xmlns:a16="http://schemas.microsoft.com/office/drawing/2014/main" id="{D088365F-3BB0-460D-8ED8-14508718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1"/>
            <a:ext cx="8458200" cy="6699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b="1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+mj-lt"/>
                <a:cs typeface="Arial" panose="020B0604020202020204" pitchFamily="34" charset="0"/>
              </a:rPr>
              <a:t>ERRORI DEL SEGNALE GPS</a:t>
            </a:r>
            <a:endParaRPr lang="it-IT" altLang="it-IT" sz="160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eotardi.ddns.info/html/gps/images/g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817" y="3110253"/>
            <a:ext cx="4306450" cy="31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riangolazione gps con t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267" y="614803"/>
            <a:ext cx="4495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erchi triangol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24" y="750888"/>
            <a:ext cx="23907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topoprogram.it/pagine/servizi/normative_terreni/html/image/figura_2_2_1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460" y="3338617"/>
            <a:ext cx="4488180" cy="295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24000" y="0"/>
            <a:ext cx="9144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altLang="it-IT" sz="4800" b="1" dirty="0">
                <a:latin typeface="ZapfHumnst BT" pitchFamily="34" charset="0"/>
              </a:rPr>
              <a:t>GNSS (GPS) - Distanze</a:t>
            </a:r>
          </a:p>
        </p:txBody>
      </p:sp>
      <p:sp>
        <p:nvSpPr>
          <p:cNvPr id="8" name="Segnaposto piè di pagina 2">
            <a:extLst>
              <a:ext uri="{FF2B5EF4-FFF2-40B4-BE49-F238E27FC236}">
                <a16:creationId xmlns:a16="http://schemas.microsoft.com/office/drawing/2014/main" id="{B3C226A0-4885-4B2D-BE75-40C1FE69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124" y="6356350"/>
            <a:ext cx="6648451" cy="365125"/>
          </a:xfrm>
        </p:spPr>
        <p:txBody>
          <a:bodyPr/>
          <a:lstStyle/>
          <a:p>
            <a:r>
              <a:rPr lang="it-IT" dirty="0"/>
              <a:t>Acquisizione del dato: il rilievo</a:t>
            </a:r>
          </a:p>
        </p:txBody>
      </p:sp>
    </p:spTree>
    <p:extLst>
      <p:ext uri="{BB962C8B-B14F-4D97-AF65-F5344CB8AC3E}">
        <p14:creationId xmlns:p14="http://schemas.microsoft.com/office/powerpoint/2010/main" val="3137437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92" y="13386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Metodi di misura GPS</a:t>
            </a:r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8119" y="1276865"/>
            <a:ext cx="89916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u="sng" dirty="0">
                <a:latin typeface="+mj-lt"/>
              </a:rPr>
              <a:t>Modalità di osservazione: </a:t>
            </a:r>
            <a:r>
              <a:rPr lang="it-IT" altLang="it-IT" sz="2800" dirty="0">
                <a:latin typeface="+mj-lt"/>
              </a:rPr>
              <a:t>	</a:t>
            </a:r>
            <a:r>
              <a:rPr lang="it-IT" altLang="it-IT" sz="2800" u="sng" dirty="0">
                <a:latin typeface="+mj-lt"/>
              </a:rPr>
              <a:t>Modalità di elaborazione</a:t>
            </a:r>
            <a:endParaRPr lang="it-IT" altLang="it-IT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800" dirty="0">
                <a:latin typeface="+mj-lt"/>
              </a:rPr>
              <a:t> </a:t>
            </a:r>
            <a:r>
              <a:rPr lang="it-IT" altLang="it-IT" dirty="0">
                <a:latin typeface="+mj-lt"/>
              </a:rPr>
              <a:t>STATICA 		 	             POST-PROCESSING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 CINEMATICA 			   	REAL-TIME PROCESSING 				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800" u="sng" dirty="0">
                <a:latin typeface="+mj-lt"/>
              </a:rPr>
              <a:t>Osservabili	</a:t>
            </a:r>
            <a:r>
              <a:rPr lang="it-IT" altLang="it-IT" b="1" dirty="0">
                <a:latin typeface="+mj-lt"/>
              </a:rPr>
              <a:t>			</a:t>
            </a:r>
            <a:r>
              <a:rPr lang="it-IT" altLang="it-IT" sz="2800" u="sng" dirty="0">
                <a:latin typeface="+mj-lt"/>
              </a:rPr>
              <a:t>Posizionamento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PSEUDORANGES DI CODICE       	ASSOLUTO (single-point)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PSEUDORANGES DI FASE	   	RELATIVO (linea di base)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+mj-lt"/>
              </a:rPr>
              <a:t>					DIFFERENZIALE (</a:t>
            </a:r>
            <a:r>
              <a:rPr lang="it-IT" altLang="it-IT" dirty="0" err="1">
                <a:latin typeface="+mj-lt"/>
              </a:rPr>
              <a:t>drange</a:t>
            </a:r>
            <a:r>
              <a:rPr lang="it-IT" altLang="it-IT" dirty="0">
                <a:latin typeface="+mj-lt"/>
              </a:rPr>
              <a:t> S-R)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12"/>
    </mc:Choice>
    <mc:Fallback xmlns="">
      <p:transition spd="slow" advTm="14831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74926" y="152400"/>
            <a:ext cx="604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+mj-lt"/>
              </a:rPr>
              <a:t>Modalità operative di misura a scopi topografici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3107" y="609601"/>
            <a:ext cx="115026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Il centro di fase dell’antenna è il punto che viene fisicamente determinato elaborando i segnali; il </a:t>
            </a:r>
            <a:r>
              <a:rPr lang="it-IT" altLang="it-IT" sz="2000" dirty="0" err="1">
                <a:latin typeface="+mj-lt"/>
              </a:rPr>
              <a:t>sw</a:t>
            </a:r>
            <a:r>
              <a:rPr lang="it-IT" altLang="it-IT" sz="2000" dirty="0">
                <a:latin typeface="+mj-lt"/>
              </a:rPr>
              <a:t> di elaborazione ci permette di correggere tale posizione, solo in quota, riportandola al punto sul terreno tramite l’altezza strumentale </a:t>
            </a:r>
            <a:r>
              <a:rPr lang="it-IT" altLang="it-IT" sz="2000" dirty="0" err="1">
                <a:latin typeface="+mj-lt"/>
              </a:rPr>
              <a:t>hs</a:t>
            </a:r>
            <a:r>
              <a:rPr lang="it-IT" altLang="it-IT" sz="2000" dirty="0">
                <a:latin typeface="+mj-lt"/>
              </a:rPr>
              <a:t>.</a:t>
            </a:r>
          </a:p>
          <a:p>
            <a:pPr eaLnBrk="1" hangingPunct="1"/>
            <a:r>
              <a:rPr lang="it-IT" altLang="it-IT" sz="2000" dirty="0" err="1">
                <a:latin typeface="+mj-lt"/>
              </a:rPr>
              <a:t>Poichè</a:t>
            </a:r>
            <a:r>
              <a:rPr lang="it-IT" altLang="it-IT" sz="2000" dirty="0">
                <a:latin typeface="+mj-lt"/>
              </a:rPr>
              <a:t> il centro di fase non è marcato sulla struttura dell’antenna (diversamente dal teodolite) occorre un altro punto a cui riferire la misura di </a:t>
            </a:r>
            <a:r>
              <a:rPr lang="it-IT" altLang="it-IT" sz="2000" dirty="0" err="1">
                <a:latin typeface="+mj-lt"/>
              </a:rPr>
              <a:t>hs</a:t>
            </a:r>
            <a:r>
              <a:rPr lang="it-IT" altLang="it-IT" sz="2000" dirty="0">
                <a:latin typeface="+mj-lt"/>
              </a:rPr>
              <a:t>: </a:t>
            </a:r>
            <a:r>
              <a:rPr lang="it-IT" altLang="it-IT" sz="2000" dirty="0" err="1">
                <a:latin typeface="+mj-lt"/>
              </a:rPr>
              <a:t>Mechanical</a:t>
            </a:r>
            <a:r>
              <a:rPr lang="it-IT" altLang="it-IT" sz="2000" dirty="0">
                <a:latin typeface="+mj-lt"/>
              </a:rPr>
              <a:t> Reference </a:t>
            </a:r>
            <a:r>
              <a:rPr lang="it-IT" altLang="it-IT" sz="2000" dirty="0" err="1">
                <a:latin typeface="+mj-lt"/>
              </a:rPr>
              <a:t>Plane</a:t>
            </a:r>
            <a:r>
              <a:rPr lang="it-IT" altLang="it-IT" sz="2000" dirty="0">
                <a:latin typeface="+mj-lt"/>
              </a:rPr>
              <a:t> (MRP). Per default il </a:t>
            </a:r>
            <a:r>
              <a:rPr lang="it-IT" altLang="it-IT" sz="2000" dirty="0" err="1">
                <a:latin typeface="+mj-lt"/>
              </a:rPr>
              <a:t>sw</a:t>
            </a:r>
            <a:r>
              <a:rPr lang="it-IT" altLang="it-IT" sz="2000" dirty="0">
                <a:latin typeface="+mj-lt"/>
              </a:rPr>
              <a:t> riferisce la posizione al MRP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413919" y="4754123"/>
            <a:ext cx="437651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 dirty="0">
                <a:latin typeface="+mj-lt"/>
              </a:rPr>
              <a:t>Ci sono 3 settaggi-tipo per l’antenna:</a:t>
            </a:r>
          </a:p>
          <a:p>
            <a:pPr eaLnBrk="1" hangingPunct="1">
              <a:buFontTx/>
              <a:buChar char="•"/>
            </a:pPr>
            <a:r>
              <a:rPr lang="it-IT" altLang="it-IT" sz="2200" dirty="0">
                <a:latin typeface="+mj-lt"/>
              </a:rPr>
              <a:t>su palina</a:t>
            </a:r>
          </a:p>
          <a:p>
            <a:pPr eaLnBrk="1" hangingPunct="1">
              <a:buFontTx/>
              <a:buChar char="•"/>
            </a:pPr>
            <a:r>
              <a:rPr lang="it-IT" altLang="it-IT" sz="2200" dirty="0">
                <a:latin typeface="+mj-lt"/>
              </a:rPr>
              <a:t>su treppiede</a:t>
            </a:r>
          </a:p>
          <a:p>
            <a:pPr eaLnBrk="1" hangingPunct="1">
              <a:buFontTx/>
              <a:buChar char="•"/>
            </a:pPr>
            <a:r>
              <a:rPr lang="it-IT" altLang="it-IT" sz="2200" dirty="0">
                <a:latin typeface="+mj-lt"/>
              </a:rPr>
              <a:t>su pilastrino</a:t>
            </a:r>
          </a:p>
        </p:txBody>
      </p: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1713707" y="2712662"/>
            <a:ext cx="3886200" cy="1676400"/>
            <a:chOff x="288" y="2480"/>
            <a:chExt cx="2304" cy="928"/>
          </a:xfrm>
        </p:grpSpPr>
        <p:pic>
          <p:nvPicPr>
            <p:cNvPr id="1946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80"/>
              <a:ext cx="1824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>
              <a:off x="288" y="317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2016" y="2966"/>
              <a:ext cx="39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sz="2000">
                  <a:latin typeface="+mj-lt"/>
                </a:rPr>
                <a:t>MRP</a:t>
              </a:r>
            </a:p>
          </p:txBody>
        </p:sp>
      </p:grp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6780611" y="2590425"/>
            <a:ext cx="434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La posizione del centro di fase dell’antenna varia con l’elevazione del segnale (di alcuni mm) e con la frequenza (L1 o L2) tracciata; è possibile descrivere tale variazione per ogni tipo di antenna e farla correggere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94"/>
    </mc:Choice>
    <mc:Fallback xmlns="">
      <p:transition spd="slow" advTm="178994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"/>
          <a:stretch/>
        </p:blipFill>
        <p:spPr bwMode="auto">
          <a:xfrm>
            <a:off x="2362200" y="1219200"/>
            <a:ext cx="2965450" cy="466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4" y="1371600"/>
            <a:ext cx="40655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1473" y="152401"/>
            <a:ext cx="115966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latin typeface="+mj-lt"/>
              </a:rPr>
              <a:t>Su pilastrino, con piastra di centramento: per controlli di frane, grandi strutture, ecc.; misure ripetute nel tempo per lunghi periodi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90637" y="5973763"/>
            <a:ext cx="458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marker a cui si vogliono riportare le misure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1817688" y="4648200"/>
            <a:ext cx="1763712" cy="132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3"/>
    </mc:Choice>
    <mc:Fallback xmlns="">
      <p:transition spd="slow" advTm="60533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94" y="1352729"/>
            <a:ext cx="3084513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87514"/>
            <a:ext cx="339725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30735" y="152400"/>
            <a:ext cx="118017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latin typeface="+mj-lt"/>
              </a:rPr>
              <a:t>Su treppiede: stazione fissa (master) di rilievi cinematici; stazione per rilievo statico su punti materializzati sul terreno e rilievi con precisioni centimetriche. E’ la situazione più comune di impiego nel rilievo delle reti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/>
          <a:stretch>
            <a:fillRect/>
          </a:stretch>
        </p:blipFill>
        <p:spPr bwMode="auto">
          <a:xfrm>
            <a:off x="8705056" y="3093223"/>
            <a:ext cx="173355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007657" y="3733800"/>
            <a:ext cx="3070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latin typeface="+mj-lt"/>
              </a:rPr>
              <a:t>Accessorio con nastro graduato per la misura di e; il </a:t>
            </a:r>
            <a:r>
              <a:rPr lang="it-IT" altLang="it-IT" dirty="0" err="1">
                <a:latin typeface="+mj-lt"/>
              </a:rPr>
              <a:t>sw</a:t>
            </a:r>
            <a:r>
              <a:rPr lang="it-IT" altLang="it-IT" dirty="0">
                <a:latin typeface="+mj-lt"/>
              </a:rPr>
              <a:t> aggiunge d 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0010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29"/>
    </mc:Choice>
    <mc:Fallback xmlns="">
      <p:transition spd="slow" advTm="38129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2" y="1352729"/>
            <a:ext cx="26130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4370388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3465" y="152400"/>
            <a:ext cx="116479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latin typeface="+mj-lt"/>
              </a:rPr>
              <a:t>Su palina: stazione mobile (</a:t>
            </a:r>
            <a:r>
              <a:rPr lang="it-IT" altLang="it-IT" dirty="0" err="1">
                <a:latin typeface="+mj-lt"/>
              </a:rPr>
              <a:t>rover</a:t>
            </a:r>
            <a:r>
              <a:rPr lang="it-IT" altLang="it-IT" dirty="0">
                <a:latin typeface="+mj-lt"/>
              </a:rPr>
              <a:t>) di rilievi cinematici; stazione per rilievo statico su punti materializzati sul terreno e rilievi con precisioni centimetriche. E’ la situazione più comune di impiego nel rilievo di dettaglio e nelle applicazioni catastali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105400" y="3657600"/>
            <a:ext cx="518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latin typeface="+mj-lt"/>
              </a:rPr>
              <a:t>L’altezza della palina è fissa (la palina è composta da sezioni di 1 m; di solito se ne usano 2); in altri casi è telescopica (fino 2.5 m)</a:t>
            </a:r>
          </a:p>
          <a:p>
            <a:pPr eaLnBrk="1" hangingPunct="1"/>
            <a:endParaRPr lang="it-IT" altLang="it-IT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93"/>
    </mc:Choice>
    <mc:Fallback xmlns="">
      <p:transition spd="slow" advTm="53993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3813"/>
            <a:ext cx="7772400" cy="685801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ELABORAZIONE RILIEVI GPS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493" y="612167"/>
            <a:ext cx="11759013" cy="13610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+mj-lt"/>
              </a:rPr>
              <a:t> in POST-PROCESSING:  operazioni di misura ed elaborazione dei dati acquisiti effettuate in tempi diversi; elaborazione in ufficio, con </a:t>
            </a:r>
            <a:r>
              <a:rPr lang="it-IT" altLang="it-IT" sz="2000" dirty="0" err="1">
                <a:latin typeface="+mj-lt"/>
              </a:rPr>
              <a:t>sw</a:t>
            </a:r>
            <a:r>
              <a:rPr lang="it-IT" altLang="it-IT" sz="2000" dirty="0">
                <a:latin typeface="+mj-lt"/>
              </a:rPr>
              <a:t> che ha più opzioni (parametri impostabili dall’operatore)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+mj-lt"/>
              </a:rPr>
              <a:t> in REAL TIME: elaborazione delle osservazioni contemporanea all’acquisizione dei dati; viene effettuata dal </a:t>
            </a:r>
            <a:r>
              <a:rPr lang="it-IT" altLang="it-IT" sz="2000" dirty="0" err="1">
                <a:latin typeface="+mj-lt"/>
              </a:rPr>
              <a:t>sw</a:t>
            </a:r>
            <a:r>
              <a:rPr lang="it-IT" altLang="it-IT" sz="2000" dirty="0">
                <a:latin typeface="+mj-lt"/>
              </a:rPr>
              <a:t> interno al ricevitore, i cui parametri sono </a:t>
            </a:r>
            <a:r>
              <a:rPr lang="it-IT" altLang="it-IT" sz="2000" dirty="0" err="1">
                <a:latin typeface="+mj-lt"/>
              </a:rPr>
              <a:t>pre</a:t>
            </a:r>
            <a:r>
              <a:rPr lang="it-IT" altLang="it-IT" sz="2000" dirty="0">
                <a:latin typeface="+mj-lt"/>
              </a:rPr>
              <a:t>-impostati dal costruttore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2286712" y="197326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2"/>
                </a:solidFill>
                <a:latin typeface="+mj-lt"/>
              </a:rPr>
              <a:t>TECNICHE DI POSIZIONAMENTO </a:t>
            </a: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153823" y="2814519"/>
            <a:ext cx="11884351" cy="269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+mj-lt"/>
              </a:rPr>
              <a:t>Posizionamento ASSOLUTO:  </a:t>
            </a:r>
            <a:r>
              <a:rPr lang="it-IT" altLang="it-IT" sz="2000" u="sng" dirty="0">
                <a:latin typeface="+mj-lt"/>
              </a:rPr>
              <a:t>1 ricevitore </a:t>
            </a:r>
            <a:r>
              <a:rPr lang="it-IT" altLang="it-IT" sz="2000" dirty="0">
                <a:latin typeface="+mj-lt"/>
              </a:rPr>
              <a:t>(viene determinata la posizione di un punto singolo utilizzando le osservazioni di un solo ricevitore)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+mj-lt"/>
              </a:rPr>
              <a:t>Posizionamento RELATIVO:   </a:t>
            </a:r>
            <a:r>
              <a:rPr lang="it-IT" altLang="it-IT" sz="2000" u="sng" dirty="0">
                <a:latin typeface="+mj-lt"/>
              </a:rPr>
              <a:t>2 o più ricevitori</a:t>
            </a:r>
            <a:r>
              <a:rPr lang="it-IT" altLang="it-IT" sz="2000" dirty="0">
                <a:latin typeface="+mj-lt"/>
              </a:rPr>
              <a:t>  osservano contemporaneamente e combinando opportunamente le differenze delle osservabili viene determinato il vettore </a:t>
            </a:r>
            <a:r>
              <a:rPr lang="it-IT" altLang="it-IT" sz="2000" i="1" dirty="0">
                <a:latin typeface="+mj-lt"/>
              </a:rPr>
              <a:t>base</a:t>
            </a:r>
            <a:r>
              <a:rPr lang="it-IT" altLang="it-IT" sz="2000" dirty="0">
                <a:latin typeface="+mj-lt"/>
              </a:rPr>
              <a:t> congiungente i vertici  occupati dalle stazioni GPS.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latin typeface="+mj-lt"/>
              </a:rPr>
              <a:t>Posizionamento DIFFERENZIALE (DGPS): </a:t>
            </a:r>
            <a:r>
              <a:rPr lang="it-IT" altLang="it-IT" sz="2000" dirty="0">
                <a:latin typeface="+mj-lt"/>
              </a:rPr>
              <a:t>  </a:t>
            </a:r>
            <a:r>
              <a:rPr lang="it-IT" altLang="it-IT" sz="2000" u="sng" dirty="0">
                <a:latin typeface="+mj-lt"/>
              </a:rPr>
              <a:t>2 o più ricevitori:</a:t>
            </a:r>
            <a:r>
              <a:rPr lang="it-IT" altLang="it-IT" sz="2000" dirty="0">
                <a:latin typeface="+mj-lt"/>
              </a:rPr>
              <a:t> un ricevitore è posto su un punto di coordinate note; calcola le differenze tra gli </a:t>
            </a:r>
            <a:r>
              <a:rPr lang="it-IT" altLang="it-IT" sz="2000" dirty="0" err="1">
                <a:latin typeface="+mj-lt"/>
              </a:rPr>
              <a:t>pseudorange</a:t>
            </a:r>
            <a:r>
              <a:rPr lang="it-IT" altLang="it-IT" sz="2000" dirty="0">
                <a:latin typeface="+mj-lt"/>
              </a:rPr>
              <a:t> misurati e quelli calcolati a partire dalle proprie coordinate (note) e le trasmette al secondo ricevitore; quest’ultimo le usa per correggere le proprie misure di </a:t>
            </a:r>
            <a:r>
              <a:rPr lang="it-IT" altLang="it-IT" sz="2000" dirty="0" err="1">
                <a:latin typeface="+mj-lt"/>
              </a:rPr>
              <a:t>pseudorange</a:t>
            </a:r>
            <a:r>
              <a:rPr lang="it-IT" altLang="it-IT" sz="2000" dirty="0">
                <a:latin typeface="+mj-lt"/>
              </a:rPr>
              <a:t> (o di fase); si assumono i medesimi errori di misura su master e </a:t>
            </a:r>
            <a:r>
              <a:rPr lang="it-IT" altLang="it-IT" sz="2000" dirty="0" err="1">
                <a:latin typeface="+mj-lt"/>
              </a:rPr>
              <a:t>rover</a:t>
            </a:r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91"/>
    </mc:Choice>
    <mc:Fallback xmlns="">
      <p:transition spd="slow" advTm="29139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445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400"/>
              <a:t>Il posizionamento differenziale e le correzioni differenziali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916" y="958851"/>
            <a:ext cx="11870108" cy="50061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sz="2000" dirty="0">
                <a:latin typeface="+mj-lt"/>
              </a:rPr>
              <a:t>L’idea del posizionamento differenziale è quella di stimare l’errore di misura del range sulla master e spedirlo alla </a:t>
            </a:r>
            <a:r>
              <a:rPr lang="it-IT" altLang="it-IT" sz="2000" dirty="0" err="1">
                <a:latin typeface="+mj-lt"/>
              </a:rPr>
              <a:t>rover</a:t>
            </a:r>
            <a:r>
              <a:rPr lang="it-IT" altLang="it-IT" sz="2000" dirty="0">
                <a:latin typeface="+mj-lt"/>
              </a:rPr>
              <a:t>, in modo da avere un posizionamento in real-time privo del grosso degli errori sistematici.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+mj-lt"/>
              </a:rPr>
              <a:t>Pertanto la master è posta su un punto di coordinate note; calcola le differenze tra gli </a:t>
            </a:r>
            <a:r>
              <a:rPr lang="it-IT" altLang="it-IT" sz="2000" dirty="0" err="1">
                <a:latin typeface="+mj-lt"/>
              </a:rPr>
              <a:t>pseudorange</a:t>
            </a:r>
            <a:r>
              <a:rPr lang="it-IT" altLang="it-IT" sz="2000" dirty="0">
                <a:latin typeface="+mj-lt"/>
              </a:rPr>
              <a:t> misurati e quelli calcolati a partire dalle proprie coordinate (note) e le trasmette al </a:t>
            </a:r>
            <a:r>
              <a:rPr lang="it-IT" altLang="it-IT" sz="2000" dirty="0" err="1">
                <a:latin typeface="+mj-lt"/>
              </a:rPr>
              <a:t>rover</a:t>
            </a:r>
            <a:r>
              <a:rPr lang="it-IT" altLang="it-IT" sz="2000" dirty="0">
                <a:latin typeface="+mj-lt"/>
              </a:rPr>
              <a:t>; quest’ultimo le usa per correggere le proprie misure di </a:t>
            </a:r>
            <a:r>
              <a:rPr lang="it-IT" altLang="it-IT" sz="2000" dirty="0" err="1">
                <a:latin typeface="+mj-lt"/>
              </a:rPr>
              <a:t>pseudorange</a:t>
            </a:r>
            <a:r>
              <a:rPr lang="it-IT" altLang="it-IT" sz="2000" dirty="0">
                <a:latin typeface="+mj-lt"/>
              </a:rPr>
              <a:t> (o di fase)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+mj-lt"/>
              </a:rPr>
              <a:t>ovviamente la riduzione effettiva degli errori di misura dipende da quanto realmente gli errori sono i medesimi nei due siti</a:t>
            </a:r>
          </a:p>
          <a:p>
            <a:pPr algn="just" eaLnBrk="1" hangingPunct="1"/>
            <a:r>
              <a:rPr lang="it-IT" altLang="it-IT" sz="2000" dirty="0">
                <a:latin typeface="+mj-lt"/>
              </a:rPr>
              <a:t>La stazione master calcola le correzioni di </a:t>
            </a:r>
            <a:r>
              <a:rPr lang="it-IT" altLang="it-IT" sz="2000" dirty="0" err="1">
                <a:latin typeface="+mj-lt"/>
              </a:rPr>
              <a:t>pseudorange</a:t>
            </a:r>
            <a:r>
              <a:rPr lang="it-IT" altLang="it-IT" sz="2000" dirty="0">
                <a:latin typeface="+mj-lt"/>
              </a:rPr>
              <a:t> PRC (</a:t>
            </a:r>
            <a:r>
              <a:rPr lang="it-IT" altLang="it-IT" sz="2000" dirty="0" err="1">
                <a:latin typeface="+mj-lt"/>
              </a:rPr>
              <a:t>pseudorange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 err="1">
                <a:latin typeface="+mj-lt"/>
              </a:rPr>
              <a:t>correction</a:t>
            </a:r>
            <a:r>
              <a:rPr lang="it-IT" altLang="it-IT" sz="2000" dirty="0">
                <a:latin typeface="+mj-lt"/>
              </a:rPr>
              <a:t>, differenza tra distanza misurata e distanza calcolata) e le loro variazioni nel tempo RRC (range rate </a:t>
            </a:r>
            <a:r>
              <a:rPr lang="it-IT" altLang="it-IT" sz="2000" dirty="0" err="1">
                <a:latin typeface="+mj-lt"/>
              </a:rPr>
              <a:t>correction</a:t>
            </a:r>
            <a:r>
              <a:rPr lang="it-IT" altLang="it-IT" sz="2000" dirty="0">
                <a:latin typeface="+mj-lt"/>
              </a:rPr>
              <a:t>) </a:t>
            </a:r>
          </a:p>
          <a:p>
            <a:pPr eaLnBrk="1" hangingPunct="1"/>
            <a:r>
              <a:rPr lang="it-IT" altLang="it-IT" sz="2000" dirty="0">
                <a:latin typeface="+mj-lt"/>
              </a:rPr>
              <a:t>Entrambe le correzioni possono essere:</a:t>
            </a:r>
          </a:p>
          <a:p>
            <a:pPr algn="just" eaLnBrk="1" hangingPunct="1">
              <a:buFontTx/>
              <a:buNone/>
            </a:pPr>
            <a:r>
              <a:rPr lang="it-IT" altLang="it-IT" sz="2000" dirty="0">
                <a:latin typeface="+mj-lt"/>
              </a:rPr>
              <a:t>    a) inviate al ricevitore remoto in tempo reale via radio e/o GSM (modalità RTK – Real Time </a:t>
            </a:r>
            <a:r>
              <a:rPr lang="it-IT" altLang="it-IT" sz="2000" dirty="0" err="1">
                <a:latin typeface="+mj-lt"/>
              </a:rPr>
              <a:t>Kinematic</a:t>
            </a:r>
            <a:r>
              <a:rPr lang="it-IT" altLang="it-IT" sz="2000" dirty="0">
                <a:latin typeface="+mj-lt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it-IT" altLang="it-IT" sz="2000" dirty="0">
                <a:latin typeface="+mj-lt"/>
              </a:rPr>
              <a:t>    b) inviate tramite link a satellite (ad es. rete OMNISTAR)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51"/>
    </mc:Choice>
    <mc:Fallback xmlns="">
      <p:transition spd="slow" advTm="16185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Correzioni differenziali: latenza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374" y="1447800"/>
            <a:ext cx="11810288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</a:rPr>
              <a:t>	Per un posizionamento di precisione nei rilievi cinematici non è sufficiente la sola applicazione delle correzioni alle misure di </a:t>
            </a:r>
            <a:r>
              <a:rPr lang="it-IT" altLang="it-IT" sz="2000" dirty="0" err="1">
                <a:latin typeface="+mj-lt"/>
              </a:rPr>
              <a:t>pseudorange</a:t>
            </a:r>
            <a:r>
              <a:rPr lang="it-IT" altLang="it-IT" sz="2000" dirty="0">
                <a:latin typeface="+mj-lt"/>
              </a:rPr>
              <a:t> o di fase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</a:rPr>
              <a:t>	A causa dell’intervallo di tempo che intercorre tra il calcolo della correzione e la sua applicazione nel </a:t>
            </a:r>
            <a:r>
              <a:rPr lang="it-IT" altLang="it-IT" sz="2000" dirty="0" err="1">
                <a:latin typeface="+mj-lt"/>
              </a:rPr>
              <a:t>rover</a:t>
            </a:r>
            <a:r>
              <a:rPr lang="it-IT" altLang="it-IT" sz="2000" dirty="0">
                <a:latin typeface="+mj-lt"/>
              </a:rPr>
              <a:t> (tempi di trasmissione, calcolo …), nel calcolo della PRC occorre tener conto della sua variazione nel tempo RRC (Range Rate </a:t>
            </a:r>
            <a:r>
              <a:rPr lang="it-IT" altLang="it-IT" sz="2000" dirty="0" err="1">
                <a:latin typeface="+mj-lt"/>
              </a:rPr>
              <a:t>Correction</a:t>
            </a:r>
            <a:r>
              <a:rPr lang="it-IT" altLang="it-IT" sz="2000" dirty="0"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</a:rPr>
              <a:t>			 PRC(t) </a:t>
            </a:r>
            <a:r>
              <a:rPr lang="it-IT" altLang="it-IT" sz="2000" dirty="0">
                <a:latin typeface="+mj-lt"/>
                <a:sym typeface="Symbol" panose="05050102010706020507" pitchFamily="18" charset="2"/>
              </a:rPr>
              <a:t> PRC(t</a:t>
            </a:r>
            <a:r>
              <a:rPr lang="it-IT" altLang="it-IT" sz="2000" baseline="-25000" dirty="0">
                <a:latin typeface="+mj-lt"/>
                <a:sym typeface="Symbol" panose="05050102010706020507" pitchFamily="18" charset="2"/>
              </a:rPr>
              <a:t>0</a:t>
            </a:r>
            <a:r>
              <a:rPr lang="it-IT" altLang="it-IT" sz="2000" dirty="0">
                <a:latin typeface="+mj-lt"/>
                <a:sym typeface="Symbol" panose="05050102010706020507" pitchFamily="18" charset="2"/>
              </a:rPr>
              <a:t>) + RRC(t</a:t>
            </a:r>
            <a:r>
              <a:rPr lang="it-IT" altLang="it-IT" sz="2000" baseline="-25000" dirty="0">
                <a:latin typeface="+mj-lt"/>
                <a:sym typeface="Symbol" panose="05050102010706020507" pitchFamily="18" charset="2"/>
              </a:rPr>
              <a:t>0</a:t>
            </a:r>
            <a:r>
              <a:rPr lang="it-IT" altLang="it-IT" sz="2000" dirty="0">
                <a:latin typeface="+mj-lt"/>
                <a:sym typeface="Symbol" panose="05050102010706020507" pitchFamily="18" charset="2"/>
              </a:rPr>
              <a:t>)(t-t</a:t>
            </a:r>
            <a:r>
              <a:rPr lang="it-IT" altLang="it-IT" sz="2000" baseline="-25000" dirty="0">
                <a:latin typeface="+mj-lt"/>
                <a:sym typeface="Symbol" panose="05050102010706020507" pitchFamily="18" charset="2"/>
              </a:rPr>
              <a:t>0</a:t>
            </a:r>
            <a:r>
              <a:rPr lang="it-IT" altLang="it-IT" sz="2000" dirty="0">
                <a:latin typeface="+mj-lt"/>
                <a:sym typeface="Symbol" panose="05050102010706020507" pitchFamily="18" charset="2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+mj-lt"/>
              </a:rPr>
              <a:t>   Il termine t-t</a:t>
            </a:r>
            <a:r>
              <a:rPr lang="it-IT" altLang="it-IT" sz="2000" baseline="-25000" dirty="0">
                <a:latin typeface="+mj-lt"/>
              </a:rPr>
              <a:t>0 </a:t>
            </a:r>
            <a:r>
              <a:rPr lang="it-IT" altLang="it-IT" sz="2000" dirty="0">
                <a:latin typeface="+mj-lt"/>
              </a:rPr>
              <a:t>è detto </a:t>
            </a:r>
            <a:r>
              <a:rPr lang="it-IT" altLang="it-IT" sz="2000" i="1" dirty="0">
                <a:latin typeface="+mj-lt"/>
              </a:rPr>
              <a:t>latenza</a:t>
            </a:r>
            <a:r>
              <a:rPr lang="it-IT" altLang="it-IT" sz="2000" dirty="0">
                <a:latin typeface="+mj-lt"/>
              </a:rPr>
              <a:t>: è la differenza tra il tempo di calcolo della correzione nella stazione base e la sua applicazione nel ricevitore remoto</a:t>
            </a:r>
            <a:r>
              <a:rPr lang="it-IT" altLang="it-IT" sz="1800" dirty="0"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13"/>
    </mc:Choice>
    <mc:Fallback xmlns="">
      <p:transition spd="slow" advTm="104813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90441" y="476250"/>
            <a:ext cx="1042919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2"/>
                </a:solidFill>
                <a:latin typeface="+mj-lt"/>
              </a:rPr>
              <a:t>Il protocollo RTCM per la trasmissione delle correzioni differenziali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6374" y="1600201"/>
            <a:ext cx="11553914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+mj-lt"/>
              </a:rPr>
              <a:t>La trasmissione delle correzioni avviene secondo un protocollo USA, poi condiviso da tutti i costruttori di hardware GPS: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i="1">
                <a:latin typeface="+mj-lt"/>
              </a:rPr>
              <a:t>RTCM</a:t>
            </a:r>
            <a:r>
              <a:rPr lang="it-IT" altLang="it-IT" sz="2000">
                <a:latin typeface="+mj-lt"/>
              </a:rPr>
              <a:t> (Radio Technical Commission for Maritime service)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+mj-lt"/>
              </a:rPr>
              <a:t>I messaggi RTCM sono parte del formato </a:t>
            </a:r>
            <a:r>
              <a:rPr lang="it-IT" altLang="it-IT" sz="2000" b="1">
                <a:latin typeface="+mj-lt"/>
              </a:rPr>
              <a:t>NMEA</a:t>
            </a:r>
            <a:r>
              <a:rPr lang="it-IT" altLang="it-IT" sz="2000">
                <a:latin typeface="+mj-lt"/>
              </a:rPr>
              <a:t> (National Marine Electronics Association) col quale il ricevitore comunica a dispositivi esterni i dati istantanei di posizione, velocità e tempo.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+mj-lt"/>
              </a:rPr>
              <a:t>La versione </a:t>
            </a:r>
            <a:r>
              <a:rPr lang="it-IT" altLang="it-IT" sz="2000" i="1">
                <a:latin typeface="+mj-lt"/>
              </a:rPr>
              <a:t>2.0</a:t>
            </a:r>
            <a:r>
              <a:rPr lang="it-IT" altLang="it-IT" sz="2000">
                <a:latin typeface="+mj-lt"/>
              </a:rPr>
              <a:t> contiene le sole correzioni alle misure sul range di </a:t>
            </a:r>
            <a:r>
              <a:rPr lang="it-IT" altLang="it-IT" sz="2000" i="1">
                <a:latin typeface="+mj-lt"/>
              </a:rPr>
              <a:t>codice</a:t>
            </a:r>
            <a:r>
              <a:rPr lang="it-IT" altLang="it-IT" sz="2000">
                <a:latin typeface="+mj-lt"/>
              </a:rPr>
              <a:t>.            A partire dalla versione </a:t>
            </a:r>
            <a:r>
              <a:rPr lang="it-IT" altLang="it-IT" sz="2000" i="1">
                <a:latin typeface="+mj-lt"/>
              </a:rPr>
              <a:t>2.1</a:t>
            </a:r>
            <a:r>
              <a:rPr lang="it-IT" altLang="it-IT" sz="2000">
                <a:latin typeface="+mj-lt"/>
              </a:rPr>
              <a:t> sono presenti anche correzioni sul range di</a:t>
            </a:r>
            <a:r>
              <a:rPr lang="it-IT" altLang="it-IT" sz="2000" i="1">
                <a:latin typeface="+mj-lt"/>
              </a:rPr>
              <a:t> fase</a:t>
            </a:r>
            <a:r>
              <a:rPr lang="it-IT" altLang="it-IT" sz="2000">
                <a:latin typeface="+mj-lt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+mj-lt"/>
              </a:rPr>
              <a:t>La versione </a:t>
            </a:r>
            <a:r>
              <a:rPr lang="it-IT" altLang="it-IT" sz="2000" i="1">
                <a:latin typeface="+mj-lt"/>
              </a:rPr>
              <a:t>2.2</a:t>
            </a:r>
            <a:r>
              <a:rPr lang="it-IT" altLang="it-IT" sz="2000">
                <a:latin typeface="+mj-lt"/>
              </a:rPr>
              <a:t> contiene anche le correzioni per i dati </a:t>
            </a:r>
            <a:r>
              <a:rPr lang="it-IT" altLang="it-IT" sz="2000" i="1">
                <a:latin typeface="+mj-lt"/>
              </a:rPr>
              <a:t>GLONASS</a:t>
            </a:r>
            <a:endParaRPr lang="it-IT" altLang="it-IT" sz="200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+mj-lt"/>
              </a:rPr>
              <a:t>La versione </a:t>
            </a:r>
            <a:r>
              <a:rPr lang="it-IT" altLang="it-IT" sz="2000" i="1">
                <a:latin typeface="+mj-lt"/>
              </a:rPr>
              <a:t>3.0</a:t>
            </a:r>
            <a:r>
              <a:rPr lang="it-IT" altLang="it-IT" sz="2000">
                <a:latin typeface="+mj-lt"/>
              </a:rPr>
              <a:t> contiene dati compressi e nuovi messaggi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00"/>
    </mc:Choice>
    <mc:Fallback xmlns="">
      <p:transition spd="slow" advTm="1502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209800" y="38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tx2"/>
                </a:solidFill>
                <a:latin typeface="+mj-lt"/>
              </a:rPr>
              <a:t>Inizializzazione del rilievo con  misure di fase </a:t>
            </a:r>
            <a:endParaRPr lang="it-IT" altLang="it-IT" sz="4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09800" y="1828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it-IT" altLang="it-IT" sz="2400">
              <a:latin typeface="+mj-lt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64919" y="1143001"/>
            <a:ext cx="1159664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+mj-lt"/>
              </a:rPr>
              <a:t>Per il posizionamento cinematico di precisione con misure di fase occorre che le </a:t>
            </a:r>
            <a:r>
              <a:rPr lang="it-IT" altLang="it-IT" sz="2200" b="1" i="1" dirty="0">
                <a:latin typeface="+mj-lt"/>
              </a:rPr>
              <a:t>n</a:t>
            </a:r>
            <a:r>
              <a:rPr lang="it-IT" altLang="it-IT" sz="2200" b="1" i="1" baseline="-25000" dirty="0">
                <a:latin typeface="+mj-lt"/>
              </a:rPr>
              <a:t>s</a:t>
            </a:r>
            <a:r>
              <a:rPr lang="it-IT" altLang="it-IT" sz="2200" baseline="-25000" dirty="0">
                <a:latin typeface="+mj-lt"/>
              </a:rPr>
              <a:t> </a:t>
            </a:r>
            <a:r>
              <a:rPr lang="it-IT" altLang="it-IT" sz="2200" dirty="0">
                <a:latin typeface="+mj-lt"/>
              </a:rPr>
              <a:t>incognite di ambiguità iniziale (una per ogni satellite visibile) siano determinate con una procedura di </a:t>
            </a:r>
            <a:r>
              <a:rPr lang="it-IT" altLang="it-IT" sz="2200" i="1" dirty="0">
                <a:solidFill>
                  <a:srgbClr val="FF0066"/>
                </a:solidFill>
                <a:latin typeface="+mj-lt"/>
              </a:rPr>
              <a:t>inizializzazione.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+mj-lt"/>
              </a:rPr>
              <a:t>Eliminate le ambiguità iniziali è possibile determinare tutte le </a:t>
            </a:r>
            <a:r>
              <a:rPr lang="it-IT" altLang="it-IT" sz="2200" i="1" dirty="0">
                <a:latin typeface="+mj-lt"/>
              </a:rPr>
              <a:t>successive posizioni</a:t>
            </a:r>
            <a:r>
              <a:rPr lang="it-IT" altLang="it-IT" sz="2200" dirty="0">
                <a:latin typeface="+mj-lt"/>
              </a:rPr>
              <a:t> del ricevitore mobile fino a quando non si abbia perdita del segnale e si rimanga con meno di 4 satelliti in vista. In questo caso occorre nuovamente ‘</a:t>
            </a:r>
            <a:r>
              <a:rPr lang="it-IT" altLang="it-IT" sz="2200" i="1" dirty="0">
                <a:solidFill>
                  <a:srgbClr val="FF0066"/>
                </a:solidFill>
                <a:latin typeface="+mj-lt"/>
              </a:rPr>
              <a:t>inizializzare</a:t>
            </a:r>
            <a:r>
              <a:rPr lang="it-IT" altLang="it-IT" sz="2200" dirty="0">
                <a:latin typeface="+mj-lt"/>
              </a:rPr>
              <a:t>’ la misura cinematica.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2200" dirty="0">
                <a:latin typeface="+mj-lt"/>
              </a:rPr>
              <a:t>L’affidabilità e la rapidità dell’inizializzazione è determinante per la accuratezza e la produttività del metodo nel rilievo cinematico.</a:t>
            </a:r>
            <a:endParaRPr lang="it-IT" altLang="it-IT" sz="2200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89"/>
    </mc:Choice>
    <mc:Fallback xmlns="">
      <p:transition spd="slow" advTm="1399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/>
          <p:cNvSpPr>
            <a:spLocks noChangeArrowheads="1"/>
          </p:cNvSpPr>
          <p:nvPr/>
        </p:nvSpPr>
        <p:spPr bwMode="auto">
          <a:xfrm rot="1084955">
            <a:off x="2705100" y="3424238"/>
            <a:ext cx="1574800" cy="749300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>
              <a:latin typeface="+mj-lt"/>
            </a:endParaRPr>
          </a:p>
        </p:txBody>
      </p:sp>
      <p:sp>
        <p:nvSpPr>
          <p:cNvPr id="3075" name="Oval 4"/>
          <p:cNvSpPr>
            <a:spLocks noChangeAspect="1" noChangeArrowheads="1"/>
          </p:cNvSpPr>
          <p:nvPr/>
        </p:nvSpPr>
        <p:spPr bwMode="auto">
          <a:xfrm>
            <a:off x="1676400" y="3276600"/>
            <a:ext cx="2971800" cy="297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+mj-lt"/>
              </a:rPr>
              <a:t>S1</a:t>
            </a:r>
          </a:p>
        </p:txBody>
      </p:sp>
      <p:sp>
        <p:nvSpPr>
          <p:cNvPr id="3076" name="Oval 5"/>
          <p:cNvSpPr>
            <a:spLocks noChangeAspect="1" noChangeArrowheads="1"/>
          </p:cNvSpPr>
          <p:nvPr/>
        </p:nvSpPr>
        <p:spPr bwMode="auto">
          <a:xfrm>
            <a:off x="2433639" y="1704975"/>
            <a:ext cx="2625725" cy="2681288"/>
          </a:xfrm>
          <a:prstGeom prst="ellips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+mj-lt"/>
              </a:rPr>
              <a:t>S2</a:t>
            </a:r>
          </a:p>
        </p:txBody>
      </p:sp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3781425" y="2667000"/>
            <a:ext cx="19050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+mj-lt"/>
              </a:rPr>
              <a:t>S3</a:t>
            </a:r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3724275" y="3455988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>
              <a:latin typeface="+mj-lt"/>
            </a:endParaRPr>
          </a:p>
        </p:txBody>
      </p:sp>
      <p:sp>
        <p:nvSpPr>
          <p:cNvPr id="3079" name="Oval 8"/>
          <p:cNvSpPr>
            <a:spLocks noChangeArrowheads="1"/>
          </p:cNvSpPr>
          <p:nvPr/>
        </p:nvSpPr>
        <p:spPr bwMode="auto">
          <a:xfrm>
            <a:off x="3902075" y="4114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>
              <a:latin typeface="+mj-lt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1752600" y="1050926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+mj-lt"/>
              </a:rPr>
              <a:t>In 3D: intersezione di tre sfere</a:t>
            </a: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6324600" y="4114801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+mj-lt"/>
              </a:rPr>
              <a:t>2) C </a:t>
            </a:r>
            <a:r>
              <a:rPr lang="it-IT" altLang="it-IT" sz="2000">
                <a:latin typeface="+mj-lt"/>
                <a:sym typeface="Symbol" panose="05050102010706020507" pitchFamily="18" charset="2"/>
              </a:rPr>
              <a:t></a:t>
            </a:r>
            <a:r>
              <a:rPr lang="it-IT" altLang="it-IT" sz="2000">
                <a:latin typeface="+mj-lt"/>
              </a:rPr>
              <a:t> Sph3 </a:t>
            </a:r>
            <a:r>
              <a:rPr lang="it-IT" altLang="it-IT" sz="2000">
                <a:latin typeface="+mj-lt"/>
                <a:sym typeface="Symbol" panose="05050102010706020507" pitchFamily="18" charset="2"/>
              </a:rPr>
              <a:t></a:t>
            </a:r>
            <a:r>
              <a:rPr lang="it-IT" altLang="it-IT" sz="2000">
                <a:latin typeface="+mj-lt"/>
              </a:rPr>
              <a:t> P and Q</a:t>
            </a: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6324600" y="3581401"/>
            <a:ext cx="28899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+mj-lt"/>
              </a:rPr>
              <a:t>1) Sph1 </a:t>
            </a:r>
            <a:r>
              <a:rPr lang="it-IT" altLang="it-IT" sz="2000">
                <a:latin typeface="+mj-lt"/>
                <a:sym typeface="Symbol" panose="05050102010706020507" pitchFamily="18" charset="2"/>
              </a:rPr>
              <a:t> </a:t>
            </a:r>
            <a:r>
              <a:rPr lang="it-IT" altLang="it-IT" sz="2000">
                <a:latin typeface="+mj-lt"/>
              </a:rPr>
              <a:t>Sph2 </a:t>
            </a:r>
            <a:r>
              <a:rPr lang="it-IT" altLang="it-IT" sz="2000">
                <a:latin typeface="+mj-lt"/>
                <a:sym typeface="Symbol" panose="05050102010706020507" pitchFamily="18" charset="2"/>
              </a:rPr>
              <a:t></a:t>
            </a:r>
            <a:r>
              <a:rPr lang="it-IT" altLang="it-IT" sz="2000">
                <a:latin typeface="+mj-lt"/>
              </a:rPr>
              <a:t> circle C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5562600" y="1371601"/>
            <a:ext cx="510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 b="1">
                <a:latin typeface="+mj-lt"/>
              </a:rPr>
              <a:t>Dati</a:t>
            </a:r>
            <a:r>
              <a:rPr lang="it-IT" altLang="it-IT" sz="2000">
                <a:latin typeface="+mj-lt"/>
              </a:rPr>
              <a:t>: coordinate dei satelliti S1, S2, S3</a:t>
            </a:r>
          </a:p>
          <a:p>
            <a:pPr eaLnBrk="1" hangingPunct="1"/>
            <a:r>
              <a:rPr lang="it-IT" altLang="it-IT" sz="2000" b="1">
                <a:latin typeface="+mj-lt"/>
              </a:rPr>
              <a:t>Misure</a:t>
            </a:r>
            <a:r>
              <a:rPr lang="it-IT" altLang="it-IT" sz="2000">
                <a:latin typeface="+mj-lt"/>
              </a:rPr>
              <a:t>: distanze al punto incognito P</a:t>
            </a:r>
          </a:p>
          <a:p>
            <a:pPr eaLnBrk="1" hangingPunct="1"/>
            <a:r>
              <a:rPr lang="it-IT" altLang="it-IT" sz="2000">
                <a:latin typeface="+mj-lt"/>
                <a:sym typeface="Symbol" panose="05050102010706020507" pitchFamily="18" charset="2"/>
              </a:rPr>
              <a:t></a:t>
            </a:r>
            <a:r>
              <a:rPr lang="it-IT" altLang="it-IT" sz="2000">
                <a:latin typeface="+mj-lt"/>
              </a:rPr>
              <a:t> calcolo le coordinate delle intersezioni, scarto la soluzione errata Q</a:t>
            </a: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2819400" y="3413126"/>
            <a:ext cx="322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+mj-lt"/>
              </a:rPr>
              <a:t>C</a:t>
            </a: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6324600" y="4708526"/>
            <a:ext cx="40918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+mj-lt"/>
              </a:rPr>
              <a:t>3) solo una soluzione ammissibile (vincolo sulla quota della soluzione, cfr prossima slide)</a:t>
            </a:r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6324600" y="3048001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 b="1">
                <a:latin typeface="+mj-lt"/>
              </a:rPr>
              <a:t>Geometricamente</a:t>
            </a:r>
            <a:r>
              <a:rPr lang="it-IT" altLang="it-IT" sz="2000">
                <a:latin typeface="+mj-lt"/>
              </a:rPr>
              <a:t>:</a:t>
            </a:r>
          </a:p>
        </p:txBody>
      </p:sp>
      <p:sp>
        <p:nvSpPr>
          <p:cNvPr id="3087" name="Rectangle 16"/>
          <p:cNvSpPr>
            <a:spLocks noChangeArrowheads="1"/>
          </p:cNvSpPr>
          <p:nvPr/>
        </p:nvSpPr>
        <p:spPr bwMode="auto">
          <a:xfrm>
            <a:off x="3886200" y="3230564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+mj-lt"/>
              </a:rPr>
              <a:t>Q</a:t>
            </a:r>
          </a:p>
        </p:txBody>
      </p:sp>
      <p:sp>
        <p:nvSpPr>
          <p:cNvPr id="3088" name="Rectangle 17"/>
          <p:cNvSpPr>
            <a:spLocks noChangeArrowheads="1"/>
          </p:cNvSpPr>
          <p:nvPr/>
        </p:nvSpPr>
        <p:spPr bwMode="auto">
          <a:xfrm>
            <a:off x="3581401" y="3908426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+mj-lt"/>
              </a:rPr>
              <a:t>P</a:t>
            </a:r>
          </a:p>
        </p:txBody>
      </p:sp>
      <p:sp>
        <p:nvSpPr>
          <p:cNvPr id="3090" name="Rectangle 19"/>
          <p:cNvSpPr>
            <a:spLocks noChangeArrowheads="1"/>
          </p:cNvSpPr>
          <p:nvPr/>
        </p:nvSpPr>
        <p:spPr bwMode="auto">
          <a:xfrm>
            <a:off x="1752600" y="1"/>
            <a:ext cx="8763000" cy="87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  <a:latin typeface="+mj-lt"/>
              </a:rPr>
              <a:t>Princio del posizionamento satellitare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36"/>
    </mc:Choice>
    <mc:Fallback xmlns="">
      <p:transition spd="slow" advTm="154736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290" y="226983"/>
            <a:ext cx="7772400" cy="6096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Inizializzazione statica e OTF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290" y="1190061"/>
            <a:ext cx="11220628" cy="55451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latin typeface="+mj-lt"/>
              </a:rPr>
              <a:t>In passato si effettuava una sessione in condizioni statiche, solo dopo il </a:t>
            </a:r>
            <a:r>
              <a:rPr lang="it-IT" altLang="it-IT" sz="2400" dirty="0" err="1">
                <a:latin typeface="+mj-lt"/>
              </a:rPr>
              <a:t>rover</a:t>
            </a:r>
            <a:r>
              <a:rPr lang="it-IT" altLang="it-IT" sz="2400" dirty="0">
                <a:latin typeface="+mj-lt"/>
              </a:rPr>
              <a:t> si muoveva per iniziare il rilievo cinematico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latin typeface="+mj-lt"/>
              </a:rPr>
              <a:t>Il differenziale con misure di fase, utilizzato per applicazioni cinematiche di precisione (qualche cm) prende il nome di RTK (Real Time </a:t>
            </a:r>
            <a:r>
              <a:rPr lang="it-IT" altLang="it-IT" sz="2400" dirty="0" err="1">
                <a:latin typeface="+mj-lt"/>
              </a:rPr>
              <a:t>Kinematic</a:t>
            </a:r>
            <a:r>
              <a:rPr lang="it-IT" altLang="it-IT" sz="2400" dirty="0">
                <a:latin typeface="+mj-lt"/>
              </a:rPr>
              <a:t>). Si preferisce oggi in tal caso l’algoritmo OTF (On-The-Fly) per la </a:t>
            </a:r>
            <a:r>
              <a:rPr lang="it-IT" altLang="it-IT" sz="2400" i="1" dirty="0">
                <a:latin typeface="+mj-lt"/>
              </a:rPr>
              <a:t>risoluzione veloce delle ambiguità</a:t>
            </a:r>
            <a:r>
              <a:rPr lang="it-IT" altLang="it-IT" sz="2400" dirty="0">
                <a:latin typeface="+mj-lt"/>
              </a:rPr>
              <a:t> di fase durante il movimento del ricevitore </a:t>
            </a:r>
            <a:r>
              <a:rPr lang="it-IT" altLang="it-IT" sz="2400" dirty="0" err="1">
                <a:latin typeface="+mj-lt"/>
              </a:rPr>
              <a:t>rover</a:t>
            </a:r>
            <a:r>
              <a:rPr lang="it-IT" altLang="it-IT" sz="24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latin typeface="+mj-lt"/>
              </a:rPr>
              <a:t>La tecnica OTF  richiede l’osservazione contemporanea di almeno 5 satelliti per un tempo variabile da qualche decina di secondi a qualche minuto, dipende dal numero di satelliti. Il grande vantaggio è che il ricevitore può essere in movimento.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13"/>
    </mc:Choice>
    <mc:Fallback xmlns="">
      <p:transition spd="slow" advTm="67813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687513" y="477838"/>
          <a:ext cx="8761412" cy="582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98332" imgH="5966792" progId="Word.Document.8">
                  <p:embed/>
                </p:oleObj>
              </mc:Choice>
              <mc:Fallback>
                <p:oleObj name="Document" r:id="rId2" imgW="8998332" imgH="5966792" progId="Word.Document.8">
                  <p:embed/>
                  <p:pic>
                    <p:nvPicPr>
                      <p:cNvPr id="122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477838"/>
                        <a:ext cx="8761412" cy="582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626"/>
    </mc:Choice>
    <mc:Fallback xmlns="">
      <p:transition spd="slow" advTm="246626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1"/>
            <a:ext cx="80010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33601" y="152401"/>
            <a:ext cx="8188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4000">
                <a:solidFill>
                  <a:schemeClr val="tx2"/>
                </a:solidFill>
              </a:rPr>
              <a:t>Precisione del posizionamento assoluto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614"/>
    </mc:Choice>
    <mc:Fallback xmlns="">
      <p:transition spd="slow" advTm="178614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066800"/>
            <a:ext cx="74390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09801" y="304801"/>
            <a:ext cx="8188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4000">
                <a:solidFill>
                  <a:schemeClr val="tx2"/>
                </a:solidFill>
              </a:rPr>
              <a:t>Precisione del posizionamento assoluto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16"/>
    </mc:Choice>
    <mc:Fallback xmlns="">
      <p:transition spd="slow" advTm="114216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Precisione posizionamento assoluto: planning e RT</a:t>
            </a:r>
          </a:p>
        </p:txBody>
      </p:sp>
      <p:pic>
        <p:nvPicPr>
          <p:cNvPr id="27651" name="Picture 4" descr="gps-1.gif (14067 bytes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89" y="1981200"/>
            <a:ext cx="62706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30"/>
    </mc:Choice>
    <mc:Fallback xmlns="">
      <p:transition spd="slow" advTm="10913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Precisione posizionamento assoluto: planning e RT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Differenti tipi di DOP</a:t>
            </a:r>
          </a:p>
          <a:p>
            <a:pPr lvl="1" eaLnBrk="1" hangingPunct="1"/>
            <a:r>
              <a:rPr lang="en-US" altLang="it-IT"/>
              <a:t>HDOP (horizontal)</a:t>
            </a:r>
          </a:p>
          <a:p>
            <a:pPr lvl="1" eaLnBrk="1" hangingPunct="1"/>
            <a:r>
              <a:rPr lang="en-US" altLang="it-IT"/>
              <a:t>VDOP (vertical)</a:t>
            </a:r>
          </a:p>
          <a:p>
            <a:pPr lvl="1" eaLnBrk="1" hangingPunct="1"/>
            <a:r>
              <a:rPr lang="en-US" altLang="it-IT"/>
              <a:t>PDOP (position) (3-D component)</a:t>
            </a:r>
          </a:p>
          <a:p>
            <a:pPr lvl="1" eaLnBrk="1" hangingPunct="1"/>
            <a:r>
              <a:rPr lang="en-US" altLang="it-IT"/>
              <a:t>TDOP (time)</a:t>
            </a:r>
          </a:p>
          <a:p>
            <a:pPr lvl="1" eaLnBrk="1" hangingPunct="1"/>
            <a:r>
              <a:rPr lang="en-US" altLang="it-IT"/>
              <a:t>GDOP (geometric) (PDOP and TDOP)</a:t>
            </a:r>
          </a:p>
          <a:p>
            <a:pPr eaLnBrk="1" hangingPunct="1"/>
            <a:r>
              <a:rPr lang="it-IT" altLang="it-IT"/>
              <a:t>PDOP=</a:t>
            </a:r>
            <a:r>
              <a:rPr lang="it-IT" altLang="it-IT">
                <a:cs typeface="Symath" panose="00000400000000000000" pitchFamily="2" charset="0"/>
                <a:sym typeface="Symbol" panose="05050102010706020507" pitchFamily="18" charset="2"/>
              </a:rPr>
              <a:t>(</a:t>
            </a:r>
            <a:r>
              <a:rPr lang="it-IT" altLang="it-IT">
                <a:latin typeface="Symbol" panose="05050102010706020507" pitchFamily="18" charset="2"/>
                <a:cs typeface="Symath" panose="00000400000000000000" pitchFamily="2" charset="0"/>
                <a:sym typeface="Symbol" panose="05050102010706020507" pitchFamily="18" charset="2"/>
              </a:rPr>
              <a:t>s</a:t>
            </a:r>
            <a:r>
              <a:rPr lang="it-IT" altLang="it-IT" baseline="30000">
                <a:cs typeface="Symath" panose="00000400000000000000" pitchFamily="2" charset="0"/>
                <a:sym typeface="Symbol" panose="05050102010706020507" pitchFamily="18" charset="2"/>
              </a:rPr>
              <a:t>2</a:t>
            </a:r>
            <a:r>
              <a:rPr lang="it-IT" altLang="it-IT" baseline="-25000">
                <a:cs typeface="Symath" panose="00000400000000000000" pitchFamily="2" charset="0"/>
                <a:sym typeface="Symbol" panose="05050102010706020507" pitchFamily="18" charset="2"/>
              </a:rPr>
              <a:t>X</a:t>
            </a:r>
            <a:r>
              <a:rPr lang="it-IT" altLang="it-IT">
                <a:cs typeface="Symath" panose="00000400000000000000" pitchFamily="2" charset="0"/>
                <a:sym typeface="Symbol" panose="05050102010706020507" pitchFamily="18" charset="2"/>
              </a:rPr>
              <a:t>+ </a:t>
            </a:r>
            <a:r>
              <a:rPr lang="it-IT" altLang="it-IT">
                <a:latin typeface="Symbol" panose="05050102010706020507" pitchFamily="18" charset="2"/>
                <a:cs typeface="Symath" panose="00000400000000000000" pitchFamily="2" charset="0"/>
                <a:sym typeface="Symbol" panose="05050102010706020507" pitchFamily="18" charset="2"/>
              </a:rPr>
              <a:t>s</a:t>
            </a:r>
            <a:r>
              <a:rPr lang="it-IT" altLang="it-IT" baseline="30000">
                <a:cs typeface="Symath" panose="00000400000000000000" pitchFamily="2" charset="0"/>
                <a:sym typeface="Symbol" panose="05050102010706020507" pitchFamily="18" charset="2"/>
              </a:rPr>
              <a:t>2</a:t>
            </a:r>
            <a:r>
              <a:rPr lang="it-IT" altLang="it-IT" baseline="-25000">
                <a:cs typeface="Symath" panose="00000400000000000000" pitchFamily="2" charset="0"/>
                <a:sym typeface="Symbol" panose="05050102010706020507" pitchFamily="18" charset="2"/>
              </a:rPr>
              <a:t>Y</a:t>
            </a:r>
            <a:r>
              <a:rPr lang="it-IT" altLang="it-IT">
                <a:cs typeface="Symath" panose="00000400000000000000" pitchFamily="2" charset="0"/>
                <a:sym typeface="Symbol" panose="05050102010706020507" pitchFamily="18" charset="2"/>
              </a:rPr>
              <a:t>+ </a:t>
            </a:r>
            <a:r>
              <a:rPr lang="it-IT" altLang="it-IT">
                <a:latin typeface="Symbol" panose="05050102010706020507" pitchFamily="18" charset="2"/>
                <a:cs typeface="Symath" panose="00000400000000000000" pitchFamily="2" charset="0"/>
                <a:sym typeface="Symbol" panose="05050102010706020507" pitchFamily="18" charset="2"/>
              </a:rPr>
              <a:t>s</a:t>
            </a:r>
            <a:r>
              <a:rPr lang="it-IT" altLang="it-IT" baseline="30000">
                <a:cs typeface="Symath" panose="00000400000000000000" pitchFamily="2" charset="0"/>
                <a:sym typeface="Symbol" panose="05050102010706020507" pitchFamily="18" charset="2"/>
              </a:rPr>
              <a:t>2</a:t>
            </a:r>
            <a:r>
              <a:rPr lang="it-IT" altLang="it-IT" baseline="-25000">
                <a:cs typeface="Symath" panose="00000400000000000000" pitchFamily="2" charset="0"/>
                <a:sym typeface="Symbol" panose="05050102010706020507" pitchFamily="18" charset="2"/>
              </a:rPr>
              <a:t>Z</a:t>
            </a:r>
            <a:r>
              <a:rPr lang="it-IT" altLang="it-IT">
                <a:cs typeface="Symath" panose="00000400000000000000" pitchFamily="2" charset="0"/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5"/>
    </mc:Choice>
    <mc:Fallback xmlns="">
      <p:transition spd="slow" advTm="37035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Principali sistemi satellitari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35560" y="1556792"/>
            <a:ext cx="7772400" cy="4968552"/>
          </a:xfrm>
        </p:spPr>
        <p:txBody>
          <a:bodyPr/>
          <a:lstStyle/>
          <a:p>
            <a:pPr eaLnBrk="1" hangingPunct="1"/>
            <a:r>
              <a:rPr lang="it-IT" altLang="it-IT"/>
              <a:t>NAVSTAR GPS </a:t>
            </a:r>
            <a:r>
              <a:rPr lang="it-IT" altLang="it-IT" sz="2400"/>
              <a:t>(Navigation Satellite Timing And Ranging Global Position System)</a:t>
            </a:r>
          </a:p>
          <a:p>
            <a:pPr eaLnBrk="1" hangingPunct="1"/>
            <a:r>
              <a:rPr lang="it-IT" altLang="it-IT"/>
              <a:t>GLONASS </a:t>
            </a:r>
            <a:r>
              <a:rPr lang="it-IT" altLang="it-IT" sz="2400"/>
              <a:t>(Global’naya Navigatsionnaya Sputnikovaya System)</a:t>
            </a:r>
          </a:p>
          <a:p>
            <a:pPr eaLnBrk="1" hangingPunct="1"/>
            <a:r>
              <a:rPr lang="it-IT" altLang="it-IT"/>
              <a:t>GALILEO </a:t>
            </a:r>
            <a:r>
              <a:rPr lang="it-IT" altLang="it-IT" sz="2400"/>
              <a:t>(GNSS_2: Global positioning and Navigation Satellite System)</a:t>
            </a:r>
          </a:p>
          <a:p>
            <a:pPr eaLnBrk="1" hangingPunct="1"/>
            <a:r>
              <a:rPr lang="it-IT" altLang="it-IT"/>
              <a:t>BEIDOU3 (Cina)</a:t>
            </a:r>
          </a:p>
          <a:p>
            <a:pPr eaLnBrk="1" hangingPunct="1"/>
            <a:r>
              <a:rPr lang="it-IT" altLang="it-IT"/>
              <a:t>EGNOS</a:t>
            </a:r>
            <a:r>
              <a:rPr lang="it-IT" altLang="it-IT" sz="2400"/>
              <a:t> (European Geostationary Navigation Overlay Service)</a:t>
            </a:r>
          </a:p>
          <a:p>
            <a:pPr eaLnBrk="1" hangingPunct="1"/>
            <a:r>
              <a:rPr lang="it-IT" altLang="it-IT"/>
              <a:t>WAAS </a:t>
            </a:r>
            <a:r>
              <a:rPr lang="it-IT" altLang="it-IT" sz="2400"/>
              <a:t>(Wide Area Augmentation System, americano)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96"/>
    </mc:Choice>
    <mc:Fallback xmlns="">
      <p:transition spd="slow" advTm="119096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133350"/>
            <a:ext cx="9525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it-IT" sz="3200">
                <a:solidFill>
                  <a:schemeClr val="tx2"/>
                </a:solidFill>
              </a:rPr>
              <a:t>RETI DI STAZIONI PERMANENTI GPS</a:t>
            </a:r>
          </a:p>
          <a:p>
            <a:pPr algn="ctr" eaLnBrk="1" hangingPunct="1"/>
            <a:r>
              <a:rPr lang="en-GB" altLang="it-IT">
                <a:solidFill>
                  <a:schemeClr val="tx2"/>
                </a:solidFill>
              </a:rPr>
              <a:t>WAAS: WIDE AREA DIFFERENTIAL GPS</a:t>
            </a: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2492375" y="4000500"/>
            <a:ext cx="7316788" cy="2001838"/>
          </a:xfrm>
          <a:custGeom>
            <a:avLst/>
            <a:gdLst>
              <a:gd name="T0" fmla="*/ 1159271954 w 4609"/>
              <a:gd name="T1" fmla="*/ 1927920807 h 1261"/>
              <a:gd name="T2" fmla="*/ 2147483647 w 4609"/>
              <a:gd name="T3" fmla="*/ 1610381040 h 1261"/>
              <a:gd name="T4" fmla="*/ 2147483647 w 4609"/>
              <a:gd name="T5" fmla="*/ 2147483647 h 1261"/>
              <a:gd name="T6" fmla="*/ 2147483647 w 4609"/>
              <a:gd name="T7" fmla="*/ 2147483647 h 1261"/>
              <a:gd name="T8" fmla="*/ 2147483647 w 4609"/>
              <a:gd name="T9" fmla="*/ 2147483647 h 1261"/>
              <a:gd name="T10" fmla="*/ 2147483647 w 4609"/>
              <a:gd name="T11" fmla="*/ 2147483647 h 1261"/>
              <a:gd name="T12" fmla="*/ 2147483647 w 4609"/>
              <a:gd name="T13" fmla="*/ 2147483647 h 1261"/>
              <a:gd name="T14" fmla="*/ 2147483647 w 4609"/>
              <a:gd name="T15" fmla="*/ 2147483647 h 1261"/>
              <a:gd name="T16" fmla="*/ 2147483647 w 4609"/>
              <a:gd name="T17" fmla="*/ 2147483647 h 1261"/>
              <a:gd name="T18" fmla="*/ 2147483647 w 4609"/>
              <a:gd name="T19" fmla="*/ 2147483647 h 1261"/>
              <a:gd name="T20" fmla="*/ 2147483647 w 4609"/>
              <a:gd name="T21" fmla="*/ 2132052720 h 1261"/>
              <a:gd name="T22" fmla="*/ 2147483647 w 4609"/>
              <a:gd name="T23" fmla="*/ 1610381040 h 1261"/>
              <a:gd name="T24" fmla="*/ 2147483647 w 4609"/>
              <a:gd name="T25" fmla="*/ 1474292568 h 1261"/>
              <a:gd name="T26" fmla="*/ 2147483647 w 4609"/>
              <a:gd name="T27" fmla="*/ 975301506 h 1261"/>
              <a:gd name="T28" fmla="*/ 2147483647 w 4609"/>
              <a:gd name="T29" fmla="*/ 635079534 h 1261"/>
              <a:gd name="T30" fmla="*/ 2147483647 w 4609"/>
              <a:gd name="T31" fmla="*/ 657761739 h 1261"/>
              <a:gd name="T32" fmla="*/ 2147483647 w 4609"/>
              <a:gd name="T33" fmla="*/ 612398915 h 1261"/>
              <a:gd name="T34" fmla="*/ 2147483647 w 4609"/>
              <a:gd name="T35" fmla="*/ 567036092 h 1261"/>
              <a:gd name="T36" fmla="*/ 2147483647 w 4609"/>
              <a:gd name="T37" fmla="*/ 567036092 h 1261"/>
              <a:gd name="T38" fmla="*/ 2147483647 w 4609"/>
              <a:gd name="T39" fmla="*/ 453628238 h 1261"/>
              <a:gd name="T40" fmla="*/ 2147483647 w 4609"/>
              <a:gd name="T41" fmla="*/ 430947620 h 1261"/>
              <a:gd name="T42" fmla="*/ 2147483647 w 4609"/>
              <a:gd name="T43" fmla="*/ 408265414 h 1261"/>
              <a:gd name="T44" fmla="*/ 2147483647 w 4609"/>
              <a:gd name="T45" fmla="*/ 430947620 h 1261"/>
              <a:gd name="T46" fmla="*/ 2147483647 w 4609"/>
              <a:gd name="T47" fmla="*/ 453628238 h 1261"/>
              <a:gd name="T48" fmla="*/ 2147483647 w 4609"/>
              <a:gd name="T49" fmla="*/ 453628238 h 1261"/>
              <a:gd name="T50" fmla="*/ 2147483647 w 4609"/>
              <a:gd name="T51" fmla="*/ 430947620 h 1261"/>
              <a:gd name="T52" fmla="*/ 2147483647 w 4609"/>
              <a:gd name="T53" fmla="*/ 408265414 h 1261"/>
              <a:gd name="T54" fmla="*/ 2147483647 w 4609"/>
              <a:gd name="T55" fmla="*/ 362902591 h 1261"/>
              <a:gd name="T56" fmla="*/ 2147483647 w 4609"/>
              <a:gd name="T57" fmla="*/ 181451295 h 1261"/>
              <a:gd name="T58" fmla="*/ 2147483647 w 4609"/>
              <a:gd name="T59" fmla="*/ 0 h 1261"/>
              <a:gd name="T60" fmla="*/ 2147483647 w 4609"/>
              <a:gd name="T61" fmla="*/ 0 h 1261"/>
              <a:gd name="T62" fmla="*/ 2147483647 w 4609"/>
              <a:gd name="T63" fmla="*/ 0 h 1261"/>
              <a:gd name="T64" fmla="*/ 2147483647 w 4609"/>
              <a:gd name="T65" fmla="*/ 0 h 1261"/>
              <a:gd name="T66" fmla="*/ 2147483647 w 4609"/>
              <a:gd name="T67" fmla="*/ 22682206 h 1261"/>
              <a:gd name="T68" fmla="*/ 2147483647 w 4609"/>
              <a:gd name="T69" fmla="*/ 45362824 h 1261"/>
              <a:gd name="T70" fmla="*/ 1529735742 w 4609"/>
              <a:gd name="T71" fmla="*/ 90725648 h 1261"/>
              <a:gd name="T72" fmla="*/ 1416327909 w 4609"/>
              <a:gd name="T73" fmla="*/ 113407853 h 1261"/>
              <a:gd name="T74" fmla="*/ 592237553 w 4609"/>
              <a:gd name="T75" fmla="*/ 158770677 h 1261"/>
              <a:gd name="T76" fmla="*/ 80645006 w 4609"/>
              <a:gd name="T77" fmla="*/ 430947620 h 1261"/>
              <a:gd name="T78" fmla="*/ 677922871 w 4609"/>
              <a:gd name="T79" fmla="*/ 1134070596 h 1261"/>
              <a:gd name="T80" fmla="*/ 0 w 4609"/>
              <a:gd name="T81" fmla="*/ 1270159067 h 1261"/>
              <a:gd name="T82" fmla="*/ 592237553 w 4609"/>
              <a:gd name="T83" fmla="*/ 1587698834 h 1261"/>
              <a:gd name="T84" fmla="*/ 877014435 w 4609"/>
              <a:gd name="T85" fmla="*/ 1633061658 h 1261"/>
              <a:gd name="T86" fmla="*/ 1159271954 w 4609"/>
              <a:gd name="T87" fmla="*/ 1927920807 h 1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609" h="1261">
                <a:moveTo>
                  <a:pt x="460" y="765"/>
                </a:moveTo>
                <a:lnTo>
                  <a:pt x="912" y="639"/>
                </a:lnTo>
                <a:lnTo>
                  <a:pt x="1519" y="864"/>
                </a:lnTo>
                <a:lnTo>
                  <a:pt x="1610" y="1116"/>
                </a:lnTo>
                <a:lnTo>
                  <a:pt x="2094" y="1260"/>
                </a:lnTo>
                <a:lnTo>
                  <a:pt x="2714" y="1260"/>
                </a:lnTo>
                <a:lnTo>
                  <a:pt x="2748" y="1260"/>
                </a:lnTo>
                <a:lnTo>
                  <a:pt x="3514" y="1260"/>
                </a:lnTo>
                <a:lnTo>
                  <a:pt x="3987" y="1053"/>
                </a:lnTo>
                <a:lnTo>
                  <a:pt x="3998" y="1026"/>
                </a:lnTo>
                <a:lnTo>
                  <a:pt x="4054" y="846"/>
                </a:lnTo>
                <a:lnTo>
                  <a:pt x="4471" y="639"/>
                </a:lnTo>
                <a:lnTo>
                  <a:pt x="4505" y="585"/>
                </a:lnTo>
                <a:lnTo>
                  <a:pt x="4608" y="387"/>
                </a:lnTo>
                <a:lnTo>
                  <a:pt x="4561" y="252"/>
                </a:lnTo>
                <a:lnTo>
                  <a:pt x="4077" y="261"/>
                </a:lnTo>
                <a:lnTo>
                  <a:pt x="4044" y="243"/>
                </a:lnTo>
                <a:lnTo>
                  <a:pt x="3976" y="225"/>
                </a:lnTo>
                <a:lnTo>
                  <a:pt x="3829" y="225"/>
                </a:lnTo>
                <a:lnTo>
                  <a:pt x="3209" y="180"/>
                </a:lnTo>
                <a:lnTo>
                  <a:pt x="3132" y="171"/>
                </a:lnTo>
                <a:lnTo>
                  <a:pt x="3040" y="162"/>
                </a:lnTo>
                <a:lnTo>
                  <a:pt x="2590" y="171"/>
                </a:lnTo>
                <a:lnTo>
                  <a:pt x="2545" y="180"/>
                </a:lnTo>
                <a:lnTo>
                  <a:pt x="2139" y="180"/>
                </a:lnTo>
                <a:lnTo>
                  <a:pt x="2105" y="171"/>
                </a:lnTo>
                <a:lnTo>
                  <a:pt x="2072" y="162"/>
                </a:lnTo>
                <a:lnTo>
                  <a:pt x="1936" y="144"/>
                </a:lnTo>
                <a:lnTo>
                  <a:pt x="1756" y="72"/>
                </a:lnTo>
                <a:lnTo>
                  <a:pt x="1486" y="0"/>
                </a:lnTo>
                <a:lnTo>
                  <a:pt x="1441" y="0"/>
                </a:lnTo>
                <a:lnTo>
                  <a:pt x="1373" y="0"/>
                </a:lnTo>
                <a:lnTo>
                  <a:pt x="1284" y="0"/>
                </a:lnTo>
                <a:lnTo>
                  <a:pt x="1024" y="9"/>
                </a:lnTo>
                <a:lnTo>
                  <a:pt x="934" y="18"/>
                </a:lnTo>
                <a:lnTo>
                  <a:pt x="607" y="36"/>
                </a:lnTo>
                <a:lnTo>
                  <a:pt x="562" y="45"/>
                </a:lnTo>
                <a:lnTo>
                  <a:pt x="235" y="63"/>
                </a:lnTo>
                <a:lnTo>
                  <a:pt x="32" y="171"/>
                </a:lnTo>
                <a:lnTo>
                  <a:pt x="269" y="450"/>
                </a:lnTo>
                <a:lnTo>
                  <a:pt x="0" y="504"/>
                </a:lnTo>
                <a:lnTo>
                  <a:pt x="235" y="630"/>
                </a:lnTo>
                <a:lnTo>
                  <a:pt x="348" y="648"/>
                </a:lnTo>
                <a:lnTo>
                  <a:pt x="460" y="765"/>
                </a:lnTo>
              </a:path>
            </a:pathLst>
          </a:cu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141663" y="4038600"/>
            <a:ext cx="2819400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4646614" y="4895850"/>
            <a:ext cx="3525837" cy="744538"/>
          </a:xfrm>
          <a:custGeom>
            <a:avLst/>
            <a:gdLst>
              <a:gd name="T0" fmla="*/ 0 w 2221"/>
              <a:gd name="T1" fmla="*/ 332660848 h 469"/>
              <a:gd name="T2" fmla="*/ 2033765012 w 2221"/>
              <a:gd name="T3" fmla="*/ 0 h 469"/>
              <a:gd name="T4" fmla="*/ 2147483647 w 2221"/>
              <a:gd name="T5" fmla="*/ 1179433917 h 4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1" h="469">
                <a:moveTo>
                  <a:pt x="0" y="132"/>
                </a:moveTo>
                <a:lnTo>
                  <a:pt x="807" y="0"/>
                </a:lnTo>
                <a:lnTo>
                  <a:pt x="2220" y="46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 flipV="1">
            <a:off x="5808663" y="4229100"/>
            <a:ext cx="1524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046413" y="3448050"/>
            <a:ext cx="190500" cy="609600"/>
          </a:xfrm>
          <a:prstGeom prst="triangle">
            <a:avLst>
              <a:gd name="adj" fmla="val 4999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713413" y="3619500"/>
            <a:ext cx="190500" cy="609600"/>
          </a:xfrm>
          <a:prstGeom prst="triangle">
            <a:avLst>
              <a:gd name="adj" fmla="val 4999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8075613" y="5181600"/>
            <a:ext cx="190500" cy="609600"/>
          </a:xfrm>
          <a:prstGeom prst="triangle">
            <a:avLst>
              <a:gd name="adj" fmla="val 4999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360863" y="4552950"/>
            <a:ext cx="266700" cy="628650"/>
          </a:xfrm>
          <a:prstGeom prst="triangle">
            <a:avLst>
              <a:gd name="adj" fmla="val 4999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3656013" y="2038350"/>
            <a:ext cx="1314450" cy="142875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665663" y="2038350"/>
            <a:ext cx="304800" cy="17526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6532564" y="2133600"/>
            <a:ext cx="2687637" cy="2287588"/>
          </a:xfrm>
          <a:custGeom>
            <a:avLst/>
            <a:gdLst>
              <a:gd name="T0" fmla="*/ 0 w 1693"/>
              <a:gd name="T1" fmla="*/ 2147483647 h 1441"/>
              <a:gd name="T2" fmla="*/ 2074087414 w 1693"/>
              <a:gd name="T3" fmla="*/ 1814512897 h 1441"/>
              <a:gd name="T4" fmla="*/ 2147483647 w 1693"/>
              <a:gd name="T5" fmla="*/ 0 h 1441"/>
              <a:gd name="T6" fmla="*/ 2147483647 w 1693"/>
              <a:gd name="T7" fmla="*/ 2147483647 h 14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93" h="1441">
                <a:moveTo>
                  <a:pt x="0" y="1440"/>
                </a:moveTo>
                <a:lnTo>
                  <a:pt x="823" y="720"/>
                </a:lnTo>
                <a:lnTo>
                  <a:pt x="1692" y="0"/>
                </a:lnTo>
                <a:lnTo>
                  <a:pt x="1413" y="100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8080376" y="4754563"/>
            <a:ext cx="756617" cy="40075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 i="1">
                <a:solidFill>
                  <a:srgbClr val="FFCC00"/>
                </a:solidFill>
                <a:latin typeface="Arial" panose="020B0604020202020204" pitchFamily="34" charset="0"/>
              </a:rPr>
              <a:t>User</a:t>
            </a: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5522913" y="4743450"/>
            <a:ext cx="781050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4951413" y="1981200"/>
            <a:ext cx="990600" cy="142875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8799513" y="1600201"/>
            <a:ext cx="887412" cy="728663"/>
            <a:chOff x="4452" y="816"/>
            <a:chExt cx="559" cy="459"/>
          </a:xfrm>
        </p:grpSpPr>
        <p:sp>
          <p:nvSpPr>
            <p:cNvPr id="31883" name="Freeform 18"/>
            <p:cNvSpPr>
              <a:spLocks/>
            </p:cNvSpPr>
            <p:nvPr/>
          </p:nvSpPr>
          <p:spPr bwMode="auto">
            <a:xfrm>
              <a:off x="4452" y="816"/>
              <a:ext cx="214" cy="408"/>
            </a:xfrm>
            <a:custGeom>
              <a:avLst/>
              <a:gdLst>
                <a:gd name="T0" fmla="*/ 50 w 214"/>
                <a:gd name="T1" fmla="*/ 0 h 408"/>
                <a:gd name="T2" fmla="*/ 213 w 214"/>
                <a:gd name="T3" fmla="*/ 28 h 408"/>
                <a:gd name="T4" fmla="*/ 160 w 214"/>
                <a:gd name="T5" fmla="*/ 407 h 408"/>
                <a:gd name="T6" fmla="*/ 0 w 214"/>
                <a:gd name="T7" fmla="*/ 378 h 408"/>
                <a:gd name="T8" fmla="*/ 2 w 214"/>
                <a:gd name="T9" fmla="*/ 365 h 408"/>
                <a:gd name="T10" fmla="*/ 50 w 214"/>
                <a:gd name="T11" fmla="*/ 0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408">
                  <a:moveTo>
                    <a:pt x="50" y="0"/>
                  </a:moveTo>
                  <a:lnTo>
                    <a:pt x="213" y="28"/>
                  </a:lnTo>
                  <a:lnTo>
                    <a:pt x="160" y="407"/>
                  </a:lnTo>
                  <a:lnTo>
                    <a:pt x="0" y="378"/>
                  </a:lnTo>
                  <a:lnTo>
                    <a:pt x="2" y="365"/>
                  </a:lnTo>
                  <a:lnTo>
                    <a:pt x="50" y="0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884" name="Group 19"/>
            <p:cNvGrpSpPr>
              <a:grpSpLocks/>
            </p:cNvGrpSpPr>
            <p:nvPr/>
          </p:nvGrpSpPr>
          <p:grpSpPr bwMode="auto">
            <a:xfrm>
              <a:off x="4621" y="900"/>
              <a:ext cx="228" cy="307"/>
              <a:chOff x="4621" y="900"/>
              <a:chExt cx="228" cy="307"/>
            </a:xfrm>
          </p:grpSpPr>
          <p:sp>
            <p:nvSpPr>
              <p:cNvPr id="31886" name="Oval 20"/>
              <p:cNvSpPr>
                <a:spLocks noChangeArrowheads="1"/>
              </p:cNvSpPr>
              <p:nvPr/>
            </p:nvSpPr>
            <p:spPr bwMode="auto">
              <a:xfrm rot="2700000">
                <a:off x="4699" y="932"/>
                <a:ext cx="181" cy="1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87" name="Rectangle 21"/>
              <p:cNvSpPr>
                <a:spLocks noChangeArrowheads="1"/>
              </p:cNvSpPr>
              <p:nvPr/>
            </p:nvSpPr>
            <p:spPr bwMode="auto">
              <a:xfrm rot="-2760000">
                <a:off x="4656" y="954"/>
                <a:ext cx="162" cy="1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88" name="Oval 22"/>
              <p:cNvSpPr>
                <a:spLocks noChangeArrowheads="1"/>
              </p:cNvSpPr>
              <p:nvPr/>
            </p:nvSpPr>
            <p:spPr bwMode="auto">
              <a:xfrm rot="2700000">
                <a:off x="4588" y="1064"/>
                <a:ext cx="176" cy="1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86868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31885" name="Freeform 23"/>
            <p:cNvSpPr>
              <a:spLocks/>
            </p:cNvSpPr>
            <p:nvPr/>
          </p:nvSpPr>
          <p:spPr bwMode="auto">
            <a:xfrm>
              <a:off x="4797" y="867"/>
              <a:ext cx="214" cy="408"/>
            </a:xfrm>
            <a:custGeom>
              <a:avLst/>
              <a:gdLst>
                <a:gd name="T0" fmla="*/ 50 w 214"/>
                <a:gd name="T1" fmla="*/ 0 h 408"/>
                <a:gd name="T2" fmla="*/ 213 w 214"/>
                <a:gd name="T3" fmla="*/ 28 h 408"/>
                <a:gd name="T4" fmla="*/ 160 w 214"/>
                <a:gd name="T5" fmla="*/ 407 h 408"/>
                <a:gd name="T6" fmla="*/ 0 w 214"/>
                <a:gd name="T7" fmla="*/ 378 h 408"/>
                <a:gd name="T8" fmla="*/ 2 w 214"/>
                <a:gd name="T9" fmla="*/ 365 h 408"/>
                <a:gd name="T10" fmla="*/ 50 w 214"/>
                <a:gd name="T11" fmla="*/ 0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408">
                  <a:moveTo>
                    <a:pt x="50" y="0"/>
                  </a:moveTo>
                  <a:lnTo>
                    <a:pt x="213" y="28"/>
                  </a:lnTo>
                  <a:lnTo>
                    <a:pt x="160" y="407"/>
                  </a:lnTo>
                  <a:lnTo>
                    <a:pt x="0" y="378"/>
                  </a:lnTo>
                  <a:lnTo>
                    <a:pt x="2" y="365"/>
                  </a:lnTo>
                  <a:lnTo>
                    <a:pt x="50" y="0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762" name="AutoShape 24"/>
          <p:cNvSpPr>
            <a:spLocks noChangeArrowheads="1"/>
          </p:cNvSpPr>
          <p:nvPr/>
        </p:nvSpPr>
        <p:spPr bwMode="auto">
          <a:xfrm>
            <a:off x="9542463" y="3886200"/>
            <a:ext cx="190500" cy="609600"/>
          </a:xfrm>
          <a:prstGeom prst="triangle">
            <a:avLst>
              <a:gd name="adj" fmla="val 4999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1763" name="Line 25"/>
          <p:cNvSpPr>
            <a:spLocks noChangeShapeType="1"/>
          </p:cNvSpPr>
          <p:nvPr/>
        </p:nvSpPr>
        <p:spPr bwMode="auto">
          <a:xfrm flipV="1">
            <a:off x="5999163" y="4419600"/>
            <a:ext cx="365760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764" name="Group 26"/>
          <p:cNvGrpSpPr>
            <a:grpSpLocks/>
          </p:cNvGrpSpPr>
          <p:nvPr/>
        </p:nvGrpSpPr>
        <p:grpSpPr bwMode="auto">
          <a:xfrm>
            <a:off x="7770813" y="4191000"/>
            <a:ext cx="1181100" cy="585788"/>
            <a:chOff x="3804" y="2448"/>
            <a:chExt cx="744" cy="369"/>
          </a:xfrm>
        </p:grpSpPr>
        <p:sp>
          <p:nvSpPr>
            <p:cNvPr id="31876" name="Rectangle 27"/>
            <p:cNvSpPr>
              <a:spLocks noChangeArrowheads="1"/>
            </p:cNvSpPr>
            <p:nvPr/>
          </p:nvSpPr>
          <p:spPr bwMode="auto">
            <a:xfrm>
              <a:off x="3804" y="2532"/>
              <a:ext cx="423" cy="16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1877" name="Oval 28"/>
            <p:cNvSpPr>
              <a:spLocks noChangeArrowheads="1"/>
            </p:cNvSpPr>
            <p:nvPr/>
          </p:nvSpPr>
          <p:spPr bwMode="auto">
            <a:xfrm>
              <a:off x="3834" y="2699"/>
              <a:ext cx="121" cy="1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1878" name="Rectangle 29"/>
            <p:cNvSpPr>
              <a:spLocks noChangeArrowheads="1"/>
            </p:cNvSpPr>
            <p:nvPr/>
          </p:nvSpPr>
          <p:spPr bwMode="auto">
            <a:xfrm>
              <a:off x="4227" y="2643"/>
              <a:ext cx="181" cy="56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1879" name="AutoShape 30"/>
            <p:cNvSpPr>
              <a:spLocks noChangeArrowheads="1"/>
            </p:cNvSpPr>
            <p:nvPr/>
          </p:nvSpPr>
          <p:spPr bwMode="auto">
            <a:xfrm rot="-5280000">
              <a:off x="4376" y="2645"/>
              <a:ext cx="178" cy="166"/>
            </a:xfrm>
            <a:prstGeom prst="hexagon">
              <a:avLst>
                <a:gd name="adj" fmla="val 26802"/>
                <a:gd name="vf" fmla="val 115470"/>
              </a:avLst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1880" name="Oval 31"/>
            <p:cNvSpPr>
              <a:spLocks noChangeArrowheads="1"/>
            </p:cNvSpPr>
            <p:nvPr/>
          </p:nvSpPr>
          <p:spPr bwMode="auto">
            <a:xfrm>
              <a:off x="4106" y="2643"/>
              <a:ext cx="181" cy="1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1881" name="Rectangle 32"/>
            <p:cNvSpPr>
              <a:spLocks noChangeArrowheads="1"/>
            </p:cNvSpPr>
            <p:nvPr/>
          </p:nvSpPr>
          <p:spPr bwMode="auto">
            <a:xfrm>
              <a:off x="3955" y="2448"/>
              <a:ext cx="272" cy="11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1882" name="Freeform 33"/>
            <p:cNvSpPr>
              <a:spLocks/>
            </p:cNvSpPr>
            <p:nvPr/>
          </p:nvSpPr>
          <p:spPr bwMode="auto">
            <a:xfrm>
              <a:off x="4227" y="2504"/>
              <a:ext cx="182" cy="140"/>
            </a:xfrm>
            <a:custGeom>
              <a:avLst/>
              <a:gdLst>
                <a:gd name="T0" fmla="*/ 0 w 182"/>
                <a:gd name="T1" fmla="*/ 0 h 140"/>
                <a:gd name="T2" fmla="*/ 181 w 182"/>
                <a:gd name="T3" fmla="*/ 0 h 140"/>
                <a:gd name="T4" fmla="*/ 119 w 182"/>
                <a:gd name="T5" fmla="*/ 139 h 140"/>
                <a:gd name="T6" fmla="*/ 0 w 182"/>
                <a:gd name="T7" fmla="*/ 139 h 140"/>
                <a:gd name="T8" fmla="*/ 0 w 182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" h="140">
                  <a:moveTo>
                    <a:pt x="0" y="0"/>
                  </a:moveTo>
                  <a:lnTo>
                    <a:pt x="181" y="0"/>
                  </a:lnTo>
                  <a:lnTo>
                    <a:pt x="119" y="139"/>
                  </a:lnTo>
                  <a:lnTo>
                    <a:pt x="0" y="139"/>
                  </a:lnTo>
                  <a:lnTo>
                    <a:pt x="0" y="0"/>
                  </a:lnTo>
                </a:path>
              </a:pathLst>
            </a:cu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765" name="Group 34"/>
          <p:cNvGrpSpPr>
            <a:grpSpLocks/>
          </p:cNvGrpSpPr>
          <p:nvPr/>
        </p:nvGrpSpPr>
        <p:grpSpPr bwMode="auto">
          <a:xfrm>
            <a:off x="2513013" y="3124201"/>
            <a:ext cx="354012" cy="404813"/>
            <a:chOff x="492" y="1776"/>
            <a:chExt cx="223" cy="255"/>
          </a:xfrm>
        </p:grpSpPr>
        <p:sp>
          <p:nvSpPr>
            <p:cNvPr id="31870" name="Freeform 35"/>
            <p:cNvSpPr>
              <a:spLocks/>
            </p:cNvSpPr>
            <p:nvPr/>
          </p:nvSpPr>
          <p:spPr bwMode="auto">
            <a:xfrm>
              <a:off x="492" y="1776"/>
              <a:ext cx="86" cy="227"/>
            </a:xfrm>
            <a:custGeom>
              <a:avLst/>
              <a:gdLst>
                <a:gd name="T0" fmla="*/ 19 w 86"/>
                <a:gd name="T1" fmla="*/ 0 h 227"/>
                <a:gd name="T2" fmla="*/ 85 w 86"/>
                <a:gd name="T3" fmla="*/ 15 h 227"/>
                <a:gd name="T4" fmla="*/ 63 w 86"/>
                <a:gd name="T5" fmla="*/ 226 h 227"/>
                <a:gd name="T6" fmla="*/ 0 w 86"/>
                <a:gd name="T7" fmla="*/ 210 h 227"/>
                <a:gd name="T8" fmla="*/ 0 w 86"/>
                <a:gd name="T9" fmla="*/ 203 h 227"/>
                <a:gd name="T10" fmla="*/ 19 w 86"/>
                <a:gd name="T11" fmla="*/ 0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7">
                  <a:moveTo>
                    <a:pt x="19" y="0"/>
                  </a:moveTo>
                  <a:lnTo>
                    <a:pt x="85" y="15"/>
                  </a:lnTo>
                  <a:lnTo>
                    <a:pt x="63" y="226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871" name="Group 36"/>
            <p:cNvGrpSpPr>
              <a:grpSpLocks/>
            </p:cNvGrpSpPr>
            <p:nvPr/>
          </p:nvGrpSpPr>
          <p:grpSpPr bwMode="auto">
            <a:xfrm>
              <a:off x="552" y="1837"/>
              <a:ext cx="108" cy="139"/>
              <a:chOff x="552" y="1837"/>
              <a:chExt cx="108" cy="139"/>
            </a:xfrm>
          </p:grpSpPr>
          <p:sp>
            <p:nvSpPr>
              <p:cNvPr id="31873" name="Oval 37"/>
              <p:cNvSpPr>
                <a:spLocks noChangeArrowheads="1"/>
              </p:cNvSpPr>
              <p:nvPr/>
            </p:nvSpPr>
            <p:spPr bwMode="auto">
              <a:xfrm rot="2700000">
                <a:off x="590" y="1840"/>
                <a:ext cx="72" cy="6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74" name="Rectangle 38"/>
              <p:cNvSpPr>
                <a:spLocks noChangeArrowheads="1"/>
              </p:cNvSpPr>
              <p:nvPr/>
            </p:nvSpPr>
            <p:spPr bwMode="auto">
              <a:xfrm rot="-2760000">
                <a:off x="573" y="1853"/>
                <a:ext cx="65" cy="10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75" name="Oval 39"/>
              <p:cNvSpPr>
                <a:spLocks noChangeArrowheads="1"/>
              </p:cNvSpPr>
              <p:nvPr/>
            </p:nvSpPr>
            <p:spPr bwMode="auto">
              <a:xfrm rot="2700000">
                <a:off x="549" y="1915"/>
                <a:ext cx="65" cy="5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86868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31872" name="Freeform 40"/>
            <p:cNvSpPr>
              <a:spLocks/>
            </p:cNvSpPr>
            <p:nvPr/>
          </p:nvSpPr>
          <p:spPr bwMode="auto">
            <a:xfrm>
              <a:off x="629" y="1804"/>
              <a:ext cx="86" cy="227"/>
            </a:xfrm>
            <a:custGeom>
              <a:avLst/>
              <a:gdLst>
                <a:gd name="T0" fmla="*/ 19 w 86"/>
                <a:gd name="T1" fmla="*/ 0 h 227"/>
                <a:gd name="T2" fmla="*/ 85 w 86"/>
                <a:gd name="T3" fmla="*/ 15 h 227"/>
                <a:gd name="T4" fmla="*/ 63 w 86"/>
                <a:gd name="T5" fmla="*/ 226 h 227"/>
                <a:gd name="T6" fmla="*/ 0 w 86"/>
                <a:gd name="T7" fmla="*/ 210 h 227"/>
                <a:gd name="T8" fmla="*/ 0 w 86"/>
                <a:gd name="T9" fmla="*/ 203 h 227"/>
                <a:gd name="T10" fmla="*/ 19 w 86"/>
                <a:gd name="T11" fmla="*/ 0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7">
                  <a:moveTo>
                    <a:pt x="19" y="0"/>
                  </a:moveTo>
                  <a:lnTo>
                    <a:pt x="85" y="15"/>
                  </a:lnTo>
                  <a:lnTo>
                    <a:pt x="63" y="226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766" name="Group 41"/>
          <p:cNvGrpSpPr>
            <a:grpSpLocks/>
          </p:cNvGrpSpPr>
          <p:nvPr/>
        </p:nvGrpSpPr>
        <p:grpSpPr bwMode="auto">
          <a:xfrm>
            <a:off x="2970213" y="2400301"/>
            <a:ext cx="487362" cy="481013"/>
            <a:chOff x="780" y="1320"/>
            <a:chExt cx="307" cy="303"/>
          </a:xfrm>
        </p:grpSpPr>
        <p:sp>
          <p:nvSpPr>
            <p:cNvPr id="31864" name="Freeform 42"/>
            <p:cNvSpPr>
              <a:spLocks/>
            </p:cNvSpPr>
            <p:nvPr/>
          </p:nvSpPr>
          <p:spPr bwMode="auto">
            <a:xfrm>
              <a:off x="780" y="1320"/>
              <a:ext cx="118" cy="269"/>
            </a:xfrm>
            <a:custGeom>
              <a:avLst/>
              <a:gdLst>
                <a:gd name="T0" fmla="*/ 27 w 118"/>
                <a:gd name="T1" fmla="*/ 0 h 269"/>
                <a:gd name="T2" fmla="*/ 117 w 118"/>
                <a:gd name="T3" fmla="*/ 18 h 269"/>
                <a:gd name="T4" fmla="*/ 87 w 118"/>
                <a:gd name="T5" fmla="*/ 268 h 269"/>
                <a:gd name="T6" fmla="*/ 0 w 118"/>
                <a:gd name="T7" fmla="*/ 249 h 269"/>
                <a:gd name="T8" fmla="*/ 0 w 118"/>
                <a:gd name="T9" fmla="*/ 240 h 269"/>
                <a:gd name="T10" fmla="*/ 27 w 118"/>
                <a:gd name="T11" fmla="*/ 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" h="269">
                  <a:moveTo>
                    <a:pt x="27" y="0"/>
                  </a:moveTo>
                  <a:lnTo>
                    <a:pt x="117" y="18"/>
                  </a:lnTo>
                  <a:lnTo>
                    <a:pt x="87" y="268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27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865" name="Group 43"/>
            <p:cNvGrpSpPr>
              <a:grpSpLocks/>
            </p:cNvGrpSpPr>
            <p:nvPr/>
          </p:nvGrpSpPr>
          <p:grpSpPr bwMode="auto">
            <a:xfrm>
              <a:off x="868" y="1385"/>
              <a:ext cx="136" cy="181"/>
              <a:chOff x="868" y="1385"/>
              <a:chExt cx="136" cy="181"/>
            </a:xfrm>
          </p:grpSpPr>
          <p:sp>
            <p:nvSpPr>
              <p:cNvPr id="31867" name="Oval 44"/>
              <p:cNvSpPr>
                <a:spLocks noChangeArrowheads="1"/>
              </p:cNvSpPr>
              <p:nvPr/>
            </p:nvSpPr>
            <p:spPr bwMode="auto">
              <a:xfrm rot="2700000">
                <a:off x="915" y="1396"/>
                <a:ext cx="100" cy="7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68" name="Rectangle 45"/>
              <p:cNvSpPr>
                <a:spLocks noChangeArrowheads="1"/>
              </p:cNvSpPr>
              <p:nvPr/>
            </p:nvSpPr>
            <p:spPr bwMode="auto">
              <a:xfrm rot="-2760000">
                <a:off x="892" y="1411"/>
                <a:ext cx="89" cy="12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69" name="Oval 46"/>
              <p:cNvSpPr>
                <a:spLocks noChangeArrowheads="1"/>
              </p:cNvSpPr>
              <p:nvPr/>
            </p:nvSpPr>
            <p:spPr bwMode="auto">
              <a:xfrm rot="2700000">
                <a:off x="856" y="1485"/>
                <a:ext cx="93" cy="7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86868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31866" name="Freeform 47"/>
            <p:cNvSpPr>
              <a:spLocks/>
            </p:cNvSpPr>
            <p:nvPr/>
          </p:nvSpPr>
          <p:spPr bwMode="auto">
            <a:xfrm>
              <a:off x="969" y="1354"/>
              <a:ext cx="118" cy="269"/>
            </a:xfrm>
            <a:custGeom>
              <a:avLst/>
              <a:gdLst>
                <a:gd name="T0" fmla="*/ 27 w 118"/>
                <a:gd name="T1" fmla="*/ 0 h 269"/>
                <a:gd name="T2" fmla="*/ 117 w 118"/>
                <a:gd name="T3" fmla="*/ 18 h 269"/>
                <a:gd name="T4" fmla="*/ 87 w 118"/>
                <a:gd name="T5" fmla="*/ 268 h 269"/>
                <a:gd name="T6" fmla="*/ 0 w 118"/>
                <a:gd name="T7" fmla="*/ 249 h 269"/>
                <a:gd name="T8" fmla="*/ 0 w 118"/>
                <a:gd name="T9" fmla="*/ 240 h 269"/>
                <a:gd name="T10" fmla="*/ 27 w 118"/>
                <a:gd name="T11" fmla="*/ 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" h="269">
                  <a:moveTo>
                    <a:pt x="27" y="0"/>
                  </a:moveTo>
                  <a:lnTo>
                    <a:pt x="117" y="18"/>
                  </a:lnTo>
                  <a:lnTo>
                    <a:pt x="87" y="268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27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767" name="Group 48"/>
          <p:cNvGrpSpPr>
            <a:grpSpLocks/>
          </p:cNvGrpSpPr>
          <p:nvPr/>
        </p:nvGrpSpPr>
        <p:grpSpPr bwMode="auto">
          <a:xfrm>
            <a:off x="3713163" y="1733551"/>
            <a:ext cx="677862" cy="614363"/>
            <a:chOff x="1248" y="900"/>
            <a:chExt cx="427" cy="387"/>
          </a:xfrm>
        </p:grpSpPr>
        <p:sp>
          <p:nvSpPr>
            <p:cNvPr id="31858" name="Freeform 49"/>
            <p:cNvSpPr>
              <a:spLocks/>
            </p:cNvSpPr>
            <p:nvPr/>
          </p:nvSpPr>
          <p:spPr bwMode="auto">
            <a:xfrm>
              <a:off x="1248" y="900"/>
              <a:ext cx="164" cy="344"/>
            </a:xfrm>
            <a:custGeom>
              <a:avLst/>
              <a:gdLst>
                <a:gd name="T0" fmla="*/ 38 w 164"/>
                <a:gd name="T1" fmla="*/ 0 h 344"/>
                <a:gd name="T2" fmla="*/ 163 w 164"/>
                <a:gd name="T3" fmla="*/ 23 h 344"/>
                <a:gd name="T4" fmla="*/ 122 w 164"/>
                <a:gd name="T5" fmla="*/ 343 h 344"/>
                <a:gd name="T6" fmla="*/ 0 w 164"/>
                <a:gd name="T7" fmla="*/ 319 h 344"/>
                <a:gd name="T8" fmla="*/ 1 w 164"/>
                <a:gd name="T9" fmla="*/ 308 h 344"/>
                <a:gd name="T10" fmla="*/ 38 w 164"/>
                <a:gd name="T11" fmla="*/ 0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344">
                  <a:moveTo>
                    <a:pt x="38" y="0"/>
                  </a:moveTo>
                  <a:lnTo>
                    <a:pt x="163" y="23"/>
                  </a:lnTo>
                  <a:lnTo>
                    <a:pt x="122" y="343"/>
                  </a:lnTo>
                  <a:lnTo>
                    <a:pt x="0" y="319"/>
                  </a:lnTo>
                  <a:lnTo>
                    <a:pt x="1" y="308"/>
                  </a:lnTo>
                  <a:lnTo>
                    <a:pt x="38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859" name="Group 50"/>
            <p:cNvGrpSpPr>
              <a:grpSpLocks/>
            </p:cNvGrpSpPr>
            <p:nvPr/>
          </p:nvGrpSpPr>
          <p:grpSpPr bwMode="auto">
            <a:xfrm>
              <a:off x="1373" y="979"/>
              <a:ext cx="182" cy="243"/>
              <a:chOff x="1373" y="979"/>
              <a:chExt cx="182" cy="243"/>
            </a:xfrm>
          </p:grpSpPr>
          <p:sp>
            <p:nvSpPr>
              <p:cNvPr id="31861" name="Oval 51"/>
              <p:cNvSpPr>
                <a:spLocks noChangeArrowheads="1"/>
              </p:cNvSpPr>
              <p:nvPr/>
            </p:nvSpPr>
            <p:spPr bwMode="auto">
              <a:xfrm rot="2700000">
                <a:off x="1437" y="998"/>
                <a:ext cx="138" cy="9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62" name="Rectangle 52"/>
              <p:cNvSpPr>
                <a:spLocks noChangeArrowheads="1"/>
              </p:cNvSpPr>
              <p:nvPr/>
            </p:nvSpPr>
            <p:spPr bwMode="auto">
              <a:xfrm rot="-2760000">
                <a:off x="1404" y="1016"/>
                <a:ext cx="123" cy="16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63" name="Oval 53"/>
              <p:cNvSpPr>
                <a:spLocks noChangeArrowheads="1"/>
              </p:cNvSpPr>
              <p:nvPr/>
            </p:nvSpPr>
            <p:spPr bwMode="auto">
              <a:xfrm rot="2700000">
                <a:off x="1353" y="1110"/>
                <a:ext cx="132" cy="91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86868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31860" name="Freeform 54"/>
            <p:cNvSpPr>
              <a:spLocks/>
            </p:cNvSpPr>
            <p:nvPr/>
          </p:nvSpPr>
          <p:spPr bwMode="auto">
            <a:xfrm>
              <a:off x="1511" y="943"/>
              <a:ext cx="164" cy="344"/>
            </a:xfrm>
            <a:custGeom>
              <a:avLst/>
              <a:gdLst>
                <a:gd name="T0" fmla="*/ 38 w 164"/>
                <a:gd name="T1" fmla="*/ 0 h 344"/>
                <a:gd name="T2" fmla="*/ 163 w 164"/>
                <a:gd name="T3" fmla="*/ 23 h 344"/>
                <a:gd name="T4" fmla="*/ 122 w 164"/>
                <a:gd name="T5" fmla="*/ 343 h 344"/>
                <a:gd name="T6" fmla="*/ 0 w 164"/>
                <a:gd name="T7" fmla="*/ 319 h 344"/>
                <a:gd name="T8" fmla="*/ 1 w 164"/>
                <a:gd name="T9" fmla="*/ 308 h 344"/>
                <a:gd name="T10" fmla="*/ 38 w 164"/>
                <a:gd name="T11" fmla="*/ 0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344">
                  <a:moveTo>
                    <a:pt x="38" y="0"/>
                  </a:moveTo>
                  <a:lnTo>
                    <a:pt x="163" y="23"/>
                  </a:lnTo>
                  <a:lnTo>
                    <a:pt x="122" y="343"/>
                  </a:lnTo>
                  <a:lnTo>
                    <a:pt x="0" y="319"/>
                  </a:lnTo>
                  <a:lnTo>
                    <a:pt x="1" y="308"/>
                  </a:lnTo>
                  <a:lnTo>
                    <a:pt x="38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768" name="Rectangle 55"/>
          <p:cNvSpPr>
            <a:spLocks noChangeArrowheads="1"/>
          </p:cNvSpPr>
          <p:nvPr/>
        </p:nvSpPr>
        <p:spPr bwMode="auto">
          <a:xfrm rot="960000">
            <a:off x="4131346" y="4195850"/>
            <a:ext cx="133850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200" b="1">
                <a:latin typeface="Arial" panose="020B0604020202020204" pitchFamily="34" charset="0"/>
              </a:rPr>
              <a:t>Correction Data</a:t>
            </a:r>
          </a:p>
        </p:txBody>
      </p:sp>
      <p:sp>
        <p:nvSpPr>
          <p:cNvPr id="31769" name="Line 56"/>
          <p:cNvSpPr>
            <a:spLocks noChangeShapeType="1"/>
          </p:cNvSpPr>
          <p:nvPr/>
        </p:nvSpPr>
        <p:spPr bwMode="auto">
          <a:xfrm>
            <a:off x="4967289" y="1936750"/>
            <a:ext cx="3470275" cy="206375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770" name="Group 57"/>
          <p:cNvGrpSpPr>
            <a:grpSpLocks/>
          </p:cNvGrpSpPr>
          <p:nvPr/>
        </p:nvGrpSpPr>
        <p:grpSpPr bwMode="auto">
          <a:xfrm>
            <a:off x="4608513" y="1524001"/>
            <a:ext cx="887412" cy="728663"/>
            <a:chOff x="1812" y="768"/>
            <a:chExt cx="559" cy="459"/>
          </a:xfrm>
        </p:grpSpPr>
        <p:sp>
          <p:nvSpPr>
            <p:cNvPr id="31852" name="Freeform 58"/>
            <p:cNvSpPr>
              <a:spLocks/>
            </p:cNvSpPr>
            <p:nvPr/>
          </p:nvSpPr>
          <p:spPr bwMode="auto">
            <a:xfrm>
              <a:off x="1812" y="768"/>
              <a:ext cx="214" cy="408"/>
            </a:xfrm>
            <a:custGeom>
              <a:avLst/>
              <a:gdLst>
                <a:gd name="T0" fmla="*/ 50 w 214"/>
                <a:gd name="T1" fmla="*/ 0 h 408"/>
                <a:gd name="T2" fmla="*/ 213 w 214"/>
                <a:gd name="T3" fmla="*/ 28 h 408"/>
                <a:gd name="T4" fmla="*/ 160 w 214"/>
                <a:gd name="T5" fmla="*/ 407 h 408"/>
                <a:gd name="T6" fmla="*/ 0 w 214"/>
                <a:gd name="T7" fmla="*/ 378 h 408"/>
                <a:gd name="T8" fmla="*/ 2 w 214"/>
                <a:gd name="T9" fmla="*/ 365 h 408"/>
                <a:gd name="T10" fmla="*/ 50 w 214"/>
                <a:gd name="T11" fmla="*/ 0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408">
                  <a:moveTo>
                    <a:pt x="50" y="0"/>
                  </a:moveTo>
                  <a:lnTo>
                    <a:pt x="213" y="28"/>
                  </a:lnTo>
                  <a:lnTo>
                    <a:pt x="160" y="407"/>
                  </a:lnTo>
                  <a:lnTo>
                    <a:pt x="0" y="378"/>
                  </a:lnTo>
                  <a:lnTo>
                    <a:pt x="2" y="365"/>
                  </a:lnTo>
                  <a:lnTo>
                    <a:pt x="50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1853" name="Group 59"/>
            <p:cNvGrpSpPr>
              <a:grpSpLocks/>
            </p:cNvGrpSpPr>
            <p:nvPr/>
          </p:nvGrpSpPr>
          <p:grpSpPr bwMode="auto">
            <a:xfrm>
              <a:off x="1981" y="852"/>
              <a:ext cx="228" cy="307"/>
              <a:chOff x="1981" y="852"/>
              <a:chExt cx="228" cy="307"/>
            </a:xfrm>
          </p:grpSpPr>
          <p:sp>
            <p:nvSpPr>
              <p:cNvPr id="31855" name="Oval 60"/>
              <p:cNvSpPr>
                <a:spLocks noChangeArrowheads="1"/>
              </p:cNvSpPr>
              <p:nvPr/>
            </p:nvSpPr>
            <p:spPr bwMode="auto">
              <a:xfrm rot="2700000">
                <a:off x="2059" y="884"/>
                <a:ext cx="181" cy="1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56" name="Rectangle 61"/>
              <p:cNvSpPr>
                <a:spLocks noChangeArrowheads="1"/>
              </p:cNvSpPr>
              <p:nvPr/>
            </p:nvSpPr>
            <p:spPr bwMode="auto">
              <a:xfrm rot="-2760000">
                <a:off x="2016" y="906"/>
                <a:ext cx="162" cy="1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857" name="Oval 62"/>
              <p:cNvSpPr>
                <a:spLocks noChangeArrowheads="1"/>
              </p:cNvSpPr>
              <p:nvPr/>
            </p:nvSpPr>
            <p:spPr bwMode="auto">
              <a:xfrm rot="2700000">
                <a:off x="1948" y="1016"/>
                <a:ext cx="176" cy="11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86868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31854" name="Freeform 63"/>
            <p:cNvSpPr>
              <a:spLocks/>
            </p:cNvSpPr>
            <p:nvPr/>
          </p:nvSpPr>
          <p:spPr bwMode="auto">
            <a:xfrm>
              <a:off x="2157" y="819"/>
              <a:ext cx="214" cy="408"/>
            </a:xfrm>
            <a:custGeom>
              <a:avLst/>
              <a:gdLst>
                <a:gd name="T0" fmla="*/ 50 w 214"/>
                <a:gd name="T1" fmla="*/ 0 h 408"/>
                <a:gd name="T2" fmla="*/ 213 w 214"/>
                <a:gd name="T3" fmla="*/ 28 h 408"/>
                <a:gd name="T4" fmla="*/ 160 w 214"/>
                <a:gd name="T5" fmla="*/ 407 h 408"/>
                <a:gd name="T6" fmla="*/ 0 w 214"/>
                <a:gd name="T7" fmla="*/ 378 h 408"/>
                <a:gd name="T8" fmla="*/ 2 w 214"/>
                <a:gd name="T9" fmla="*/ 365 h 408"/>
                <a:gd name="T10" fmla="*/ 50 w 214"/>
                <a:gd name="T11" fmla="*/ 0 h 4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408">
                  <a:moveTo>
                    <a:pt x="50" y="0"/>
                  </a:moveTo>
                  <a:lnTo>
                    <a:pt x="213" y="28"/>
                  </a:lnTo>
                  <a:lnTo>
                    <a:pt x="160" y="407"/>
                  </a:lnTo>
                  <a:lnTo>
                    <a:pt x="0" y="378"/>
                  </a:lnTo>
                  <a:lnTo>
                    <a:pt x="2" y="365"/>
                  </a:lnTo>
                  <a:lnTo>
                    <a:pt x="50" y="0"/>
                  </a:lnTo>
                </a:path>
              </a:pathLst>
            </a:custGeom>
            <a:gradFill rotWithShape="0">
              <a:gsLst>
                <a:gs pos="0">
                  <a:srgbClr val="AFB100"/>
                </a:gs>
                <a:gs pos="100000">
                  <a:srgbClr val="FAFD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771" name="Freeform 64"/>
          <p:cNvSpPr>
            <a:spLocks/>
          </p:cNvSpPr>
          <p:nvPr/>
        </p:nvSpPr>
        <p:spPr bwMode="auto">
          <a:xfrm>
            <a:off x="6267450" y="4587876"/>
            <a:ext cx="412750" cy="263525"/>
          </a:xfrm>
          <a:custGeom>
            <a:avLst/>
            <a:gdLst>
              <a:gd name="T0" fmla="*/ 309980013 w 260"/>
              <a:gd name="T1" fmla="*/ 181451250 h 166"/>
              <a:gd name="T2" fmla="*/ 335181575 w 260"/>
              <a:gd name="T3" fmla="*/ 204133450 h 166"/>
              <a:gd name="T4" fmla="*/ 345262200 w 260"/>
              <a:gd name="T5" fmla="*/ 216733438 h 166"/>
              <a:gd name="T6" fmla="*/ 347781563 w 260"/>
              <a:gd name="T7" fmla="*/ 410786263 h 166"/>
              <a:gd name="T8" fmla="*/ 378023438 w 260"/>
              <a:gd name="T9" fmla="*/ 342741250 h 166"/>
              <a:gd name="T10" fmla="*/ 378023438 w 260"/>
              <a:gd name="T11" fmla="*/ 297378438 h 166"/>
              <a:gd name="T12" fmla="*/ 385584700 w 260"/>
              <a:gd name="T13" fmla="*/ 249496263 h 166"/>
              <a:gd name="T14" fmla="*/ 435987825 w 260"/>
              <a:gd name="T15" fmla="*/ 289818763 h 166"/>
              <a:gd name="T16" fmla="*/ 456149075 w 260"/>
              <a:gd name="T17" fmla="*/ 307459063 h 166"/>
              <a:gd name="T18" fmla="*/ 511592513 w 260"/>
              <a:gd name="T19" fmla="*/ 357862188 h 166"/>
              <a:gd name="T20" fmla="*/ 539313438 w 260"/>
              <a:gd name="T21" fmla="*/ 380544388 h 166"/>
              <a:gd name="T22" fmla="*/ 559474688 w 260"/>
              <a:gd name="T23" fmla="*/ 400705638 h 166"/>
              <a:gd name="T24" fmla="*/ 587197200 w 260"/>
              <a:gd name="T25" fmla="*/ 415826575 h 166"/>
              <a:gd name="T26" fmla="*/ 390625013 w 260"/>
              <a:gd name="T27" fmla="*/ 239415638 h 166"/>
              <a:gd name="T28" fmla="*/ 378023438 w 260"/>
              <a:gd name="T29" fmla="*/ 206652813 h 166"/>
              <a:gd name="T30" fmla="*/ 378023438 w 260"/>
              <a:gd name="T31" fmla="*/ 183972200 h 166"/>
              <a:gd name="T32" fmla="*/ 398184688 w 260"/>
              <a:gd name="T33" fmla="*/ 158770638 h 166"/>
              <a:gd name="T34" fmla="*/ 403225000 w 260"/>
              <a:gd name="T35" fmla="*/ 153730325 h 166"/>
              <a:gd name="T36" fmla="*/ 420866888 w 260"/>
              <a:gd name="T37" fmla="*/ 151209375 h 166"/>
              <a:gd name="T38" fmla="*/ 438507188 w 260"/>
              <a:gd name="T39" fmla="*/ 138609388 h 166"/>
              <a:gd name="T40" fmla="*/ 451108763 w 260"/>
              <a:gd name="T41" fmla="*/ 136088438 h 166"/>
              <a:gd name="T42" fmla="*/ 488910313 w 260"/>
              <a:gd name="T43" fmla="*/ 131048125 h 166"/>
              <a:gd name="T44" fmla="*/ 516632825 w 260"/>
              <a:gd name="T45" fmla="*/ 108367513 h 166"/>
              <a:gd name="T46" fmla="*/ 574595625 w 260"/>
              <a:gd name="T47" fmla="*/ 85685313 h 166"/>
              <a:gd name="T48" fmla="*/ 604837500 w 260"/>
              <a:gd name="T49" fmla="*/ 68045013 h 166"/>
              <a:gd name="T50" fmla="*/ 627519700 w 260"/>
              <a:gd name="T51" fmla="*/ 37803138 h 166"/>
              <a:gd name="T52" fmla="*/ 652721263 w 260"/>
              <a:gd name="T53" fmla="*/ 2520950 h 166"/>
              <a:gd name="T54" fmla="*/ 647680950 w 260"/>
              <a:gd name="T55" fmla="*/ 7561263 h 166"/>
              <a:gd name="T56" fmla="*/ 614918125 w 260"/>
              <a:gd name="T57" fmla="*/ 32762825 h 166"/>
              <a:gd name="T58" fmla="*/ 577116575 w 260"/>
              <a:gd name="T59" fmla="*/ 55443438 h 166"/>
              <a:gd name="T60" fmla="*/ 546874700 w 260"/>
              <a:gd name="T61" fmla="*/ 68045013 h 166"/>
              <a:gd name="T62" fmla="*/ 504031250 w 260"/>
              <a:gd name="T63" fmla="*/ 80645000 h 166"/>
              <a:gd name="T64" fmla="*/ 476310325 w 260"/>
              <a:gd name="T65" fmla="*/ 88206263 h 166"/>
              <a:gd name="T66" fmla="*/ 428426563 w 260"/>
              <a:gd name="T67" fmla="*/ 98286888 h 166"/>
              <a:gd name="T68" fmla="*/ 365423450 w 260"/>
              <a:gd name="T69" fmla="*/ 108367513 h 166"/>
              <a:gd name="T70" fmla="*/ 332660625 w 260"/>
              <a:gd name="T71" fmla="*/ 110886875 h 166"/>
              <a:gd name="T72" fmla="*/ 279738138 w 260"/>
              <a:gd name="T73" fmla="*/ 115927188 h 166"/>
              <a:gd name="T74" fmla="*/ 226814063 w 260"/>
              <a:gd name="T75" fmla="*/ 115927188 h 166"/>
              <a:gd name="T76" fmla="*/ 196572188 w 260"/>
              <a:gd name="T77" fmla="*/ 115927188 h 166"/>
              <a:gd name="T78" fmla="*/ 181451250 w 260"/>
              <a:gd name="T79" fmla="*/ 115927188 h 166"/>
              <a:gd name="T80" fmla="*/ 133569075 w 260"/>
              <a:gd name="T81" fmla="*/ 110886875 h 166"/>
              <a:gd name="T82" fmla="*/ 85685313 w 260"/>
              <a:gd name="T83" fmla="*/ 100806250 h 166"/>
              <a:gd name="T84" fmla="*/ 55443438 w 260"/>
              <a:gd name="T85" fmla="*/ 93246575 h 166"/>
              <a:gd name="T86" fmla="*/ 17641888 w 260"/>
              <a:gd name="T87" fmla="*/ 75604688 h 166"/>
              <a:gd name="T88" fmla="*/ 0 w 260"/>
              <a:gd name="T89" fmla="*/ 63004700 h 166"/>
              <a:gd name="T90" fmla="*/ 12601575 w 260"/>
              <a:gd name="T91" fmla="*/ 78125638 h 166"/>
              <a:gd name="T92" fmla="*/ 37803138 w 260"/>
              <a:gd name="T93" fmla="*/ 90725625 h 166"/>
              <a:gd name="T94" fmla="*/ 57964388 w 260"/>
              <a:gd name="T95" fmla="*/ 103327200 h 166"/>
              <a:gd name="T96" fmla="*/ 73085325 w 260"/>
              <a:gd name="T97" fmla="*/ 120967500 h 166"/>
              <a:gd name="T98" fmla="*/ 110886875 w 260"/>
              <a:gd name="T99" fmla="*/ 143649700 h 166"/>
              <a:gd name="T100" fmla="*/ 171370625 w 260"/>
              <a:gd name="T101" fmla="*/ 166330313 h 166"/>
              <a:gd name="T102" fmla="*/ 239415638 w 260"/>
              <a:gd name="T103" fmla="*/ 173891575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0" h="166">
                <a:moveTo>
                  <a:pt x="114" y="64"/>
                </a:moveTo>
                <a:lnTo>
                  <a:pt x="123" y="72"/>
                </a:lnTo>
                <a:lnTo>
                  <a:pt x="130" y="78"/>
                </a:lnTo>
                <a:lnTo>
                  <a:pt x="133" y="81"/>
                </a:lnTo>
                <a:lnTo>
                  <a:pt x="135" y="84"/>
                </a:lnTo>
                <a:lnTo>
                  <a:pt x="137" y="86"/>
                </a:lnTo>
                <a:lnTo>
                  <a:pt x="138" y="89"/>
                </a:lnTo>
                <a:lnTo>
                  <a:pt x="138" y="163"/>
                </a:lnTo>
                <a:lnTo>
                  <a:pt x="150" y="163"/>
                </a:lnTo>
                <a:lnTo>
                  <a:pt x="150" y="136"/>
                </a:lnTo>
                <a:lnTo>
                  <a:pt x="150" y="124"/>
                </a:lnTo>
                <a:lnTo>
                  <a:pt x="150" y="118"/>
                </a:lnTo>
                <a:lnTo>
                  <a:pt x="150" y="114"/>
                </a:lnTo>
                <a:lnTo>
                  <a:pt x="153" y="99"/>
                </a:lnTo>
                <a:lnTo>
                  <a:pt x="154" y="98"/>
                </a:lnTo>
                <a:lnTo>
                  <a:pt x="173" y="115"/>
                </a:lnTo>
                <a:lnTo>
                  <a:pt x="178" y="119"/>
                </a:lnTo>
                <a:lnTo>
                  <a:pt x="181" y="122"/>
                </a:lnTo>
                <a:lnTo>
                  <a:pt x="185" y="125"/>
                </a:lnTo>
                <a:lnTo>
                  <a:pt x="203" y="142"/>
                </a:lnTo>
                <a:lnTo>
                  <a:pt x="210" y="148"/>
                </a:lnTo>
                <a:lnTo>
                  <a:pt x="214" y="151"/>
                </a:lnTo>
                <a:lnTo>
                  <a:pt x="221" y="157"/>
                </a:lnTo>
                <a:lnTo>
                  <a:pt x="222" y="159"/>
                </a:lnTo>
                <a:lnTo>
                  <a:pt x="229" y="165"/>
                </a:lnTo>
                <a:lnTo>
                  <a:pt x="233" y="165"/>
                </a:lnTo>
                <a:lnTo>
                  <a:pt x="157" y="96"/>
                </a:lnTo>
                <a:lnTo>
                  <a:pt x="155" y="95"/>
                </a:lnTo>
                <a:lnTo>
                  <a:pt x="150" y="90"/>
                </a:lnTo>
                <a:lnTo>
                  <a:pt x="150" y="82"/>
                </a:lnTo>
                <a:lnTo>
                  <a:pt x="150" y="79"/>
                </a:lnTo>
                <a:lnTo>
                  <a:pt x="150" y="73"/>
                </a:lnTo>
                <a:lnTo>
                  <a:pt x="152" y="71"/>
                </a:lnTo>
                <a:lnTo>
                  <a:pt x="158" y="63"/>
                </a:lnTo>
                <a:lnTo>
                  <a:pt x="159" y="61"/>
                </a:lnTo>
                <a:lnTo>
                  <a:pt x="160" y="61"/>
                </a:lnTo>
                <a:lnTo>
                  <a:pt x="163" y="61"/>
                </a:lnTo>
                <a:lnTo>
                  <a:pt x="167" y="60"/>
                </a:lnTo>
                <a:lnTo>
                  <a:pt x="172" y="60"/>
                </a:lnTo>
                <a:lnTo>
                  <a:pt x="174" y="55"/>
                </a:lnTo>
                <a:lnTo>
                  <a:pt x="177" y="54"/>
                </a:lnTo>
                <a:lnTo>
                  <a:pt x="179" y="54"/>
                </a:lnTo>
                <a:lnTo>
                  <a:pt x="194" y="52"/>
                </a:lnTo>
                <a:lnTo>
                  <a:pt x="199" y="51"/>
                </a:lnTo>
                <a:lnTo>
                  <a:pt x="205" y="43"/>
                </a:lnTo>
                <a:lnTo>
                  <a:pt x="223" y="39"/>
                </a:lnTo>
                <a:lnTo>
                  <a:pt x="228" y="34"/>
                </a:lnTo>
                <a:lnTo>
                  <a:pt x="232" y="28"/>
                </a:lnTo>
                <a:lnTo>
                  <a:pt x="240" y="27"/>
                </a:lnTo>
                <a:lnTo>
                  <a:pt x="244" y="24"/>
                </a:lnTo>
                <a:lnTo>
                  <a:pt x="249" y="15"/>
                </a:lnTo>
                <a:lnTo>
                  <a:pt x="258" y="3"/>
                </a:lnTo>
                <a:lnTo>
                  <a:pt x="259" y="1"/>
                </a:lnTo>
                <a:lnTo>
                  <a:pt x="259" y="0"/>
                </a:lnTo>
                <a:lnTo>
                  <a:pt x="257" y="3"/>
                </a:lnTo>
                <a:lnTo>
                  <a:pt x="250" y="8"/>
                </a:lnTo>
                <a:lnTo>
                  <a:pt x="244" y="13"/>
                </a:lnTo>
                <a:lnTo>
                  <a:pt x="236" y="17"/>
                </a:lnTo>
                <a:lnTo>
                  <a:pt x="229" y="22"/>
                </a:lnTo>
                <a:lnTo>
                  <a:pt x="221" y="25"/>
                </a:lnTo>
                <a:lnTo>
                  <a:pt x="217" y="27"/>
                </a:lnTo>
                <a:lnTo>
                  <a:pt x="207" y="30"/>
                </a:lnTo>
                <a:lnTo>
                  <a:pt x="200" y="32"/>
                </a:lnTo>
                <a:lnTo>
                  <a:pt x="195" y="33"/>
                </a:lnTo>
                <a:lnTo>
                  <a:pt x="189" y="35"/>
                </a:lnTo>
                <a:lnTo>
                  <a:pt x="181" y="36"/>
                </a:lnTo>
                <a:lnTo>
                  <a:pt x="170" y="39"/>
                </a:lnTo>
                <a:lnTo>
                  <a:pt x="158" y="41"/>
                </a:lnTo>
                <a:lnTo>
                  <a:pt x="145" y="43"/>
                </a:lnTo>
                <a:lnTo>
                  <a:pt x="134" y="44"/>
                </a:lnTo>
                <a:lnTo>
                  <a:pt x="132" y="44"/>
                </a:lnTo>
                <a:lnTo>
                  <a:pt x="126" y="45"/>
                </a:lnTo>
                <a:lnTo>
                  <a:pt x="111" y="46"/>
                </a:lnTo>
                <a:lnTo>
                  <a:pt x="99" y="46"/>
                </a:lnTo>
                <a:lnTo>
                  <a:pt x="90" y="46"/>
                </a:lnTo>
                <a:lnTo>
                  <a:pt x="88" y="46"/>
                </a:lnTo>
                <a:lnTo>
                  <a:pt x="78" y="46"/>
                </a:lnTo>
                <a:lnTo>
                  <a:pt x="77" y="46"/>
                </a:lnTo>
                <a:lnTo>
                  <a:pt x="72" y="46"/>
                </a:lnTo>
                <a:lnTo>
                  <a:pt x="63" y="45"/>
                </a:lnTo>
                <a:lnTo>
                  <a:pt x="53" y="44"/>
                </a:lnTo>
                <a:lnTo>
                  <a:pt x="43" y="42"/>
                </a:lnTo>
                <a:lnTo>
                  <a:pt x="34" y="40"/>
                </a:lnTo>
                <a:lnTo>
                  <a:pt x="27" y="38"/>
                </a:lnTo>
                <a:lnTo>
                  <a:pt x="22" y="37"/>
                </a:lnTo>
                <a:lnTo>
                  <a:pt x="12" y="33"/>
                </a:lnTo>
                <a:lnTo>
                  <a:pt x="7" y="30"/>
                </a:lnTo>
                <a:lnTo>
                  <a:pt x="4" y="28"/>
                </a:lnTo>
                <a:lnTo>
                  <a:pt x="0" y="25"/>
                </a:lnTo>
                <a:lnTo>
                  <a:pt x="2" y="29"/>
                </a:lnTo>
                <a:lnTo>
                  <a:pt x="5" y="31"/>
                </a:lnTo>
                <a:lnTo>
                  <a:pt x="8" y="33"/>
                </a:lnTo>
                <a:lnTo>
                  <a:pt x="15" y="36"/>
                </a:lnTo>
                <a:lnTo>
                  <a:pt x="21" y="39"/>
                </a:lnTo>
                <a:lnTo>
                  <a:pt x="23" y="41"/>
                </a:lnTo>
                <a:lnTo>
                  <a:pt x="28" y="44"/>
                </a:lnTo>
                <a:lnTo>
                  <a:pt x="29" y="48"/>
                </a:lnTo>
                <a:lnTo>
                  <a:pt x="36" y="49"/>
                </a:lnTo>
                <a:lnTo>
                  <a:pt x="44" y="57"/>
                </a:lnTo>
                <a:lnTo>
                  <a:pt x="61" y="60"/>
                </a:lnTo>
                <a:lnTo>
                  <a:pt x="68" y="66"/>
                </a:lnTo>
                <a:lnTo>
                  <a:pt x="92" y="63"/>
                </a:lnTo>
                <a:lnTo>
                  <a:pt x="95" y="69"/>
                </a:lnTo>
                <a:lnTo>
                  <a:pt x="114" y="64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2" name="Freeform 65"/>
          <p:cNvSpPr>
            <a:spLocks/>
          </p:cNvSpPr>
          <p:nvPr/>
        </p:nvSpPr>
        <p:spPr bwMode="auto">
          <a:xfrm>
            <a:off x="6257926" y="4530725"/>
            <a:ext cx="371475" cy="134938"/>
          </a:xfrm>
          <a:custGeom>
            <a:avLst/>
            <a:gdLst>
              <a:gd name="T0" fmla="*/ 25201563 w 234"/>
              <a:gd name="T1" fmla="*/ 166330929 h 85"/>
              <a:gd name="T2" fmla="*/ 45362813 w 234"/>
              <a:gd name="T3" fmla="*/ 178932551 h 85"/>
              <a:gd name="T4" fmla="*/ 83165950 w 234"/>
              <a:gd name="T5" fmla="*/ 191532585 h 85"/>
              <a:gd name="T6" fmla="*/ 123488450 w 234"/>
              <a:gd name="T7" fmla="*/ 201613247 h 85"/>
              <a:gd name="T8" fmla="*/ 173891575 w 234"/>
              <a:gd name="T9" fmla="*/ 209174538 h 85"/>
              <a:gd name="T10" fmla="*/ 209173763 w 234"/>
              <a:gd name="T11" fmla="*/ 211693909 h 85"/>
              <a:gd name="T12" fmla="*/ 236894688 w 234"/>
              <a:gd name="T13" fmla="*/ 211693909 h 85"/>
              <a:gd name="T14" fmla="*/ 264617200 w 234"/>
              <a:gd name="T15" fmla="*/ 211693909 h 85"/>
              <a:gd name="T16" fmla="*/ 332660625 w 234"/>
              <a:gd name="T17" fmla="*/ 209174538 h 85"/>
              <a:gd name="T18" fmla="*/ 352821875 w 234"/>
              <a:gd name="T19" fmla="*/ 206653578 h 85"/>
              <a:gd name="T20" fmla="*/ 413305625 w 234"/>
              <a:gd name="T21" fmla="*/ 199093875 h 85"/>
              <a:gd name="T22" fmla="*/ 471270013 w 234"/>
              <a:gd name="T23" fmla="*/ 186492254 h 85"/>
              <a:gd name="T24" fmla="*/ 506552200 w 234"/>
              <a:gd name="T25" fmla="*/ 178932551 h 85"/>
              <a:gd name="T26" fmla="*/ 536794075 w 234"/>
              <a:gd name="T27" fmla="*/ 171371260 h 85"/>
              <a:gd name="T28" fmla="*/ 567035950 w 234"/>
              <a:gd name="T29" fmla="*/ 148690563 h 85"/>
              <a:gd name="T30" fmla="*/ 582156888 w 234"/>
              <a:gd name="T31" fmla="*/ 136088942 h 85"/>
              <a:gd name="T32" fmla="*/ 587197200 w 234"/>
              <a:gd name="T33" fmla="*/ 126008279 h 85"/>
              <a:gd name="T34" fmla="*/ 577116575 w 234"/>
              <a:gd name="T35" fmla="*/ 128529239 h 85"/>
              <a:gd name="T36" fmla="*/ 559474688 w 234"/>
              <a:gd name="T37" fmla="*/ 133569570 h 85"/>
              <a:gd name="T38" fmla="*/ 549394063 w 234"/>
              <a:gd name="T39" fmla="*/ 136088942 h 85"/>
              <a:gd name="T40" fmla="*/ 539313438 w 234"/>
              <a:gd name="T41" fmla="*/ 158771226 h 85"/>
              <a:gd name="T42" fmla="*/ 531753763 w 234"/>
              <a:gd name="T43" fmla="*/ 166330929 h 85"/>
              <a:gd name="T44" fmla="*/ 493950625 w 234"/>
              <a:gd name="T45" fmla="*/ 158771226 h 85"/>
              <a:gd name="T46" fmla="*/ 441028138 w 234"/>
              <a:gd name="T47" fmla="*/ 178932551 h 85"/>
              <a:gd name="T48" fmla="*/ 390625013 w 234"/>
              <a:gd name="T49" fmla="*/ 191532585 h 85"/>
              <a:gd name="T50" fmla="*/ 362902500 w 234"/>
              <a:gd name="T51" fmla="*/ 196572916 h 85"/>
              <a:gd name="T52" fmla="*/ 315020325 w 234"/>
              <a:gd name="T53" fmla="*/ 201613247 h 85"/>
              <a:gd name="T54" fmla="*/ 274697825 w 234"/>
              <a:gd name="T55" fmla="*/ 204134206 h 85"/>
              <a:gd name="T56" fmla="*/ 234375325 w 234"/>
              <a:gd name="T57" fmla="*/ 201613247 h 85"/>
              <a:gd name="T58" fmla="*/ 166330313 w 234"/>
              <a:gd name="T59" fmla="*/ 194053544 h 85"/>
              <a:gd name="T60" fmla="*/ 123488450 w 234"/>
              <a:gd name="T61" fmla="*/ 186492254 h 85"/>
              <a:gd name="T62" fmla="*/ 32762825 w 234"/>
              <a:gd name="T63" fmla="*/ 163811557 h 85"/>
              <a:gd name="T64" fmla="*/ 27722513 w 234"/>
              <a:gd name="T65" fmla="*/ 158771226 h 85"/>
              <a:gd name="T66" fmla="*/ 209173763 w 234"/>
              <a:gd name="T67" fmla="*/ 12601622 h 85"/>
              <a:gd name="T68" fmla="*/ 199093138 w 234"/>
              <a:gd name="T69" fmla="*/ 15120994 h 85"/>
              <a:gd name="T70" fmla="*/ 191531875 w 234"/>
              <a:gd name="T71" fmla="*/ 10080662 h 85"/>
              <a:gd name="T72" fmla="*/ 171370625 w 234"/>
              <a:gd name="T73" fmla="*/ 15120994 h 85"/>
              <a:gd name="T74" fmla="*/ 115927188 w 234"/>
              <a:gd name="T75" fmla="*/ 32762946 h 85"/>
              <a:gd name="T76" fmla="*/ 103327200 w 234"/>
              <a:gd name="T77" fmla="*/ 37803278 h 85"/>
              <a:gd name="T78" fmla="*/ 57964388 w 234"/>
              <a:gd name="T79" fmla="*/ 60483974 h 85"/>
              <a:gd name="T80" fmla="*/ 30241875 w 234"/>
              <a:gd name="T81" fmla="*/ 78125927 h 85"/>
              <a:gd name="T82" fmla="*/ 12601575 w 234"/>
              <a:gd name="T83" fmla="*/ 95766292 h 85"/>
              <a:gd name="T84" fmla="*/ 5040313 w 234"/>
              <a:gd name="T85" fmla="*/ 108367914 h 85"/>
              <a:gd name="T86" fmla="*/ 2520950 w 234"/>
              <a:gd name="T87" fmla="*/ 113408245 h 85"/>
              <a:gd name="T88" fmla="*/ 2520950 w 234"/>
              <a:gd name="T89" fmla="*/ 131048611 h 85"/>
              <a:gd name="T90" fmla="*/ 7561263 w 234"/>
              <a:gd name="T91" fmla="*/ 143650232 h 85"/>
              <a:gd name="T92" fmla="*/ 15120938 w 234"/>
              <a:gd name="T93" fmla="*/ 158771226 h 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" h="85">
                <a:moveTo>
                  <a:pt x="6" y="63"/>
                </a:moveTo>
                <a:lnTo>
                  <a:pt x="10" y="66"/>
                </a:lnTo>
                <a:lnTo>
                  <a:pt x="13" y="68"/>
                </a:lnTo>
                <a:lnTo>
                  <a:pt x="18" y="71"/>
                </a:lnTo>
                <a:lnTo>
                  <a:pt x="28" y="75"/>
                </a:lnTo>
                <a:lnTo>
                  <a:pt x="33" y="76"/>
                </a:lnTo>
                <a:lnTo>
                  <a:pt x="40" y="78"/>
                </a:lnTo>
                <a:lnTo>
                  <a:pt x="49" y="80"/>
                </a:lnTo>
                <a:lnTo>
                  <a:pt x="59" y="82"/>
                </a:lnTo>
                <a:lnTo>
                  <a:pt x="69" y="83"/>
                </a:lnTo>
                <a:lnTo>
                  <a:pt x="78" y="84"/>
                </a:lnTo>
                <a:lnTo>
                  <a:pt x="83" y="84"/>
                </a:lnTo>
                <a:lnTo>
                  <a:pt x="84" y="84"/>
                </a:lnTo>
                <a:lnTo>
                  <a:pt x="94" y="84"/>
                </a:lnTo>
                <a:lnTo>
                  <a:pt x="96" y="84"/>
                </a:lnTo>
                <a:lnTo>
                  <a:pt x="105" y="84"/>
                </a:lnTo>
                <a:lnTo>
                  <a:pt x="117" y="84"/>
                </a:lnTo>
                <a:lnTo>
                  <a:pt x="132" y="83"/>
                </a:lnTo>
                <a:lnTo>
                  <a:pt x="138" y="82"/>
                </a:lnTo>
                <a:lnTo>
                  <a:pt x="140" y="82"/>
                </a:lnTo>
                <a:lnTo>
                  <a:pt x="151" y="81"/>
                </a:lnTo>
                <a:lnTo>
                  <a:pt x="164" y="79"/>
                </a:lnTo>
                <a:lnTo>
                  <a:pt x="176" y="77"/>
                </a:lnTo>
                <a:lnTo>
                  <a:pt x="187" y="74"/>
                </a:lnTo>
                <a:lnTo>
                  <a:pt x="195" y="73"/>
                </a:lnTo>
                <a:lnTo>
                  <a:pt x="201" y="71"/>
                </a:lnTo>
                <a:lnTo>
                  <a:pt x="206" y="70"/>
                </a:lnTo>
                <a:lnTo>
                  <a:pt x="213" y="68"/>
                </a:lnTo>
                <a:lnTo>
                  <a:pt x="220" y="63"/>
                </a:lnTo>
                <a:lnTo>
                  <a:pt x="225" y="59"/>
                </a:lnTo>
                <a:lnTo>
                  <a:pt x="228" y="57"/>
                </a:lnTo>
                <a:lnTo>
                  <a:pt x="231" y="54"/>
                </a:lnTo>
                <a:lnTo>
                  <a:pt x="232" y="52"/>
                </a:lnTo>
                <a:lnTo>
                  <a:pt x="233" y="50"/>
                </a:lnTo>
                <a:lnTo>
                  <a:pt x="233" y="48"/>
                </a:lnTo>
                <a:lnTo>
                  <a:pt x="229" y="51"/>
                </a:lnTo>
                <a:lnTo>
                  <a:pt x="226" y="52"/>
                </a:lnTo>
                <a:lnTo>
                  <a:pt x="222" y="53"/>
                </a:lnTo>
                <a:lnTo>
                  <a:pt x="220" y="54"/>
                </a:lnTo>
                <a:lnTo>
                  <a:pt x="218" y="54"/>
                </a:lnTo>
                <a:lnTo>
                  <a:pt x="209" y="58"/>
                </a:lnTo>
                <a:lnTo>
                  <a:pt x="214" y="63"/>
                </a:lnTo>
                <a:lnTo>
                  <a:pt x="213" y="64"/>
                </a:lnTo>
                <a:lnTo>
                  <a:pt x="211" y="66"/>
                </a:lnTo>
                <a:lnTo>
                  <a:pt x="205" y="60"/>
                </a:lnTo>
                <a:lnTo>
                  <a:pt x="196" y="63"/>
                </a:lnTo>
                <a:lnTo>
                  <a:pt x="183" y="68"/>
                </a:lnTo>
                <a:lnTo>
                  <a:pt x="175" y="71"/>
                </a:lnTo>
                <a:lnTo>
                  <a:pt x="166" y="73"/>
                </a:lnTo>
                <a:lnTo>
                  <a:pt x="155" y="76"/>
                </a:lnTo>
                <a:lnTo>
                  <a:pt x="154" y="76"/>
                </a:lnTo>
                <a:lnTo>
                  <a:pt x="144" y="78"/>
                </a:lnTo>
                <a:lnTo>
                  <a:pt x="136" y="79"/>
                </a:lnTo>
                <a:lnTo>
                  <a:pt x="125" y="80"/>
                </a:lnTo>
                <a:lnTo>
                  <a:pt x="115" y="80"/>
                </a:lnTo>
                <a:lnTo>
                  <a:pt x="109" y="81"/>
                </a:lnTo>
                <a:lnTo>
                  <a:pt x="100" y="80"/>
                </a:lnTo>
                <a:lnTo>
                  <a:pt x="93" y="80"/>
                </a:lnTo>
                <a:lnTo>
                  <a:pt x="80" y="79"/>
                </a:lnTo>
                <a:lnTo>
                  <a:pt x="66" y="77"/>
                </a:lnTo>
                <a:lnTo>
                  <a:pt x="57" y="75"/>
                </a:lnTo>
                <a:lnTo>
                  <a:pt x="49" y="74"/>
                </a:lnTo>
                <a:lnTo>
                  <a:pt x="33" y="70"/>
                </a:lnTo>
                <a:lnTo>
                  <a:pt x="13" y="65"/>
                </a:lnTo>
                <a:lnTo>
                  <a:pt x="12" y="64"/>
                </a:lnTo>
                <a:lnTo>
                  <a:pt x="11" y="63"/>
                </a:lnTo>
                <a:lnTo>
                  <a:pt x="11" y="62"/>
                </a:lnTo>
                <a:lnTo>
                  <a:pt x="83" y="5"/>
                </a:lnTo>
                <a:lnTo>
                  <a:pt x="89" y="0"/>
                </a:lnTo>
                <a:lnTo>
                  <a:pt x="79" y="6"/>
                </a:lnTo>
                <a:lnTo>
                  <a:pt x="78" y="7"/>
                </a:lnTo>
                <a:lnTo>
                  <a:pt x="76" y="4"/>
                </a:lnTo>
                <a:lnTo>
                  <a:pt x="74" y="5"/>
                </a:lnTo>
                <a:lnTo>
                  <a:pt x="68" y="6"/>
                </a:lnTo>
                <a:lnTo>
                  <a:pt x="55" y="10"/>
                </a:lnTo>
                <a:lnTo>
                  <a:pt x="46" y="13"/>
                </a:lnTo>
                <a:lnTo>
                  <a:pt x="45" y="14"/>
                </a:lnTo>
                <a:lnTo>
                  <a:pt x="41" y="15"/>
                </a:lnTo>
                <a:lnTo>
                  <a:pt x="35" y="18"/>
                </a:lnTo>
                <a:lnTo>
                  <a:pt x="23" y="24"/>
                </a:lnTo>
                <a:lnTo>
                  <a:pt x="19" y="27"/>
                </a:lnTo>
                <a:lnTo>
                  <a:pt x="12" y="31"/>
                </a:lnTo>
                <a:lnTo>
                  <a:pt x="7" y="35"/>
                </a:lnTo>
                <a:lnTo>
                  <a:pt x="5" y="38"/>
                </a:lnTo>
                <a:lnTo>
                  <a:pt x="3" y="41"/>
                </a:lnTo>
                <a:lnTo>
                  <a:pt x="2" y="43"/>
                </a:lnTo>
                <a:lnTo>
                  <a:pt x="1" y="43"/>
                </a:lnTo>
                <a:lnTo>
                  <a:pt x="1" y="45"/>
                </a:lnTo>
                <a:lnTo>
                  <a:pt x="0" y="48"/>
                </a:lnTo>
                <a:lnTo>
                  <a:pt x="1" y="52"/>
                </a:lnTo>
                <a:lnTo>
                  <a:pt x="1" y="54"/>
                </a:lnTo>
                <a:lnTo>
                  <a:pt x="3" y="57"/>
                </a:lnTo>
                <a:lnTo>
                  <a:pt x="5" y="61"/>
                </a:lnTo>
                <a:lnTo>
                  <a:pt x="6" y="6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3" name="Freeform 66"/>
          <p:cNvSpPr>
            <a:spLocks/>
          </p:cNvSpPr>
          <p:nvPr/>
        </p:nvSpPr>
        <p:spPr bwMode="auto">
          <a:xfrm>
            <a:off x="6278564" y="4627563"/>
            <a:ext cx="306387" cy="36512"/>
          </a:xfrm>
          <a:custGeom>
            <a:avLst/>
            <a:gdLst>
              <a:gd name="T0" fmla="*/ 483869210 w 193"/>
              <a:gd name="T1" fmla="*/ 2519328 h 23"/>
              <a:gd name="T2" fmla="*/ 481348264 w 193"/>
              <a:gd name="T3" fmla="*/ 0 h 23"/>
              <a:gd name="T4" fmla="*/ 458667689 w 193"/>
              <a:gd name="T5" fmla="*/ 7559571 h 23"/>
              <a:gd name="T6" fmla="*/ 433466168 w 193"/>
              <a:gd name="T7" fmla="*/ 17640058 h 23"/>
              <a:gd name="T8" fmla="*/ 405743700 w 193"/>
              <a:gd name="T9" fmla="*/ 25201217 h 23"/>
              <a:gd name="T10" fmla="*/ 370461570 w 193"/>
              <a:gd name="T11" fmla="*/ 35281704 h 23"/>
              <a:gd name="T12" fmla="*/ 347780995 w 193"/>
              <a:gd name="T13" fmla="*/ 40321948 h 23"/>
              <a:gd name="T14" fmla="*/ 327619778 w 193"/>
              <a:gd name="T15" fmla="*/ 42841276 h 23"/>
              <a:gd name="T16" fmla="*/ 297377952 w 193"/>
              <a:gd name="T17" fmla="*/ 47881519 h 23"/>
              <a:gd name="T18" fmla="*/ 267136127 w 193"/>
              <a:gd name="T19" fmla="*/ 50402435 h 23"/>
              <a:gd name="T20" fmla="*/ 249494268 w 193"/>
              <a:gd name="T21" fmla="*/ 50402435 h 23"/>
              <a:gd name="T22" fmla="*/ 219252442 w 193"/>
              <a:gd name="T23" fmla="*/ 50402435 h 23"/>
              <a:gd name="T24" fmla="*/ 196571867 w 193"/>
              <a:gd name="T25" fmla="*/ 50402435 h 23"/>
              <a:gd name="T26" fmla="*/ 194050921 w 193"/>
              <a:gd name="T27" fmla="*/ 47881519 h 23"/>
              <a:gd name="T28" fmla="*/ 189010617 w 193"/>
              <a:gd name="T29" fmla="*/ 47881519 h 23"/>
              <a:gd name="T30" fmla="*/ 176410650 w 193"/>
              <a:gd name="T31" fmla="*/ 47881519 h 23"/>
              <a:gd name="T32" fmla="*/ 153728487 w 193"/>
              <a:gd name="T33" fmla="*/ 45362191 h 23"/>
              <a:gd name="T34" fmla="*/ 146168824 w 193"/>
              <a:gd name="T35" fmla="*/ 42841276 h 23"/>
              <a:gd name="T36" fmla="*/ 128526965 w 193"/>
              <a:gd name="T37" fmla="*/ 40321948 h 23"/>
              <a:gd name="T38" fmla="*/ 126007607 w 193"/>
              <a:gd name="T39" fmla="*/ 40321948 h 23"/>
              <a:gd name="T40" fmla="*/ 105846390 w 193"/>
              <a:gd name="T41" fmla="*/ 37801032 h 23"/>
              <a:gd name="T42" fmla="*/ 95765781 w 193"/>
              <a:gd name="T43" fmla="*/ 35281704 h 23"/>
              <a:gd name="T44" fmla="*/ 78123923 w 193"/>
              <a:gd name="T45" fmla="*/ 30241461 h 23"/>
              <a:gd name="T46" fmla="*/ 70564260 w 193"/>
              <a:gd name="T47" fmla="*/ 30241461 h 23"/>
              <a:gd name="T48" fmla="*/ 32761184 w 193"/>
              <a:gd name="T49" fmla="*/ 20160974 h 23"/>
              <a:gd name="T50" fmla="*/ 5040304 w 193"/>
              <a:gd name="T51" fmla="*/ 12599815 h 23"/>
              <a:gd name="T52" fmla="*/ 2519358 w 193"/>
              <a:gd name="T53" fmla="*/ 12599815 h 23"/>
              <a:gd name="T54" fmla="*/ 0 w 193"/>
              <a:gd name="T55" fmla="*/ 15120730 h 23"/>
              <a:gd name="T56" fmla="*/ 50403043 w 193"/>
              <a:gd name="T57" fmla="*/ 27720545 h 23"/>
              <a:gd name="T58" fmla="*/ 90725477 w 193"/>
              <a:gd name="T59" fmla="*/ 37801032 h 23"/>
              <a:gd name="T60" fmla="*/ 110886694 w 193"/>
              <a:gd name="T61" fmla="*/ 40321948 h 23"/>
              <a:gd name="T62" fmla="*/ 133567270 w 193"/>
              <a:gd name="T63" fmla="*/ 45362191 h 23"/>
              <a:gd name="T64" fmla="*/ 168849399 w 193"/>
              <a:gd name="T65" fmla="*/ 50402435 h 23"/>
              <a:gd name="T66" fmla="*/ 201612171 w 193"/>
              <a:gd name="T67" fmla="*/ 52921763 h 23"/>
              <a:gd name="T68" fmla="*/ 219252442 w 193"/>
              <a:gd name="T69" fmla="*/ 52921763 h 23"/>
              <a:gd name="T70" fmla="*/ 241934605 w 193"/>
              <a:gd name="T71" fmla="*/ 55442678 h 23"/>
              <a:gd name="T72" fmla="*/ 257055518 w 193"/>
              <a:gd name="T73" fmla="*/ 52921763 h 23"/>
              <a:gd name="T74" fmla="*/ 282257039 w 193"/>
              <a:gd name="T75" fmla="*/ 52921763 h 23"/>
              <a:gd name="T76" fmla="*/ 309977919 w 193"/>
              <a:gd name="T77" fmla="*/ 50402435 h 23"/>
              <a:gd name="T78" fmla="*/ 330139136 w 193"/>
              <a:gd name="T79" fmla="*/ 47881519 h 23"/>
              <a:gd name="T80" fmla="*/ 355340658 w 193"/>
              <a:gd name="T81" fmla="*/ 42841276 h 23"/>
              <a:gd name="T82" fmla="*/ 357861603 w 193"/>
              <a:gd name="T83" fmla="*/ 42841276 h 23"/>
              <a:gd name="T84" fmla="*/ 385582483 w 193"/>
              <a:gd name="T85" fmla="*/ 35281704 h 23"/>
              <a:gd name="T86" fmla="*/ 408264646 w 193"/>
              <a:gd name="T87" fmla="*/ 30241461 h 23"/>
              <a:gd name="T88" fmla="*/ 428425863 w 193"/>
              <a:gd name="T89" fmla="*/ 22680302 h 23"/>
              <a:gd name="T90" fmla="*/ 461187047 w 193"/>
              <a:gd name="T91" fmla="*/ 10080487 h 23"/>
              <a:gd name="T92" fmla="*/ 483869210 w 193"/>
              <a:gd name="T93" fmla="*/ 2519328 h 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3" h="23">
                <a:moveTo>
                  <a:pt x="192" y="1"/>
                </a:moveTo>
                <a:lnTo>
                  <a:pt x="191" y="0"/>
                </a:lnTo>
                <a:lnTo>
                  <a:pt x="182" y="3"/>
                </a:lnTo>
                <a:lnTo>
                  <a:pt x="172" y="7"/>
                </a:lnTo>
                <a:lnTo>
                  <a:pt x="161" y="10"/>
                </a:lnTo>
                <a:lnTo>
                  <a:pt x="147" y="14"/>
                </a:lnTo>
                <a:lnTo>
                  <a:pt x="138" y="16"/>
                </a:lnTo>
                <a:lnTo>
                  <a:pt x="130" y="17"/>
                </a:lnTo>
                <a:lnTo>
                  <a:pt x="118" y="19"/>
                </a:lnTo>
                <a:lnTo>
                  <a:pt x="106" y="20"/>
                </a:lnTo>
                <a:lnTo>
                  <a:pt x="99" y="20"/>
                </a:lnTo>
                <a:lnTo>
                  <a:pt x="87" y="20"/>
                </a:lnTo>
                <a:lnTo>
                  <a:pt x="78" y="20"/>
                </a:lnTo>
                <a:lnTo>
                  <a:pt x="77" y="19"/>
                </a:lnTo>
                <a:lnTo>
                  <a:pt x="75" y="19"/>
                </a:lnTo>
                <a:lnTo>
                  <a:pt x="70" y="19"/>
                </a:lnTo>
                <a:lnTo>
                  <a:pt x="61" y="18"/>
                </a:lnTo>
                <a:lnTo>
                  <a:pt x="58" y="17"/>
                </a:lnTo>
                <a:lnTo>
                  <a:pt x="51" y="16"/>
                </a:lnTo>
                <a:lnTo>
                  <a:pt x="50" y="16"/>
                </a:lnTo>
                <a:lnTo>
                  <a:pt x="42" y="15"/>
                </a:lnTo>
                <a:lnTo>
                  <a:pt x="38" y="14"/>
                </a:lnTo>
                <a:lnTo>
                  <a:pt x="31" y="12"/>
                </a:lnTo>
                <a:lnTo>
                  <a:pt x="28" y="12"/>
                </a:lnTo>
                <a:lnTo>
                  <a:pt x="13" y="8"/>
                </a:lnTo>
                <a:lnTo>
                  <a:pt x="2" y="5"/>
                </a:lnTo>
                <a:lnTo>
                  <a:pt x="1" y="5"/>
                </a:lnTo>
                <a:lnTo>
                  <a:pt x="0" y="6"/>
                </a:lnTo>
                <a:lnTo>
                  <a:pt x="20" y="11"/>
                </a:lnTo>
                <a:lnTo>
                  <a:pt x="36" y="15"/>
                </a:lnTo>
                <a:lnTo>
                  <a:pt x="44" y="16"/>
                </a:lnTo>
                <a:lnTo>
                  <a:pt x="53" y="18"/>
                </a:lnTo>
                <a:lnTo>
                  <a:pt x="67" y="20"/>
                </a:lnTo>
                <a:lnTo>
                  <a:pt x="80" y="21"/>
                </a:lnTo>
                <a:lnTo>
                  <a:pt x="87" y="21"/>
                </a:lnTo>
                <a:lnTo>
                  <a:pt x="96" y="22"/>
                </a:lnTo>
                <a:lnTo>
                  <a:pt x="102" y="21"/>
                </a:lnTo>
                <a:lnTo>
                  <a:pt x="112" y="21"/>
                </a:lnTo>
                <a:lnTo>
                  <a:pt x="123" y="20"/>
                </a:lnTo>
                <a:lnTo>
                  <a:pt x="131" y="19"/>
                </a:lnTo>
                <a:lnTo>
                  <a:pt x="141" y="17"/>
                </a:lnTo>
                <a:lnTo>
                  <a:pt x="142" y="17"/>
                </a:lnTo>
                <a:lnTo>
                  <a:pt x="153" y="14"/>
                </a:lnTo>
                <a:lnTo>
                  <a:pt x="162" y="12"/>
                </a:lnTo>
                <a:lnTo>
                  <a:pt x="170" y="9"/>
                </a:lnTo>
                <a:lnTo>
                  <a:pt x="183" y="4"/>
                </a:lnTo>
                <a:lnTo>
                  <a:pt x="192" y="1"/>
                </a:lnTo>
              </a:path>
            </a:pathLst>
          </a:custGeom>
          <a:solidFill>
            <a:srgbClr val="0080FF"/>
          </a:solidFill>
          <a:ln w="12700" cap="rnd" cmpd="sng">
            <a:solidFill>
              <a:srgbClr val="008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4" name="Freeform 67"/>
          <p:cNvSpPr>
            <a:spLocks/>
          </p:cNvSpPr>
          <p:nvPr/>
        </p:nvSpPr>
        <p:spPr bwMode="auto">
          <a:xfrm>
            <a:off x="6280151" y="4546601"/>
            <a:ext cx="303213" cy="111125"/>
          </a:xfrm>
          <a:custGeom>
            <a:avLst/>
            <a:gdLst>
              <a:gd name="T0" fmla="*/ 325101486 w 191"/>
              <a:gd name="T1" fmla="*/ 136088438 h 70"/>
              <a:gd name="T2" fmla="*/ 309980524 w 191"/>
              <a:gd name="T3" fmla="*/ 138609388 h 70"/>
              <a:gd name="T4" fmla="*/ 307459570 w 191"/>
              <a:gd name="T5" fmla="*/ 138609388 h 70"/>
              <a:gd name="T6" fmla="*/ 304940203 w 191"/>
              <a:gd name="T7" fmla="*/ 138609388 h 70"/>
              <a:gd name="T8" fmla="*/ 299899882 w 191"/>
              <a:gd name="T9" fmla="*/ 138609388 h 70"/>
              <a:gd name="T10" fmla="*/ 292338607 w 191"/>
              <a:gd name="T11" fmla="*/ 138609388 h 70"/>
              <a:gd name="T12" fmla="*/ 287298286 w 191"/>
              <a:gd name="T13" fmla="*/ 136088438 h 70"/>
              <a:gd name="T14" fmla="*/ 282257965 w 191"/>
              <a:gd name="T15" fmla="*/ 136088438 h 70"/>
              <a:gd name="T16" fmla="*/ 279738599 w 191"/>
              <a:gd name="T17" fmla="*/ 133569075 h 70"/>
              <a:gd name="T18" fmla="*/ 282257965 w 191"/>
              <a:gd name="T19" fmla="*/ 133569075 h 70"/>
              <a:gd name="T20" fmla="*/ 284778920 w 191"/>
              <a:gd name="T21" fmla="*/ 131048125 h 70"/>
              <a:gd name="T22" fmla="*/ 292338607 w 191"/>
              <a:gd name="T23" fmla="*/ 128528763 h 70"/>
              <a:gd name="T24" fmla="*/ 287298286 w 191"/>
              <a:gd name="T25" fmla="*/ 98286888 h 70"/>
              <a:gd name="T26" fmla="*/ 282257965 w 191"/>
              <a:gd name="T27" fmla="*/ 55443438 h 70"/>
              <a:gd name="T28" fmla="*/ 282257965 w 191"/>
              <a:gd name="T29" fmla="*/ 45362813 h 70"/>
              <a:gd name="T30" fmla="*/ 277217645 w 191"/>
              <a:gd name="T31" fmla="*/ 45362813 h 70"/>
              <a:gd name="T32" fmla="*/ 254536995 w 191"/>
              <a:gd name="T33" fmla="*/ 35282188 h 70"/>
              <a:gd name="T34" fmla="*/ 216733795 w 191"/>
              <a:gd name="T35" fmla="*/ 20161250 h 70"/>
              <a:gd name="T36" fmla="*/ 183972503 w 191"/>
              <a:gd name="T37" fmla="*/ 5040313 h 70"/>
              <a:gd name="T38" fmla="*/ 176411228 w 191"/>
              <a:gd name="T39" fmla="*/ 0 h 70"/>
              <a:gd name="T40" fmla="*/ 173891862 w 191"/>
              <a:gd name="T41" fmla="*/ 0 h 70"/>
              <a:gd name="T42" fmla="*/ 0 w 191"/>
              <a:gd name="T43" fmla="*/ 136088438 h 70"/>
              <a:gd name="T44" fmla="*/ 2520954 w 191"/>
              <a:gd name="T45" fmla="*/ 136088438 h 70"/>
              <a:gd name="T46" fmla="*/ 30241925 w 191"/>
              <a:gd name="T47" fmla="*/ 143649700 h 70"/>
              <a:gd name="T48" fmla="*/ 68045125 w 191"/>
              <a:gd name="T49" fmla="*/ 153730325 h 70"/>
              <a:gd name="T50" fmla="*/ 75604812 w 191"/>
              <a:gd name="T51" fmla="*/ 153730325 h 70"/>
              <a:gd name="T52" fmla="*/ 93246729 w 191"/>
              <a:gd name="T53" fmla="*/ 158770638 h 70"/>
              <a:gd name="T54" fmla="*/ 103327370 w 191"/>
              <a:gd name="T55" fmla="*/ 161290000 h 70"/>
              <a:gd name="T56" fmla="*/ 123488654 w 191"/>
              <a:gd name="T57" fmla="*/ 163810950 h 70"/>
              <a:gd name="T58" fmla="*/ 126008020 w 191"/>
              <a:gd name="T59" fmla="*/ 163810950 h 70"/>
              <a:gd name="T60" fmla="*/ 143649937 w 191"/>
              <a:gd name="T61" fmla="*/ 166330313 h 70"/>
              <a:gd name="T62" fmla="*/ 151209624 w 191"/>
              <a:gd name="T63" fmla="*/ 168851263 h 70"/>
              <a:gd name="T64" fmla="*/ 173891862 w 191"/>
              <a:gd name="T65" fmla="*/ 171370625 h 70"/>
              <a:gd name="T66" fmla="*/ 186491870 w 191"/>
              <a:gd name="T67" fmla="*/ 171370625 h 70"/>
              <a:gd name="T68" fmla="*/ 191532191 w 191"/>
              <a:gd name="T69" fmla="*/ 171370625 h 70"/>
              <a:gd name="T70" fmla="*/ 194053145 w 191"/>
              <a:gd name="T71" fmla="*/ 173891575 h 70"/>
              <a:gd name="T72" fmla="*/ 216733795 w 191"/>
              <a:gd name="T73" fmla="*/ 173891575 h 70"/>
              <a:gd name="T74" fmla="*/ 246975720 w 191"/>
              <a:gd name="T75" fmla="*/ 173891575 h 70"/>
              <a:gd name="T76" fmla="*/ 264617636 w 191"/>
              <a:gd name="T77" fmla="*/ 173891575 h 70"/>
              <a:gd name="T78" fmla="*/ 294859561 w 191"/>
              <a:gd name="T79" fmla="*/ 171370625 h 70"/>
              <a:gd name="T80" fmla="*/ 325101486 w 191"/>
              <a:gd name="T81" fmla="*/ 166330313 h 70"/>
              <a:gd name="T82" fmla="*/ 345262769 w 191"/>
              <a:gd name="T83" fmla="*/ 163810950 h 70"/>
              <a:gd name="T84" fmla="*/ 367943419 w 191"/>
              <a:gd name="T85" fmla="*/ 158770638 h 70"/>
              <a:gd name="T86" fmla="*/ 403225665 w 191"/>
              <a:gd name="T87" fmla="*/ 148690013 h 70"/>
              <a:gd name="T88" fmla="*/ 430948223 w 191"/>
              <a:gd name="T89" fmla="*/ 141128750 h 70"/>
              <a:gd name="T90" fmla="*/ 456149827 w 191"/>
              <a:gd name="T91" fmla="*/ 131048125 h 70"/>
              <a:gd name="T92" fmla="*/ 478830477 w 191"/>
              <a:gd name="T93" fmla="*/ 123488450 h 70"/>
              <a:gd name="T94" fmla="*/ 468749835 w 191"/>
              <a:gd name="T95" fmla="*/ 113407825 h 70"/>
              <a:gd name="T96" fmla="*/ 456149827 w 191"/>
              <a:gd name="T97" fmla="*/ 118448138 h 70"/>
              <a:gd name="T98" fmla="*/ 451109506 w 191"/>
              <a:gd name="T99" fmla="*/ 118448138 h 70"/>
              <a:gd name="T100" fmla="*/ 451109506 w 191"/>
              <a:gd name="T101" fmla="*/ 120967500 h 70"/>
              <a:gd name="T102" fmla="*/ 433467590 w 191"/>
              <a:gd name="T103" fmla="*/ 123488450 h 70"/>
              <a:gd name="T104" fmla="*/ 408265986 w 191"/>
              <a:gd name="T105" fmla="*/ 128528763 h 70"/>
              <a:gd name="T106" fmla="*/ 388104702 w 191"/>
              <a:gd name="T107" fmla="*/ 131048125 h 70"/>
              <a:gd name="T108" fmla="*/ 355343411 w 191"/>
              <a:gd name="T109" fmla="*/ 133569075 h 70"/>
              <a:gd name="T110" fmla="*/ 332661174 w 191"/>
              <a:gd name="T111" fmla="*/ 136088438 h 70"/>
              <a:gd name="T112" fmla="*/ 330141807 w 191"/>
              <a:gd name="T113" fmla="*/ 136088438 h 70"/>
              <a:gd name="T114" fmla="*/ 325101486 w 191"/>
              <a:gd name="T115" fmla="*/ 136088438 h 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91" h="70">
                <a:moveTo>
                  <a:pt x="129" y="54"/>
                </a:moveTo>
                <a:lnTo>
                  <a:pt x="123" y="55"/>
                </a:lnTo>
                <a:lnTo>
                  <a:pt x="122" y="55"/>
                </a:lnTo>
                <a:lnTo>
                  <a:pt x="121" y="55"/>
                </a:lnTo>
                <a:lnTo>
                  <a:pt x="119" y="55"/>
                </a:lnTo>
                <a:lnTo>
                  <a:pt x="116" y="55"/>
                </a:lnTo>
                <a:lnTo>
                  <a:pt x="114" y="54"/>
                </a:lnTo>
                <a:lnTo>
                  <a:pt x="112" y="54"/>
                </a:lnTo>
                <a:lnTo>
                  <a:pt x="111" y="53"/>
                </a:lnTo>
                <a:lnTo>
                  <a:pt x="112" y="53"/>
                </a:lnTo>
                <a:lnTo>
                  <a:pt x="113" y="52"/>
                </a:lnTo>
                <a:lnTo>
                  <a:pt x="116" y="51"/>
                </a:lnTo>
                <a:lnTo>
                  <a:pt x="114" y="39"/>
                </a:lnTo>
                <a:lnTo>
                  <a:pt x="112" y="22"/>
                </a:lnTo>
                <a:lnTo>
                  <a:pt x="112" y="18"/>
                </a:lnTo>
                <a:lnTo>
                  <a:pt x="110" y="18"/>
                </a:lnTo>
                <a:lnTo>
                  <a:pt x="101" y="14"/>
                </a:lnTo>
                <a:lnTo>
                  <a:pt x="86" y="8"/>
                </a:lnTo>
                <a:lnTo>
                  <a:pt x="73" y="2"/>
                </a:lnTo>
                <a:lnTo>
                  <a:pt x="70" y="0"/>
                </a:lnTo>
                <a:lnTo>
                  <a:pt x="69" y="0"/>
                </a:lnTo>
                <a:lnTo>
                  <a:pt x="0" y="54"/>
                </a:lnTo>
                <a:lnTo>
                  <a:pt x="1" y="54"/>
                </a:lnTo>
                <a:lnTo>
                  <a:pt x="12" y="57"/>
                </a:lnTo>
                <a:lnTo>
                  <a:pt x="27" y="61"/>
                </a:lnTo>
                <a:lnTo>
                  <a:pt x="30" y="61"/>
                </a:lnTo>
                <a:lnTo>
                  <a:pt x="37" y="63"/>
                </a:lnTo>
                <a:lnTo>
                  <a:pt x="41" y="64"/>
                </a:lnTo>
                <a:lnTo>
                  <a:pt x="49" y="65"/>
                </a:lnTo>
                <a:lnTo>
                  <a:pt x="50" y="65"/>
                </a:lnTo>
                <a:lnTo>
                  <a:pt x="57" y="66"/>
                </a:lnTo>
                <a:lnTo>
                  <a:pt x="60" y="67"/>
                </a:lnTo>
                <a:lnTo>
                  <a:pt x="69" y="68"/>
                </a:lnTo>
                <a:lnTo>
                  <a:pt x="74" y="68"/>
                </a:lnTo>
                <a:lnTo>
                  <a:pt x="76" y="68"/>
                </a:lnTo>
                <a:lnTo>
                  <a:pt x="77" y="69"/>
                </a:lnTo>
                <a:lnTo>
                  <a:pt x="86" y="69"/>
                </a:lnTo>
                <a:lnTo>
                  <a:pt x="98" y="69"/>
                </a:lnTo>
                <a:lnTo>
                  <a:pt x="105" y="69"/>
                </a:lnTo>
                <a:lnTo>
                  <a:pt x="117" y="68"/>
                </a:lnTo>
                <a:lnTo>
                  <a:pt x="129" y="66"/>
                </a:lnTo>
                <a:lnTo>
                  <a:pt x="137" y="65"/>
                </a:lnTo>
                <a:lnTo>
                  <a:pt x="146" y="63"/>
                </a:lnTo>
                <a:lnTo>
                  <a:pt x="160" y="59"/>
                </a:lnTo>
                <a:lnTo>
                  <a:pt x="171" y="56"/>
                </a:lnTo>
                <a:lnTo>
                  <a:pt x="181" y="52"/>
                </a:lnTo>
                <a:lnTo>
                  <a:pt x="190" y="49"/>
                </a:lnTo>
                <a:lnTo>
                  <a:pt x="186" y="45"/>
                </a:lnTo>
                <a:lnTo>
                  <a:pt x="181" y="47"/>
                </a:lnTo>
                <a:lnTo>
                  <a:pt x="179" y="47"/>
                </a:lnTo>
                <a:lnTo>
                  <a:pt x="179" y="48"/>
                </a:lnTo>
                <a:lnTo>
                  <a:pt x="172" y="49"/>
                </a:lnTo>
                <a:lnTo>
                  <a:pt x="162" y="51"/>
                </a:lnTo>
                <a:lnTo>
                  <a:pt x="154" y="52"/>
                </a:lnTo>
                <a:lnTo>
                  <a:pt x="141" y="53"/>
                </a:lnTo>
                <a:lnTo>
                  <a:pt x="132" y="54"/>
                </a:lnTo>
                <a:lnTo>
                  <a:pt x="131" y="54"/>
                </a:lnTo>
                <a:lnTo>
                  <a:pt x="129" y="54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5" name="Freeform 68"/>
          <p:cNvSpPr>
            <a:spLocks/>
          </p:cNvSpPr>
          <p:nvPr/>
        </p:nvSpPr>
        <p:spPr bwMode="auto">
          <a:xfrm>
            <a:off x="6275388" y="4483100"/>
            <a:ext cx="184150" cy="146050"/>
          </a:xfrm>
          <a:custGeom>
            <a:avLst/>
            <a:gdLst>
              <a:gd name="T0" fmla="*/ 272176875 w 116"/>
              <a:gd name="T1" fmla="*/ 12601575 h 92"/>
              <a:gd name="T2" fmla="*/ 229335013 w 116"/>
              <a:gd name="T3" fmla="*/ 45362813 h 92"/>
              <a:gd name="T4" fmla="*/ 196572188 w 116"/>
              <a:gd name="T5" fmla="*/ 70564375 h 92"/>
              <a:gd name="T6" fmla="*/ 181451250 w 116"/>
              <a:gd name="T7" fmla="*/ 83165950 h 92"/>
              <a:gd name="T8" fmla="*/ 0 w 116"/>
              <a:gd name="T9" fmla="*/ 226814063 h 92"/>
              <a:gd name="T10" fmla="*/ 0 w 116"/>
              <a:gd name="T11" fmla="*/ 229335013 h 92"/>
              <a:gd name="T12" fmla="*/ 246975313 w 116"/>
              <a:gd name="T13" fmla="*/ 37803138 h 92"/>
              <a:gd name="T14" fmla="*/ 282257500 w 116"/>
              <a:gd name="T15" fmla="*/ 10080625 h 92"/>
              <a:gd name="T16" fmla="*/ 282257500 w 116"/>
              <a:gd name="T17" fmla="*/ 5040313 h 92"/>
              <a:gd name="T18" fmla="*/ 289818763 w 116"/>
              <a:gd name="T19" fmla="*/ 5040313 h 92"/>
              <a:gd name="T20" fmla="*/ 287297813 w 116"/>
              <a:gd name="T21" fmla="*/ 2520950 h 92"/>
              <a:gd name="T22" fmla="*/ 279738138 w 116"/>
              <a:gd name="T23" fmla="*/ 0 h 92"/>
              <a:gd name="T24" fmla="*/ 277217188 w 116"/>
              <a:gd name="T25" fmla="*/ 2520950 h 92"/>
              <a:gd name="T26" fmla="*/ 277217188 w 116"/>
              <a:gd name="T27" fmla="*/ 7561263 h 92"/>
              <a:gd name="T28" fmla="*/ 272176875 w 116"/>
              <a:gd name="T29" fmla="*/ 12601575 h 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6" h="92">
                <a:moveTo>
                  <a:pt x="108" y="5"/>
                </a:moveTo>
                <a:lnTo>
                  <a:pt x="91" y="18"/>
                </a:lnTo>
                <a:lnTo>
                  <a:pt x="78" y="28"/>
                </a:lnTo>
                <a:lnTo>
                  <a:pt x="72" y="33"/>
                </a:lnTo>
                <a:lnTo>
                  <a:pt x="0" y="90"/>
                </a:lnTo>
                <a:lnTo>
                  <a:pt x="0" y="91"/>
                </a:lnTo>
                <a:lnTo>
                  <a:pt x="98" y="15"/>
                </a:lnTo>
                <a:lnTo>
                  <a:pt x="112" y="4"/>
                </a:lnTo>
                <a:lnTo>
                  <a:pt x="112" y="2"/>
                </a:lnTo>
                <a:lnTo>
                  <a:pt x="115" y="2"/>
                </a:lnTo>
                <a:lnTo>
                  <a:pt x="114" y="1"/>
                </a:lnTo>
                <a:lnTo>
                  <a:pt x="111" y="0"/>
                </a:lnTo>
                <a:lnTo>
                  <a:pt x="110" y="1"/>
                </a:lnTo>
                <a:lnTo>
                  <a:pt x="110" y="3"/>
                </a:lnTo>
                <a:lnTo>
                  <a:pt x="108" y="5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6" name="Freeform 69"/>
          <p:cNvSpPr>
            <a:spLocks/>
          </p:cNvSpPr>
          <p:nvPr/>
        </p:nvSpPr>
        <p:spPr bwMode="auto">
          <a:xfrm>
            <a:off x="6275388" y="4486275"/>
            <a:ext cx="184150" cy="146050"/>
          </a:xfrm>
          <a:custGeom>
            <a:avLst/>
            <a:gdLst>
              <a:gd name="T0" fmla="*/ 0 w 116"/>
              <a:gd name="T1" fmla="*/ 224294700 h 92"/>
              <a:gd name="T2" fmla="*/ 2520950 w 116"/>
              <a:gd name="T3" fmla="*/ 226814063 h 92"/>
              <a:gd name="T4" fmla="*/ 5040313 w 116"/>
              <a:gd name="T5" fmla="*/ 229335013 h 92"/>
              <a:gd name="T6" fmla="*/ 7561263 w 116"/>
              <a:gd name="T7" fmla="*/ 226814063 h 92"/>
              <a:gd name="T8" fmla="*/ 181451250 w 116"/>
              <a:gd name="T9" fmla="*/ 90725625 h 92"/>
              <a:gd name="T10" fmla="*/ 186491563 w 116"/>
              <a:gd name="T11" fmla="*/ 85685313 h 92"/>
              <a:gd name="T12" fmla="*/ 211693125 w 116"/>
              <a:gd name="T13" fmla="*/ 65524063 h 92"/>
              <a:gd name="T14" fmla="*/ 246975313 w 116"/>
              <a:gd name="T15" fmla="*/ 35282188 h 92"/>
              <a:gd name="T16" fmla="*/ 254536575 w 116"/>
              <a:gd name="T17" fmla="*/ 30241875 h 92"/>
              <a:gd name="T18" fmla="*/ 274697825 w 116"/>
              <a:gd name="T19" fmla="*/ 15120938 h 92"/>
              <a:gd name="T20" fmla="*/ 289818763 w 116"/>
              <a:gd name="T21" fmla="*/ 5040313 h 92"/>
              <a:gd name="T22" fmla="*/ 289818763 w 116"/>
              <a:gd name="T23" fmla="*/ 0 h 92"/>
              <a:gd name="T24" fmla="*/ 282257500 w 116"/>
              <a:gd name="T25" fmla="*/ 0 h 92"/>
              <a:gd name="T26" fmla="*/ 282257500 w 116"/>
              <a:gd name="T27" fmla="*/ 5040313 h 92"/>
              <a:gd name="T28" fmla="*/ 246975313 w 116"/>
              <a:gd name="T29" fmla="*/ 32762825 h 92"/>
              <a:gd name="T30" fmla="*/ 0 w 116"/>
              <a:gd name="T31" fmla="*/ 224294700 h 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" h="92">
                <a:moveTo>
                  <a:pt x="0" y="89"/>
                </a:moveTo>
                <a:lnTo>
                  <a:pt x="1" y="90"/>
                </a:lnTo>
                <a:lnTo>
                  <a:pt x="2" y="91"/>
                </a:lnTo>
                <a:lnTo>
                  <a:pt x="3" y="90"/>
                </a:lnTo>
                <a:lnTo>
                  <a:pt x="72" y="36"/>
                </a:lnTo>
                <a:lnTo>
                  <a:pt x="74" y="34"/>
                </a:lnTo>
                <a:lnTo>
                  <a:pt x="84" y="26"/>
                </a:lnTo>
                <a:lnTo>
                  <a:pt x="98" y="14"/>
                </a:lnTo>
                <a:lnTo>
                  <a:pt x="101" y="12"/>
                </a:lnTo>
                <a:lnTo>
                  <a:pt x="109" y="6"/>
                </a:lnTo>
                <a:lnTo>
                  <a:pt x="115" y="2"/>
                </a:lnTo>
                <a:lnTo>
                  <a:pt x="115" y="0"/>
                </a:lnTo>
                <a:lnTo>
                  <a:pt x="112" y="0"/>
                </a:lnTo>
                <a:lnTo>
                  <a:pt x="112" y="2"/>
                </a:lnTo>
                <a:lnTo>
                  <a:pt x="98" y="13"/>
                </a:lnTo>
                <a:lnTo>
                  <a:pt x="0" y="8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7" name="Freeform 70"/>
          <p:cNvSpPr>
            <a:spLocks/>
          </p:cNvSpPr>
          <p:nvPr/>
        </p:nvSpPr>
        <p:spPr bwMode="auto">
          <a:xfrm>
            <a:off x="6456363" y="4491038"/>
            <a:ext cx="169862" cy="49212"/>
          </a:xfrm>
          <a:custGeom>
            <a:avLst/>
            <a:gdLst>
              <a:gd name="T0" fmla="*/ 267135776 w 107"/>
              <a:gd name="T1" fmla="*/ 75603919 h 31"/>
              <a:gd name="T2" fmla="*/ 267135776 w 107"/>
              <a:gd name="T3" fmla="*/ 68042734 h 31"/>
              <a:gd name="T4" fmla="*/ 224292452 w 107"/>
              <a:gd name="T5" fmla="*/ 57962211 h 31"/>
              <a:gd name="T6" fmla="*/ 10080595 w 107"/>
              <a:gd name="T7" fmla="*/ 5040261 h 31"/>
              <a:gd name="T8" fmla="*/ 10080595 w 107"/>
              <a:gd name="T9" fmla="*/ 0 h 31"/>
              <a:gd name="T10" fmla="*/ 0 w 107"/>
              <a:gd name="T11" fmla="*/ 0 h 31"/>
              <a:gd name="T12" fmla="*/ 2519355 w 107"/>
              <a:gd name="T13" fmla="*/ 2519337 h 31"/>
              <a:gd name="T14" fmla="*/ 10080595 w 107"/>
              <a:gd name="T15" fmla="*/ 12599859 h 31"/>
              <a:gd name="T16" fmla="*/ 35282084 w 107"/>
              <a:gd name="T17" fmla="*/ 17640121 h 31"/>
              <a:gd name="T18" fmla="*/ 168849178 w 107"/>
              <a:gd name="T19" fmla="*/ 50402613 h 31"/>
              <a:gd name="T20" fmla="*/ 267135776 w 107"/>
              <a:gd name="T21" fmla="*/ 75603919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7" h="31">
                <a:moveTo>
                  <a:pt x="106" y="30"/>
                </a:moveTo>
                <a:lnTo>
                  <a:pt x="106" y="27"/>
                </a:lnTo>
                <a:lnTo>
                  <a:pt x="89" y="23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1" y="1"/>
                </a:lnTo>
                <a:lnTo>
                  <a:pt x="4" y="5"/>
                </a:lnTo>
                <a:lnTo>
                  <a:pt x="14" y="7"/>
                </a:lnTo>
                <a:lnTo>
                  <a:pt x="67" y="20"/>
                </a:lnTo>
                <a:lnTo>
                  <a:pt x="106" y="3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8" name="Freeform 71"/>
          <p:cNvSpPr>
            <a:spLocks/>
          </p:cNvSpPr>
          <p:nvPr/>
        </p:nvSpPr>
        <p:spPr bwMode="auto">
          <a:xfrm>
            <a:off x="6392864" y="4524376"/>
            <a:ext cx="166687" cy="80963"/>
          </a:xfrm>
          <a:custGeom>
            <a:avLst/>
            <a:gdLst>
              <a:gd name="T0" fmla="*/ 262095464 w 105"/>
              <a:gd name="T1" fmla="*/ 126008591 h 51"/>
              <a:gd name="T2" fmla="*/ 241934274 w 105"/>
              <a:gd name="T3" fmla="*/ 103327838 h 51"/>
              <a:gd name="T4" fmla="*/ 234373034 w 105"/>
              <a:gd name="T5" fmla="*/ 95766529 h 51"/>
              <a:gd name="T6" fmla="*/ 189010358 w 105"/>
              <a:gd name="T7" fmla="*/ 47884058 h 51"/>
              <a:gd name="T8" fmla="*/ 158768574 w 105"/>
              <a:gd name="T9" fmla="*/ 17641996 h 51"/>
              <a:gd name="T10" fmla="*/ 141128327 w 105"/>
              <a:gd name="T11" fmla="*/ 0 h 51"/>
              <a:gd name="T12" fmla="*/ 115926840 w 105"/>
              <a:gd name="T13" fmla="*/ 2520966 h 51"/>
              <a:gd name="T14" fmla="*/ 88204410 w 105"/>
              <a:gd name="T15" fmla="*/ 7561309 h 51"/>
              <a:gd name="T16" fmla="*/ 65523866 w 105"/>
              <a:gd name="T17" fmla="*/ 10080687 h 51"/>
              <a:gd name="T18" fmla="*/ 25201487 w 105"/>
              <a:gd name="T19" fmla="*/ 15121031 h 51"/>
              <a:gd name="T20" fmla="*/ 0 w 105"/>
              <a:gd name="T21" fmla="*/ 35282405 h 51"/>
              <a:gd name="T22" fmla="*/ 2519355 w 105"/>
              <a:gd name="T23" fmla="*/ 37803371 h 51"/>
              <a:gd name="T24" fmla="*/ 15120892 w 105"/>
              <a:gd name="T25" fmla="*/ 45363093 h 51"/>
              <a:gd name="T26" fmla="*/ 25201487 w 105"/>
              <a:gd name="T27" fmla="*/ 47884058 h 51"/>
              <a:gd name="T28" fmla="*/ 40322379 w 105"/>
              <a:gd name="T29" fmla="*/ 55443780 h 51"/>
              <a:gd name="T30" fmla="*/ 52922329 w 105"/>
              <a:gd name="T31" fmla="*/ 60484124 h 51"/>
              <a:gd name="T32" fmla="*/ 57962626 w 105"/>
              <a:gd name="T33" fmla="*/ 63005089 h 51"/>
              <a:gd name="T34" fmla="*/ 75604461 w 105"/>
              <a:gd name="T35" fmla="*/ 70564811 h 51"/>
              <a:gd name="T36" fmla="*/ 103325303 w 105"/>
              <a:gd name="T37" fmla="*/ 80645498 h 51"/>
              <a:gd name="T38" fmla="*/ 100805948 w 105"/>
              <a:gd name="T39" fmla="*/ 75605154 h 51"/>
              <a:gd name="T40" fmla="*/ 103325303 w 105"/>
              <a:gd name="T41" fmla="*/ 73085776 h 51"/>
              <a:gd name="T42" fmla="*/ 105846245 w 105"/>
              <a:gd name="T43" fmla="*/ 73085776 h 51"/>
              <a:gd name="T44" fmla="*/ 108365600 w 105"/>
              <a:gd name="T45" fmla="*/ 70564811 h 51"/>
              <a:gd name="T46" fmla="*/ 103325303 w 105"/>
              <a:gd name="T47" fmla="*/ 63005089 h 51"/>
              <a:gd name="T48" fmla="*/ 100805948 w 105"/>
              <a:gd name="T49" fmla="*/ 57964745 h 51"/>
              <a:gd name="T50" fmla="*/ 98285005 w 105"/>
              <a:gd name="T51" fmla="*/ 52924402 h 51"/>
              <a:gd name="T52" fmla="*/ 98285005 w 105"/>
              <a:gd name="T53" fmla="*/ 50403436 h 51"/>
              <a:gd name="T54" fmla="*/ 98285005 w 105"/>
              <a:gd name="T55" fmla="*/ 47884058 h 51"/>
              <a:gd name="T56" fmla="*/ 100805948 w 105"/>
              <a:gd name="T57" fmla="*/ 45363093 h 51"/>
              <a:gd name="T58" fmla="*/ 103325303 w 105"/>
              <a:gd name="T59" fmla="*/ 45363093 h 51"/>
              <a:gd name="T60" fmla="*/ 105846245 w 105"/>
              <a:gd name="T61" fmla="*/ 42843715 h 51"/>
              <a:gd name="T62" fmla="*/ 110886542 w 105"/>
              <a:gd name="T63" fmla="*/ 42843715 h 51"/>
              <a:gd name="T64" fmla="*/ 115926840 w 105"/>
              <a:gd name="T65" fmla="*/ 42843715 h 51"/>
              <a:gd name="T66" fmla="*/ 118446195 w 105"/>
              <a:gd name="T67" fmla="*/ 42843715 h 51"/>
              <a:gd name="T68" fmla="*/ 123486492 w 105"/>
              <a:gd name="T69" fmla="*/ 42843715 h 51"/>
              <a:gd name="T70" fmla="*/ 126007435 w 105"/>
              <a:gd name="T71" fmla="*/ 42843715 h 51"/>
              <a:gd name="T72" fmla="*/ 128526789 w 105"/>
              <a:gd name="T73" fmla="*/ 45363093 h 51"/>
              <a:gd name="T74" fmla="*/ 128526789 w 105"/>
              <a:gd name="T75" fmla="*/ 45363093 h 51"/>
              <a:gd name="T76" fmla="*/ 131047732 w 105"/>
              <a:gd name="T77" fmla="*/ 47884058 h 51"/>
              <a:gd name="T78" fmla="*/ 131047732 w 105"/>
              <a:gd name="T79" fmla="*/ 52924402 h 51"/>
              <a:gd name="T80" fmla="*/ 131047732 w 105"/>
              <a:gd name="T81" fmla="*/ 57964745 h 51"/>
              <a:gd name="T82" fmla="*/ 128526789 w 105"/>
              <a:gd name="T83" fmla="*/ 63005089 h 51"/>
              <a:gd name="T84" fmla="*/ 126007435 w 105"/>
              <a:gd name="T85" fmla="*/ 70564811 h 51"/>
              <a:gd name="T86" fmla="*/ 128526789 w 105"/>
              <a:gd name="T87" fmla="*/ 70564811 h 51"/>
              <a:gd name="T88" fmla="*/ 131047732 w 105"/>
              <a:gd name="T89" fmla="*/ 70564811 h 51"/>
              <a:gd name="T90" fmla="*/ 133567087 w 105"/>
              <a:gd name="T91" fmla="*/ 73085776 h 51"/>
              <a:gd name="T92" fmla="*/ 136088029 w 105"/>
              <a:gd name="T93" fmla="*/ 95766529 h 51"/>
              <a:gd name="T94" fmla="*/ 141128327 w 105"/>
              <a:gd name="T95" fmla="*/ 95766529 h 51"/>
              <a:gd name="T96" fmla="*/ 148687979 w 105"/>
              <a:gd name="T97" fmla="*/ 98287494 h 51"/>
              <a:gd name="T98" fmla="*/ 171370111 w 105"/>
              <a:gd name="T99" fmla="*/ 105847216 h 51"/>
              <a:gd name="T100" fmla="*/ 181450706 w 105"/>
              <a:gd name="T101" fmla="*/ 108368182 h 51"/>
              <a:gd name="T102" fmla="*/ 206652193 w 105"/>
              <a:gd name="T103" fmla="*/ 115927903 h 51"/>
              <a:gd name="T104" fmla="*/ 229332737 w 105"/>
              <a:gd name="T105" fmla="*/ 120968247 h 51"/>
              <a:gd name="T106" fmla="*/ 257055166 w 105"/>
              <a:gd name="T107" fmla="*/ 123489213 h 51"/>
              <a:gd name="T108" fmla="*/ 262095464 w 105"/>
              <a:gd name="T109" fmla="*/ 126008591 h 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5" h="51">
                <a:moveTo>
                  <a:pt x="104" y="50"/>
                </a:moveTo>
                <a:lnTo>
                  <a:pt x="96" y="41"/>
                </a:lnTo>
                <a:lnTo>
                  <a:pt x="93" y="38"/>
                </a:lnTo>
                <a:lnTo>
                  <a:pt x="75" y="19"/>
                </a:lnTo>
                <a:lnTo>
                  <a:pt x="63" y="7"/>
                </a:lnTo>
                <a:lnTo>
                  <a:pt x="56" y="0"/>
                </a:lnTo>
                <a:lnTo>
                  <a:pt x="46" y="1"/>
                </a:lnTo>
                <a:lnTo>
                  <a:pt x="35" y="3"/>
                </a:lnTo>
                <a:lnTo>
                  <a:pt x="26" y="4"/>
                </a:lnTo>
                <a:lnTo>
                  <a:pt x="10" y="6"/>
                </a:lnTo>
                <a:lnTo>
                  <a:pt x="0" y="14"/>
                </a:lnTo>
                <a:lnTo>
                  <a:pt x="1" y="15"/>
                </a:lnTo>
                <a:lnTo>
                  <a:pt x="6" y="18"/>
                </a:lnTo>
                <a:lnTo>
                  <a:pt x="10" y="19"/>
                </a:lnTo>
                <a:lnTo>
                  <a:pt x="16" y="22"/>
                </a:lnTo>
                <a:lnTo>
                  <a:pt x="21" y="24"/>
                </a:lnTo>
                <a:lnTo>
                  <a:pt x="23" y="25"/>
                </a:lnTo>
                <a:lnTo>
                  <a:pt x="30" y="28"/>
                </a:lnTo>
                <a:lnTo>
                  <a:pt x="41" y="32"/>
                </a:lnTo>
                <a:lnTo>
                  <a:pt x="40" y="30"/>
                </a:lnTo>
                <a:lnTo>
                  <a:pt x="41" y="29"/>
                </a:lnTo>
                <a:lnTo>
                  <a:pt x="42" y="29"/>
                </a:lnTo>
                <a:lnTo>
                  <a:pt x="43" y="28"/>
                </a:lnTo>
                <a:lnTo>
                  <a:pt x="41" y="25"/>
                </a:lnTo>
                <a:lnTo>
                  <a:pt x="40" y="23"/>
                </a:lnTo>
                <a:lnTo>
                  <a:pt x="39" y="21"/>
                </a:lnTo>
                <a:lnTo>
                  <a:pt x="39" y="20"/>
                </a:lnTo>
                <a:lnTo>
                  <a:pt x="39" y="19"/>
                </a:lnTo>
                <a:lnTo>
                  <a:pt x="40" y="18"/>
                </a:lnTo>
                <a:lnTo>
                  <a:pt x="41" y="18"/>
                </a:lnTo>
                <a:lnTo>
                  <a:pt x="42" y="17"/>
                </a:lnTo>
                <a:lnTo>
                  <a:pt x="44" y="17"/>
                </a:lnTo>
                <a:lnTo>
                  <a:pt x="46" y="17"/>
                </a:lnTo>
                <a:lnTo>
                  <a:pt x="47" y="17"/>
                </a:lnTo>
                <a:lnTo>
                  <a:pt x="49" y="17"/>
                </a:lnTo>
                <a:lnTo>
                  <a:pt x="50" y="17"/>
                </a:lnTo>
                <a:lnTo>
                  <a:pt x="51" y="18"/>
                </a:lnTo>
                <a:lnTo>
                  <a:pt x="52" y="19"/>
                </a:lnTo>
                <a:lnTo>
                  <a:pt x="52" y="21"/>
                </a:lnTo>
                <a:lnTo>
                  <a:pt x="52" y="23"/>
                </a:lnTo>
                <a:lnTo>
                  <a:pt x="51" y="25"/>
                </a:lnTo>
                <a:lnTo>
                  <a:pt x="50" y="28"/>
                </a:lnTo>
                <a:lnTo>
                  <a:pt x="51" y="28"/>
                </a:lnTo>
                <a:lnTo>
                  <a:pt x="52" y="28"/>
                </a:lnTo>
                <a:lnTo>
                  <a:pt x="53" y="29"/>
                </a:lnTo>
                <a:lnTo>
                  <a:pt x="54" y="38"/>
                </a:lnTo>
                <a:lnTo>
                  <a:pt x="56" y="38"/>
                </a:lnTo>
                <a:lnTo>
                  <a:pt x="59" y="39"/>
                </a:lnTo>
                <a:lnTo>
                  <a:pt x="68" y="42"/>
                </a:lnTo>
                <a:lnTo>
                  <a:pt x="72" y="43"/>
                </a:lnTo>
                <a:lnTo>
                  <a:pt x="82" y="46"/>
                </a:lnTo>
                <a:lnTo>
                  <a:pt x="91" y="48"/>
                </a:lnTo>
                <a:lnTo>
                  <a:pt x="102" y="49"/>
                </a:lnTo>
                <a:lnTo>
                  <a:pt x="104" y="5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79" name="Freeform 72"/>
          <p:cNvSpPr>
            <a:spLocks/>
          </p:cNvSpPr>
          <p:nvPr/>
        </p:nvSpPr>
        <p:spPr bwMode="auto">
          <a:xfrm>
            <a:off x="6489700" y="4519614"/>
            <a:ext cx="146050" cy="84137"/>
          </a:xfrm>
          <a:custGeom>
            <a:avLst/>
            <a:gdLst>
              <a:gd name="T0" fmla="*/ 123488450 w 92"/>
              <a:gd name="T1" fmla="*/ 128526411 h 53"/>
              <a:gd name="T2" fmla="*/ 151209375 w 92"/>
              <a:gd name="T3" fmla="*/ 131047346 h 53"/>
              <a:gd name="T4" fmla="*/ 166330313 w 92"/>
              <a:gd name="T5" fmla="*/ 131047346 h 53"/>
              <a:gd name="T6" fmla="*/ 191531875 w 92"/>
              <a:gd name="T7" fmla="*/ 131047346 h 53"/>
              <a:gd name="T8" fmla="*/ 191531875 w 92"/>
              <a:gd name="T9" fmla="*/ 128526411 h 53"/>
              <a:gd name="T10" fmla="*/ 194052825 w 92"/>
              <a:gd name="T11" fmla="*/ 128526411 h 53"/>
              <a:gd name="T12" fmla="*/ 199093138 w 92"/>
              <a:gd name="T13" fmla="*/ 126007064 h 53"/>
              <a:gd name="T14" fmla="*/ 204133450 w 92"/>
              <a:gd name="T15" fmla="*/ 123486129 h 53"/>
              <a:gd name="T16" fmla="*/ 211693125 w 92"/>
              <a:gd name="T17" fmla="*/ 120966781 h 53"/>
              <a:gd name="T18" fmla="*/ 216733438 w 92"/>
              <a:gd name="T19" fmla="*/ 120966781 h 53"/>
              <a:gd name="T20" fmla="*/ 221773750 w 92"/>
              <a:gd name="T21" fmla="*/ 118445846 h 53"/>
              <a:gd name="T22" fmla="*/ 226814063 w 92"/>
              <a:gd name="T23" fmla="*/ 120966781 h 53"/>
              <a:gd name="T24" fmla="*/ 229335013 w 92"/>
              <a:gd name="T25" fmla="*/ 108365281 h 53"/>
              <a:gd name="T26" fmla="*/ 229335013 w 92"/>
              <a:gd name="T27" fmla="*/ 98284716 h 53"/>
              <a:gd name="T28" fmla="*/ 229335013 w 92"/>
              <a:gd name="T29" fmla="*/ 90725086 h 53"/>
              <a:gd name="T30" fmla="*/ 229335013 w 92"/>
              <a:gd name="T31" fmla="*/ 75604238 h 53"/>
              <a:gd name="T32" fmla="*/ 229335013 w 92"/>
              <a:gd name="T33" fmla="*/ 65523673 h 53"/>
              <a:gd name="T34" fmla="*/ 224294700 w 92"/>
              <a:gd name="T35" fmla="*/ 50402825 h 53"/>
              <a:gd name="T36" fmla="*/ 221773750 w 92"/>
              <a:gd name="T37" fmla="*/ 37801325 h 53"/>
              <a:gd name="T38" fmla="*/ 214214075 w 92"/>
              <a:gd name="T39" fmla="*/ 25201413 h 53"/>
              <a:gd name="T40" fmla="*/ 115927188 w 92"/>
              <a:gd name="T41" fmla="*/ 0 h 53"/>
              <a:gd name="T42" fmla="*/ 108367513 w 92"/>
              <a:gd name="T43" fmla="*/ 0 h 53"/>
              <a:gd name="T44" fmla="*/ 98286888 w 92"/>
              <a:gd name="T45" fmla="*/ 0 h 53"/>
              <a:gd name="T46" fmla="*/ 57964388 w 92"/>
              <a:gd name="T47" fmla="*/ 0 h 53"/>
              <a:gd name="T48" fmla="*/ 52924075 w 92"/>
              <a:gd name="T49" fmla="*/ 0 h 53"/>
              <a:gd name="T50" fmla="*/ 0 w 92"/>
              <a:gd name="T51" fmla="*/ 2519348 h 53"/>
              <a:gd name="T52" fmla="*/ 10080625 w 92"/>
              <a:gd name="T53" fmla="*/ 12599913 h 53"/>
              <a:gd name="T54" fmla="*/ 12601575 w 92"/>
              <a:gd name="T55" fmla="*/ 17640195 h 53"/>
              <a:gd name="T56" fmla="*/ 15120938 w 92"/>
              <a:gd name="T57" fmla="*/ 20161130 h 53"/>
              <a:gd name="T58" fmla="*/ 20161250 w 92"/>
              <a:gd name="T59" fmla="*/ 25201413 h 53"/>
              <a:gd name="T60" fmla="*/ 22682200 w 92"/>
              <a:gd name="T61" fmla="*/ 25201413 h 53"/>
              <a:gd name="T62" fmla="*/ 25201563 w 92"/>
              <a:gd name="T63" fmla="*/ 27720760 h 53"/>
              <a:gd name="T64" fmla="*/ 27722513 w 92"/>
              <a:gd name="T65" fmla="*/ 32761043 h 53"/>
              <a:gd name="T66" fmla="*/ 35282188 w 92"/>
              <a:gd name="T67" fmla="*/ 37801325 h 53"/>
              <a:gd name="T68" fmla="*/ 35282188 w 92"/>
              <a:gd name="T69" fmla="*/ 40322260 h 53"/>
              <a:gd name="T70" fmla="*/ 40322500 w 92"/>
              <a:gd name="T71" fmla="*/ 45362543 h 53"/>
              <a:gd name="T72" fmla="*/ 47883763 w 92"/>
              <a:gd name="T73" fmla="*/ 50402825 h 53"/>
              <a:gd name="T74" fmla="*/ 50403125 w 92"/>
              <a:gd name="T75" fmla="*/ 52922173 h 53"/>
              <a:gd name="T76" fmla="*/ 52924075 w 92"/>
              <a:gd name="T77" fmla="*/ 57962456 h 53"/>
              <a:gd name="T78" fmla="*/ 55443438 w 92"/>
              <a:gd name="T79" fmla="*/ 60483391 h 53"/>
              <a:gd name="T80" fmla="*/ 57964388 w 92"/>
              <a:gd name="T81" fmla="*/ 60483391 h 53"/>
              <a:gd name="T82" fmla="*/ 60483750 w 92"/>
              <a:gd name="T83" fmla="*/ 63002738 h 53"/>
              <a:gd name="T84" fmla="*/ 60483750 w 92"/>
              <a:gd name="T85" fmla="*/ 65523673 h 53"/>
              <a:gd name="T86" fmla="*/ 63004700 w 92"/>
              <a:gd name="T87" fmla="*/ 68043021 h 53"/>
              <a:gd name="T88" fmla="*/ 73085325 w 92"/>
              <a:gd name="T89" fmla="*/ 78123586 h 53"/>
              <a:gd name="T90" fmla="*/ 78125638 w 92"/>
              <a:gd name="T91" fmla="*/ 83163868 h 53"/>
              <a:gd name="T92" fmla="*/ 90725625 w 92"/>
              <a:gd name="T93" fmla="*/ 95765368 h 53"/>
              <a:gd name="T94" fmla="*/ 90725625 w 92"/>
              <a:gd name="T95" fmla="*/ 98284716 h 53"/>
              <a:gd name="T96" fmla="*/ 98286888 w 92"/>
              <a:gd name="T97" fmla="*/ 103324998 h 53"/>
              <a:gd name="T98" fmla="*/ 123488450 w 92"/>
              <a:gd name="T99" fmla="*/ 128526411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53">
                <a:moveTo>
                  <a:pt x="49" y="51"/>
                </a:moveTo>
                <a:lnTo>
                  <a:pt x="60" y="52"/>
                </a:lnTo>
                <a:lnTo>
                  <a:pt x="66" y="52"/>
                </a:lnTo>
                <a:lnTo>
                  <a:pt x="76" y="52"/>
                </a:lnTo>
                <a:lnTo>
                  <a:pt x="76" y="51"/>
                </a:lnTo>
                <a:lnTo>
                  <a:pt x="77" y="51"/>
                </a:lnTo>
                <a:lnTo>
                  <a:pt x="79" y="50"/>
                </a:lnTo>
                <a:lnTo>
                  <a:pt x="81" y="49"/>
                </a:lnTo>
                <a:lnTo>
                  <a:pt x="84" y="48"/>
                </a:lnTo>
                <a:lnTo>
                  <a:pt x="86" y="48"/>
                </a:lnTo>
                <a:lnTo>
                  <a:pt x="88" y="47"/>
                </a:lnTo>
                <a:lnTo>
                  <a:pt x="90" y="48"/>
                </a:lnTo>
                <a:lnTo>
                  <a:pt x="91" y="43"/>
                </a:lnTo>
                <a:lnTo>
                  <a:pt x="91" y="39"/>
                </a:lnTo>
                <a:lnTo>
                  <a:pt x="91" y="36"/>
                </a:lnTo>
                <a:lnTo>
                  <a:pt x="91" y="30"/>
                </a:lnTo>
                <a:lnTo>
                  <a:pt x="91" y="26"/>
                </a:lnTo>
                <a:lnTo>
                  <a:pt x="89" y="20"/>
                </a:lnTo>
                <a:lnTo>
                  <a:pt x="88" y="15"/>
                </a:lnTo>
                <a:lnTo>
                  <a:pt x="85" y="10"/>
                </a:lnTo>
                <a:lnTo>
                  <a:pt x="46" y="0"/>
                </a:lnTo>
                <a:lnTo>
                  <a:pt x="43" y="0"/>
                </a:lnTo>
                <a:lnTo>
                  <a:pt x="39" y="0"/>
                </a:lnTo>
                <a:lnTo>
                  <a:pt x="23" y="0"/>
                </a:lnTo>
                <a:lnTo>
                  <a:pt x="21" y="0"/>
                </a:lnTo>
                <a:lnTo>
                  <a:pt x="0" y="1"/>
                </a:lnTo>
                <a:lnTo>
                  <a:pt x="4" y="5"/>
                </a:lnTo>
                <a:lnTo>
                  <a:pt x="5" y="7"/>
                </a:lnTo>
                <a:lnTo>
                  <a:pt x="6" y="8"/>
                </a:lnTo>
                <a:lnTo>
                  <a:pt x="8" y="10"/>
                </a:lnTo>
                <a:lnTo>
                  <a:pt x="9" y="10"/>
                </a:lnTo>
                <a:lnTo>
                  <a:pt x="10" y="11"/>
                </a:lnTo>
                <a:lnTo>
                  <a:pt x="11" y="13"/>
                </a:lnTo>
                <a:lnTo>
                  <a:pt x="14" y="15"/>
                </a:lnTo>
                <a:lnTo>
                  <a:pt x="14" y="16"/>
                </a:lnTo>
                <a:lnTo>
                  <a:pt x="16" y="18"/>
                </a:lnTo>
                <a:lnTo>
                  <a:pt x="19" y="20"/>
                </a:lnTo>
                <a:lnTo>
                  <a:pt x="20" y="21"/>
                </a:lnTo>
                <a:lnTo>
                  <a:pt x="21" y="23"/>
                </a:lnTo>
                <a:lnTo>
                  <a:pt x="22" y="24"/>
                </a:lnTo>
                <a:lnTo>
                  <a:pt x="23" y="24"/>
                </a:lnTo>
                <a:lnTo>
                  <a:pt x="24" y="25"/>
                </a:lnTo>
                <a:lnTo>
                  <a:pt x="24" y="26"/>
                </a:lnTo>
                <a:lnTo>
                  <a:pt x="25" y="27"/>
                </a:lnTo>
                <a:lnTo>
                  <a:pt x="29" y="31"/>
                </a:lnTo>
                <a:lnTo>
                  <a:pt x="31" y="33"/>
                </a:lnTo>
                <a:lnTo>
                  <a:pt x="36" y="38"/>
                </a:lnTo>
                <a:lnTo>
                  <a:pt x="36" y="39"/>
                </a:lnTo>
                <a:lnTo>
                  <a:pt x="39" y="41"/>
                </a:lnTo>
                <a:lnTo>
                  <a:pt x="49" y="51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80" name="Freeform 73"/>
          <p:cNvSpPr>
            <a:spLocks/>
          </p:cNvSpPr>
          <p:nvPr/>
        </p:nvSpPr>
        <p:spPr bwMode="auto">
          <a:xfrm>
            <a:off x="6462714" y="4703763"/>
            <a:ext cx="26987" cy="146050"/>
          </a:xfrm>
          <a:custGeom>
            <a:avLst/>
            <a:gdLst>
              <a:gd name="T0" fmla="*/ 40321753 w 17"/>
              <a:gd name="T1" fmla="*/ 229335013 h 92"/>
              <a:gd name="T2" fmla="*/ 40321753 w 17"/>
              <a:gd name="T3" fmla="*/ 42843450 h 92"/>
              <a:gd name="T4" fmla="*/ 35281534 w 17"/>
              <a:gd name="T5" fmla="*/ 35282188 h 92"/>
              <a:gd name="T6" fmla="*/ 30241315 w 17"/>
              <a:gd name="T7" fmla="*/ 30241875 h 92"/>
              <a:gd name="T8" fmla="*/ 25201096 w 17"/>
              <a:gd name="T9" fmla="*/ 22682200 h 92"/>
              <a:gd name="T10" fmla="*/ 17639973 w 17"/>
              <a:gd name="T11" fmla="*/ 15120938 h 92"/>
              <a:gd name="T12" fmla="*/ 0 w 17"/>
              <a:gd name="T13" fmla="*/ 0 h 92"/>
              <a:gd name="T14" fmla="*/ 0 w 17"/>
              <a:gd name="T15" fmla="*/ 229335013 h 92"/>
              <a:gd name="T16" fmla="*/ 40321753 w 17"/>
              <a:gd name="T17" fmla="*/ 229335013 h 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92">
                <a:moveTo>
                  <a:pt x="16" y="91"/>
                </a:moveTo>
                <a:lnTo>
                  <a:pt x="16" y="17"/>
                </a:lnTo>
                <a:lnTo>
                  <a:pt x="14" y="14"/>
                </a:lnTo>
                <a:lnTo>
                  <a:pt x="12" y="12"/>
                </a:lnTo>
                <a:lnTo>
                  <a:pt x="10" y="9"/>
                </a:lnTo>
                <a:lnTo>
                  <a:pt x="7" y="6"/>
                </a:lnTo>
                <a:lnTo>
                  <a:pt x="0" y="0"/>
                </a:lnTo>
                <a:lnTo>
                  <a:pt x="0" y="91"/>
                </a:lnTo>
                <a:lnTo>
                  <a:pt x="16" y="91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81" name="Freeform 74"/>
          <p:cNvSpPr>
            <a:spLocks/>
          </p:cNvSpPr>
          <p:nvPr/>
        </p:nvSpPr>
        <p:spPr bwMode="auto">
          <a:xfrm>
            <a:off x="6457950" y="4492626"/>
            <a:ext cx="139700" cy="144463"/>
          </a:xfrm>
          <a:custGeom>
            <a:avLst/>
            <a:gdLst>
              <a:gd name="T0" fmla="*/ 199093138 w 88"/>
              <a:gd name="T1" fmla="*/ 211693858 h 91"/>
              <a:gd name="T2" fmla="*/ 214214075 w 88"/>
              <a:gd name="T3" fmla="*/ 226814848 h 91"/>
              <a:gd name="T4" fmla="*/ 219254388 w 88"/>
              <a:gd name="T5" fmla="*/ 221774518 h 91"/>
              <a:gd name="T6" fmla="*/ 90725625 w 88"/>
              <a:gd name="T7" fmla="*/ 93246898 h 91"/>
              <a:gd name="T8" fmla="*/ 88206263 w 88"/>
              <a:gd name="T9" fmla="*/ 88206568 h 91"/>
              <a:gd name="T10" fmla="*/ 0 w 88"/>
              <a:gd name="T11" fmla="*/ 0 h 91"/>
              <a:gd name="T12" fmla="*/ 0 w 88"/>
              <a:gd name="T13" fmla="*/ 5040330 h 91"/>
              <a:gd name="T14" fmla="*/ 5040313 w 88"/>
              <a:gd name="T15" fmla="*/ 10080660 h 91"/>
              <a:gd name="T16" fmla="*/ 7561263 w 88"/>
              <a:gd name="T17" fmla="*/ 15120990 h 91"/>
              <a:gd name="T18" fmla="*/ 15120938 w 88"/>
              <a:gd name="T19" fmla="*/ 20161320 h 91"/>
              <a:gd name="T20" fmla="*/ 27722513 w 88"/>
              <a:gd name="T21" fmla="*/ 35282310 h 91"/>
              <a:gd name="T22" fmla="*/ 37803138 w 88"/>
              <a:gd name="T23" fmla="*/ 45362970 h 91"/>
              <a:gd name="T24" fmla="*/ 158770638 w 88"/>
              <a:gd name="T25" fmla="*/ 171371218 h 91"/>
              <a:gd name="T26" fmla="*/ 163810950 w 88"/>
              <a:gd name="T27" fmla="*/ 173892177 h 91"/>
              <a:gd name="T28" fmla="*/ 181451250 w 88"/>
              <a:gd name="T29" fmla="*/ 194053497 h 91"/>
              <a:gd name="T30" fmla="*/ 186491563 w 88"/>
              <a:gd name="T31" fmla="*/ 199093827 h 91"/>
              <a:gd name="T32" fmla="*/ 196572188 w 88"/>
              <a:gd name="T33" fmla="*/ 209174486 h 91"/>
              <a:gd name="T34" fmla="*/ 199093138 w 88"/>
              <a:gd name="T35" fmla="*/ 211693858 h 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8" h="91">
                <a:moveTo>
                  <a:pt x="79" y="84"/>
                </a:moveTo>
                <a:lnTo>
                  <a:pt x="85" y="90"/>
                </a:lnTo>
                <a:lnTo>
                  <a:pt x="87" y="88"/>
                </a:lnTo>
                <a:lnTo>
                  <a:pt x="36" y="37"/>
                </a:lnTo>
                <a:lnTo>
                  <a:pt x="35" y="35"/>
                </a:ln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3" y="6"/>
                </a:lnTo>
                <a:lnTo>
                  <a:pt x="6" y="8"/>
                </a:lnTo>
                <a:lnTo>
                  <a:pt x="11" y="14"/>
                </a:lnTo>
                <a:lnTo>
                  <a:pt x="15" y="18"/>
                </a:lnTo>
                <a:lnTo>
                  <a:pt x="63" y="68"/>
                </a:lnTo>
                <a:lnTo>
                  <a:pt x="65" y="69"/>
                </a:lnTo>
                <a:lnTo>
                  <a:pt x="72" y="77"/>
                </a:lnTo>
                <a:lnTo>
                  <a:pt x="74" y="79"/>
                </a:lnTo>
                <a:lnTo>
                  <a:pt x="78" y="83"/>
                </a:lnTo>
                <a:lnTo>
                  <a:pt x="79" y="8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82" name="Freeform 75"/>
          <p:cNvSpPr>
            <a:spLocks/>
          </p:cNvSpPr>
          <p:nvPr/>
        </p:nvSpPr>
        <p:spPr bwMode="auto">
          <a:xfrm>
            <a:off x="6457950" y="4492626"/>
            <a:ext cx="141288" cy="144463"/>
          </a:xfrm>
          <a:custGeom>
            <a:avLst/>
            <a:gdLst>
              <a:gd name="T0" fmla="*/ 219255163 w 89"/>
              <a:gd name="T1" fmla="*/ 226814848 h 91"/>
              <a:gd name="T2" fmla="*/ 221774535 w 89"/>
              <a:gd name="T3" fmla="*/ 224295476 h 91"/>
              <a:gd name="T4" fmla="*/ 209174503 w 89"/>
              <a:gd name="T5" fmla="*/ 211693858 h 91"/>
              <a:gd name="T6" fmla="*/ 206653544 w 89"/>
              <a:gd name="T7" fmla="*/ 209174486 h 91"/>
              <a:gd name="T8" fmla="*/ 176411562 w 89"/>
              <a:gd name="T9" fmla="*/ 178932507 h 91"/>
              <a:gd name="T10" fmla="*/ 50403303 w 89"/>
              <a:gd name="T11" fmla="*/ 50403299 h 91"/>
              <a:gd name="T12" fmla="*/ 35282312 w 89"/>
              <a:gd name="T13" fmla="*/ 35282310 h 91"/>
              <a:gd name="T14" fmla="*/ 15120991 w 89"/>
              <a:gd name="T15" fmla="*/ 15120990 h 91"/>
              <a:gd name="T16" fmla="*/ 0 w 89"/>
              <a:gd name="T17" fmla="*/ 0 h 91"/>
              <a:gd name="T18" fmla="*/ 0 w 89"/>
              <a:gd name="T19" fmla="*/ 5040330 h 91"/>
              <a:gd name="T20" fmla="*/ 219255163 w 89"/>
              <a:gd name="T21" fmla="*/ 226814848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" h="91">
                <a:moveTo>
                  <a:pt x="87" y="90"/>
                </a:moveTo>
                <a:lnTo>
                  <a:pt x="88" y="89"/>
                </a:lnTo>
                <a:lnTo>
                  <a:pt x="83" y="84"/>
                </a:lnTo>
                <a:lnTo>
                  <a:pt x="82" y="83"/>
                </a:lnTo>
                <a:lnTo>
                  <a:pt x="70" y="71"/>
                </a:lnTo>
                <a:lnTo>
                  <a:pt x="20" y="20"/>
                </a:lnTo>
                <a:lnTo>
                  <a:pt x="14" y="14"/>
                </a:lnTo>
                <a:lnTo>
                  <a:pt x="6" y="6"/>
                </a:lnTo>
                <a:lnTo>
                  <a:pt x="0" y="0"/>
                </a:lnTo>
                <a:lnTo>
                  <a:pt x="0" y="2"/>
                </a:lnTo>
                <a:lnTo>
                  <a:pt x="87" y="9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83" name="Line 76"/>
          <p:cNvSpPr>
            <a:spLocks noChangeShapeType="1"/>
          </p:cNvSpPr>
          <p:nvPr/>
        </p:nvSpPr>
        <p:spPr bwMode="auto">
          <a:xfrm>
            <a:off x="6475413" y="4719638"/>
            <a:ext cx="0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84" name="Line 77"/>
          <p:cNvSpPr>
            <a:spLocks noChangeShapeType="1"/>
          </p:cNvSpPr>
          <p:nvPr/>
        </p:nvSpPr>
        <p:spPr bwMode="auto">
          <a:xfrm flipV="1">
            <a:off x="6480175" y="4721225"/>
            <a:ext cx="0" cy="128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85" name="Line 78"/>
          <p:cNvSpPr>
            <a:spLocks noChangeShapeType="1"/>
          </p:cNvSpPr>
          <p:nvPr/>
        </p:nvSpPr>
        <p:spPr bwMode="auto">
          <a:xfrm flipV="1">
            <a:off x="6484938" y="4732338"/>
            <a:ext cx="0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86" name="Freeform 79"/>
          <p:cNvSpPr>
            <a:spLocks/>
          </p:cNvSpPr>
          <p:nvPr/>
        </p:nvSpPr>
        <p:spPr bwMode="auto">
          <a:xfrm>
            <a:off x="6510339" y="4746625"/>
            <a:ext cx="122237" cy="107950"/>
          </a:xfrm>
          <a:custGeom>
            <a:avLst/>
            <a:gdLst>
              <a:gd name="T0" fmla="*/ 191531092 w 77"/>
              <a:gd name="T1" fmla="*/ 168851263 h 68"/>
              <a:gd name="T2" fmla="*/ 173889276 w 77"/>
              <a:gd name="T3" fmla="*/ 153730325 h 68"/>
              <a:gd name="T4" fmla="*/ 171369924 w 77"/>
              <a:gd name="T5" fmla="*/ 148690013 h 68"/>
              <a:gd name="T6" fmla="*/ 153728109 w 77"/>
              <a:gd name="T7" fmla="*/ 133569075 h 68"/>
              <a:gd name="T8" fmla="*/ 143647525 w 77"/>
              <a:gd name="T9" fmla="*/ 126007813 h 68"/>
              <a:gd name="T10" fmla="*/ 126007297 w 77"/>
              <a:gd name="T11" fmla="*/ 110886875 h 68"/>
              <a:gd name="T12" fmla="*/ 80644670 w 77"/>
              <a:gd name="T13" fmla="*/ 68045013 h 68"/>
              <a:gd name="T14" fmla="*/ 70564086 w 77"/>
              <a:gd name="T15" fmla="*/ 60483750 h 68"/>
              <a:gd name="T16" fmla="*/ 63002855 w 77"/>
              <a:gd name="T17" fmla="*/ 52924075 h 68"/>
              <a:gd name="T18" fmla="*/ 50402919 w 77"/>
              <a:gd name="T19" fmla="*/ 42843450 h 68"/>
              <a:gd name="T20" fmla="*/ 2519352 w 77"/>
              <a:gd name="T21" fmla="*/ 0 h 68"/>
              <a:gd name="T22" fmla="*/ 0 w 77"/>
              <a:gd name="T23" fmla="*/ 2520950 h 68"/>
              <a:gd name="T24" fmla="*/ 183969860 w 77"/>
              <a:gd name="T25" fmla="*/ 168851263 h 68"/>
              <a:gd name="T26" fmla="*/ 191531092 w 77"/>
              <a:gd name="T27" fmla="*/ 168851263 h 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7" h="68">
                <a:moveTo>
                  <a:pt x="76" y="67"/>
                </a:moveTo>
                <a:lnTo>
                  <a:pt x="69" y="61"/>
                </a:lnTo>
                <a:lnTo>
                  <a:pt x="68" y="59"/>
                </a:lnTo>
                <a:lnTo>
                  <a:pt x="61" y="53"/>
                </a:lnTo>
                <a:lnTo>
                  <a:pt x="57" y="50"/>
                </a:lnTo>
                <a:lnTo>
                  <a:pt x="50" y="44"/>
                </a:lnTo>
                <a:lnTo>
                  <a:pt x="32" y="27"/>
                </a:lnTo>
                <a:lnTo>
                  <a:pt x="28" y="24"/>
                </a:lnTo>
                <a:lnTo>
                  <a:pt x="25" y="21"/>
                </a:lnTo>
                <a:lnTo>
                  <a:pt x="20" y="17"/>
                </a:lnTo>
                <a:lnTo>
                  <a:pt x="1" y="0"/>
                </a:lnTo>
                <a:lnTo>
                  <a:pt x="0" y="1"/>
                </a:lnTo>
                <a:lnTo>
                  <a:pt x="73" y="67"/>
                </a:lnTo>
                <a:lnTo>
                  <a:pt x="76" y="67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87" name="Freeform 80"/>
          <p:cNvSpPr>
            <a:spLocks/>
          </p:cNvSpPr>
          <p:nvPr/>
        </p:nvSpPr>
        <p:spPr bwMode="auto">
          <a:xfrm>
            <a:off x="6597651" y="4521201"/>
            <a:ext cx="92075" cy="111125"/>
          </a:xfrm>
          <a:custGeom>
            <a:avLst/>
            <a:gdLst>
              <a:gd name="T0" fmla="*/ 128528763 w 58"/>
              <a:gd name="T1" fmla="*/ 105846563 h 70"/>
              <a:gd name="T2" fmla="*/ 136088438 w 58"/>
              <a:gd name="T3" fmla="*/ 95765938 h 70"/>
              <a:gd name="T4" fmla="*/ 138609388 w 58"/>
              <a:gd name="T5" fmla="*/ 90725625 h 70"/>
              <a:gd name="T6" fmla="*/ 141128750 w 58"/>
              <a:gd name="T7" fmla="*/ 80645000 h 70"/>
              <a:gd name="T8" fmla="*/ 143649700 w 58"/>
              <a:gd name="T9" fmla="*/ 75604688 h 70"/>
              <a:gd name="T10" fmla="*/ 141128750 w 58"/>
              <a:gd name="T11" fmla="*/ 68045013 h 70"/>
              <a:gd name="T12" fmla="*/ 138609388 w 58"/>
              <a:gd name="T13" fmla="*/ 60483750 h 70"/>
              <a:gd name="T14" fmla="*/ 136088438 w 58"/>
              <a:gd name="T15" fmla="*/ 55443438 h 70"/>
              <a:gd name="T16" fmla="*/ 133569075 w 58"/>
              <a:gd name="T17" fmla="*/ 47883763 h 70"/>
              <a:gd name="T18" fmla="*/ 128528763 w 58"/>
              <a:gd name="T19" fmla="*/ 45362813 h 70"/>
              <a:gd name="T20" fmla="*/ 126007813 w 58"/>
              <a:gd name="T21" fmla="*/ 40322500 h 70"/>
              <a:gd name="T22" fmla="*/ 123488450 w 58"/>
              <a:gd name="T23" fmla="*/ 40322500 h 70"/>
              <a:gd name="T24" fmla="*/ 120967500 w 58"/>
              <a:gd name="T25" fmla="*/ 37803138 h 70"/>
              <a:gd name="T26" fmla="*/ 120967500 w 58"/>
              <a:gd name="T27" fmla="*/ 37803138 h 70"/>
              <a:gd name="T28" fmla="*/ 115927188 w 58"/>
              <a:gd name="T29" fmla="*/ 32762825 h 70"/>
              <a:gd name="T30" fmla="*/ 108367513 w 58"/>
              <a:gd name="T31" fmla="*/ 30241875 h 70"/>
              <a:gd name="T32" fmla="*/ 90725625 w 58"/>
              <a:gd name="T33" fmla="*/ 22682200 h 70"/>
              <a:gd name="T34" fmla="*/ 88206263 w 58"/>
              <a:gd name="T35" fmla="*/ 20161250 h 70"/>
              <a:gd name="T36" fmla="*/ 73085325 w 58"/>
              <a:gd name="T37" fmla="*/ 15120938 h 70"/>
              <a:gd name="T38" fmla="*/ 55443438 w 58"/>
              <a:gd name="T39" fmla="*/ 10080625 h 70"/>
              <a:gd name="T40" fmla="*/ 32762825 w 58"/>
              <a:gd name="T41" fmla="*/ 5040313 h 70"/>
              <a:gd name="T42" fmla="*/ 15120938 w 58"/>
              <a:gd name="T43" fmla="*/ 0 h 70"/>
              <a:gd name="T44" fmla="*/ 0 w 58"/>
              <a:gd name="T45" fmla="*/ 0 h 70"/>
              <a:gd name="T46" fmla="*/ 42843450 w 58"/>
              <a:gd name="T47" fmla="*/ 10080625 h 70"/>
              <a:gd name="T48" fmla="*/ 42843450 w 58"/>
              <a:gd name="T49" fmla="*/ 17641888 h 70"/>
              <a:gd name="T50" fmla="*/ 47883763 w 58"/>
              <a:gd name="T51" fmla="*/ 15120938 h 70"/>
              <a:gd name="T52" fmla="*/ 57964388 w 58"/>
              <a:gd name="T53" fmla="*/ 35282188 h 70"/>
              <a:gd name="T54" fmla="*/ 63004700 w 58"/>
              <a:gd name="T55" fmla="*/ 50403125 h 70"/>
              <a:gd name="T56" fmla="*/ 65524063 w 58"/>
              <a:gd name="T57" fmla="*/ 65524063 h 70"/>
              <a:gd name="T58" fmla="*/ 65524063 w 58"/>
              <a:gd name="T59" fmla="*/ 83165950 h 70"/>
              <a:gd name="T60" fmla="*/ 65524063 w 58"/>
              <a:gd name="T61" fmla="*/ 95765938 h 70"/>
              <a:gd name="T62" fmla="*/ 63004700 w 58"/>
              <a:gd name="T63" fmla="*/ 105846563 h 70"/>
              <a:gd name="T64" fmla="*/ 57964388 w 58"/>
              <a:gd name="T65" fmla="*/ 115927188 h 70"/>
              <a:gd name="T66" fmla="*/ 55443438 w 58"/>
              <a:gd name="T67" fmla="*/ 126007813 h 70"/>
              <a:gd name="T68" fmla="*/ 55443438 w 58"/>
              <a:gd name="T69" fmla="*/ 133569075 h 70"/>
              <a:gd name="T70" fmla="*/ 52924075 w 58"/>
              <a:gd name="T71" fmla="*/ 141128750 h 70"/>
              <a:gd name="T72" fmla="*/ 47883763 w 58"/>
              <a:gd name="T73" fmla="*/ 146169063 h 70"/>
              <a:gd name="T74" fmla="*/ 40322500 w 58"/>
              <a:gd name="T75" fmla="*/ 156249688 h 70"/>
              <a:gd name="T76" fmla="*/ 32762825 w 58"/>
              <a:gd name="T77" fmla="*/ 163810950 h 70"/>
              <a:gd name="T78" fmla="*/ 27722513 w 58"/>
              <a:gd name="T79" fmla="*/ 168851263 h 70"/>
              <a:gd name="T80" fmla="*/ 22682200 w 58"/>
              <a:gd name="T81" fmla="*/ 173891575 h 70"/>
              <a:gd name="T82" fmla="*/ 32762825 w 58"/>
              <a:gd name="T83" fmla="*/ 168851263 h 70"/>
              <a:gd name="T84" fmla="*/ 52924075 w 58"/>
              <a:gd name="T85" fmla="*/ 161290000 h 70"/>
              <a:gd name="T86" fmla="*/ 70564375 w 58"/>
              <a:gd name="T87" fmla="*/ 148690013 h 70"/>
              <a:gd name="T88" fmla="*/ 90725625 w 58"/>
              <a:gd name="T89" fmla="*/ 138609388 h 70"/>
              <a:gd name="T90" fmla="*/ 105846563 w 58"/>
              <a:gd name="T91" fmla="*/ 126007813 h 70"/>
              <a:gd name="T92" fmla="*/ 123488450 w 58"/>
              <a:gd name="T93" fmla="*/ 113407825 h 70"/>
              <a:gd name="T94" fmla="*/ 128528763 w 58"/>
              <a:gd name="T95" fmla="*/ 105846563 h 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8" h="70">
                <a:moveTo>
                  <a:pt x="51" y="42"/>
                </a:moveTo>
                <a:lnTo>
                  <a:pt x="54" y="38"/>
                </a:lnTo>
                <a:lnTo>
                  <a:pt x="55" y="36"/>
                </a:lnTo>
                <a:lnTo>
                  <a:pt x="56" y="32"/>
                </a:lnTo>
                <a:lnTo>
                  <a:pt x="57" y="30"/>
                </a:lnTo>
                <a:lnTo>
                  <a:pt x="56" y="27"/>
                </a:lnTo>
                <a:lnTo>
                  <a:pt x="55" y="24"/>
                </a:lnTo>
                <a:lnTo>
                  <a:pt x="54" y="22"/>
                </a:lnTo>
                <a:lnTo>
                  <a:pt x="53" y="19"/>
                </a:lnTo>
                <a:lnTo>
                  <a:pt x="51" y="18"/>
                </a:lnTo>
                <a:lnTo>
                  <a:pt x="50" y="16"/>
                </a:lnTo>
                <a:lnTo>
                  <a:pt x="49" y="16"/>
                </a:lnTo>
                <a:lnTo>
                  <a:pt x="48" y="15"/>
                </a:lnTo>
                <a:lnTo>
                  <a:pt x="46" y="13"/>
                </a:lnTo>
                <a:lnTo>
                  <a:pt x="43" y="12"/>
                </a:lnTo>
                <a:lnTo>
                  <a:pt x="36" y="9"/>
                </a:lnTo>
                <a:lnTo>
                  <a:pt x="35" y="8"/>
                </a:lnTo>
                <a:lnTo>
                  <a:pt x="29" y="6"/>
                </a:lnTo>
                <a:lnTo>
                  <a:pt x="22" y="4"/>
                </a:lnTo>
                <a:lnTo>
                  <a:pt x="13" y="2"/>
                </a:lnTo>
                <a:lnTo>
                  <a:pt x="6" y="0"/>
                </a:lnTo>
                <a:lnTo>
                  <a:pt x="0" y="0"/>
                </a:lnTo>
                <a:lnTo>
                  <a:pt x="17" y="4"/>
                </a:lnTo>
                <a:lnTo>
                  <a:pt x="17" y="7"/>
                </a:lnTo>
                <a:lnTo>
                  <a:pt x="19" y="6"/>
                </a:lnTo>
                <a:lnTo>
                  <a:pt x="23" y="14"/>
                </a:lnTo>
                <a:lnTo>
                  <a:pt x="25" y="20"/>
                </a:lnTo>
                <a:lnTo>
                  <a:pt x="26" y="26"/>
                </a:lnTo>
                <a:lnTo>
                  <a:pt x="26" y="33"/>
                </a:lnTo>
                <a:lnTo>
                  <a:pt x="26" y="38"/>
                </a:lnTo>
                <a:lnTo>
                  <a:pt x="25" y="42"/>
                </a:lnTo>
                <a:lnTo>
                  <a:pt x="23" y="46"/>
                </a:lnTo>
                <a:lnTo>
                  <a:pt x="22" y="50"/>
                </a:lnTo>
                <a:lnTo>
                  <a:pt x="22" y="53"/>
                </a:lnTo>
                <a:lnTo>
                  <a:pt x="21" y="56"/>
                </a:lnTo>
                <a:lnTo>
                  <a:pt x="19" y="58"/>
                </a:lnTo>
                <a:lnTo>
                  <a:pt x="16" y="62"/>
                </a:lnTo>
                <a:lnTo>
                  <a:pt x="13" y="65"/>
                </a:lnTo>
                <a:lnTo>
                  <a:pt x="11" y="67"/>
                </a:lnTo>
                <a:lnTo>
                  <a:pt x="9" y="69"/>
                </a:lnTo>
                <a:lnTo>
                  <a:pt x="13" y="67"/>
                </a:lnTo>
                <a:lnTo>
                  <a:pt x="21" y="64"/>
                </a:lnTo>
                <a:lnTo>
                  <a:pt x="28" y="59"/>
                </a:lnTo>
                <a:lnTo>
                  <a:pt x="36" y="55"/>
                </a:lnTo>
                <a:lnTo>
                  <a:pt x="42" y="50"/>
                </a:lnTo>
                <a:lnTo>
                  <a:pt x="49" y="45"/>
                </a:lnTo>
                <a:lnTo>
                  <a:pt x="51" y="4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88" name="Freeform 81"/>
          <p:cNvSpPr>
            <a:spLocks/>
          </p:cNvSpPr>
          <p:nvPr/>
        </p:nvSpPr>
        <p:spPr bwMode="auto">
          <a:xfrm>
            <a:off x="6567489" y="4533901"/>
            <a:ext cx="73025" cy="106363"/>
          </a:xfrm>
          <a:custGeom>
            <a:avLst/>
            <a:gdLst>
              <a:gd name="T0" fmla="*/ 35282188 w 46"/>
              <a:gd name="T1" fmla="*/ 141129413 h 67"/>
              <a:gd name="T2" fmla="*/ 57964388 w 46"/>
              <a:gd name="T3" fmla="*/ 131048741 h 67"/>
              <a:gd name="T4" fmla="*/ 63004700 w 46"/>
              <a:gd name="T5" fmla="*/ 131048741 h 67"/>
              <a:gd name="T6" fmla="*/ 68045013 w 46"/>
              <a:gd name="T7" fmla="*/ 128529367 h 67"/>
              <a:gd name="T8" fmla="*/ 78125638 w 46"/>
              <a:gd name="T9" fmla="*/ 126008405 h 67"/>
              <a:gd name="T10" fmla="*/ 85685313 w 46"/>
              <a:gd name="T11" fmla="*/ 123489031 h 67"/>
              <a:gd name="T12" fmla="*/ 95765938 w 46"/>
              <a:gd name="T13" fmla="*/ 115927732 h 67"/>
              <a:gd name="T14" fmla="*/ 95765938 w 46"/>
              <a:gd name="T15" fmla="*/ 120968069 h 67"/>
              <a:gd name="T16" fmla="*/ 93246575 w 46"/>
              <a:gd name="T17" fmla="*/ 126008405 h 67"/>
              <a:gd name="T18" fmla="*/ 90725625 w 46"/>
              <a:gd name="T19" fmla="*/ 131048741 h 67"/>
              <a:gd name="T20" fmla="*/ 83165950 w 46"/>
              <a:gd name="T21" fmla="*/ 138610039 h 67"/>
              <a:gd name="T22" fmla="*/ 75604688 w 46"/>
              <a:gd name="T23" fmla="*/ 143650375 h 67"/>
              <a:gd name="T24" fmla="*/ 63004700 w 46"/>
              <a:gd name="T25" fmla="*/ 153731048 h 67"/>
              <a:gd name="T26" fmla="*/ 45362813 w 46"/>
              <a:gd name="T27" fmla="*/ 166331094 h 67"/>
              <a:gd name="T28" fmla="*/ 70564375 w 46"/>
              <a:gd name="T29" fmla="*/ 158771384 h 67"/>
              <a:gd name="T30" fmla="*/ 75604688 w 46"/>
              <a:gd name="T31" fmla="*/ 153731048 h 67"/>
              <a:gd name="T32" fmla="*/ 80645000 w 46"/>
              <a:gd name="T33" fmla="*/ 148690711 h 67"/>
              <a:gd name="T34" fmla="*/ 88206263 w 46"/>
              <a:gd name="T35" fmla="*/ 141129413 h 67"/>
              <a:gd name="T36" fmla="*/ 95765938 w 46"/>
              <a:gd name="T37" fmla="*/ 131048741 h 67"/>
              <a:gd name="T38" fmla="*/ 100806250 w 46"/>
              <a:gd name="T39" fmla="*/ 126008405 h 67"/>
              <a:gd name="T40" fmla="*/ 103327200 w 46"/>
              <a:gd name="T41" fmla="*/ 118448694 h 67"/>
              <a:gd name="T42" fmla="*/ 103327200 w 46"/>
              <a:gd name="T43" fmla="*/ 110887396 h 67"/>
              <a:gd name="T44" fmla="*/ 105846563 w 46"/>
              <a:gd name="T45" fmla="*/ 100806724 h 67"/>
              <a:gd name="T46" fmla="*/ 110886875 w 46"/>
              <a:gd name="T47" fmla="*/ 90726051 h 67"/>
              <a:gd name="T48" fmla="*/ 113407825 w 46"/>
              <a:gd name="T49" fmla="*/ 80645379 h 67"/>
              <a:gd name="T50" fmla="*/ 113407825 w 46"/>
              <a:gd name="T51" fmla="*/ 68045332 h 67"/>
              <a:gd name="T52" fmla="*/ 113407825 w 46"/>
              <a:gd name="T53" fmla="*/ 50403362 h 67"/>
              <a:gd name="T54" fmla="*/ 110886875 w 46"/>
              <a:gd name="T55" fmla="*/ 35282353 h 67"/>
              <a:gd name="T56" fmla="*/ 105846563 w 46"/>
              <a:gd name="T57" fmla="*/ 20161345 h 67"/>
              <a:gd name="T58" fmla="*/ 95765938 w 46"/>
              <a:gd name="T59" fmla="*/ 0 h 67"/>
              <a:gd name="T60" fmla="*/ 90725625 w 46"/>
              <a:gd name="T61" fmla="*/ 2520962 h 67"/>
              <a:gd name="T62" fmla="*/ 98286888 w 46"/>
              <a:gd name="T63" fmla="*/ 15121009 h 67"/>
              <a:gd name="T64" fmla="*/ 100806250 w 46"/>
              <a:gd name="T65" fmla="*/ 27722643 h 67"/>
              <a:gd name="T66" fmla="*/ 105846563 w 46"/>
              <a:gd name="T67" fmla="*/ 42843651 h 67"/>
              <a:gd name="T68" fmla="*/ 105846563 w 46"/>
              <a:gd name="T69" fmla="*/ 52924324 h 67"/>
              <a:gd name="T70" fmla="*/ 105846563 w 46"/>
              <a:gd name="T71" fmla="*/ 68045332 h 67"/>
              <a:gd name="T72" fmla="*/ 105846563 w 46"/>
              <a:gd name="T73" fmla="*/ 75605043 h 67"/>
              <a:gd name="T74" fmla="*/ 105846563 w 46"/>
              <a:gd name="T75" fmla="*/ 85685715 h 67"/>
              <a:gd name="T76" fmla="*/ 103327200 w 46"/>
              <a:gd name="T77" fmla="*/ 98287350 h 67"/>
              <a:gd name="T78" fmla="*/ 98286888 w 46"/>
              <a:gd name="T79" fmla="*/ 95766388 h 67"/>
              <a:gd name="T80" fmla="*/ 93246575 w 46"/>
              <a:gd name="T81" fmla="*/ 98287350 h 67"/>
              <a:gd name="T82" fmla="*/ 88206263 w 46"/>
              <a:gd name="T83" fmla="*/ 98287350 h 67"/>
              <a:gd name="T84" fmla="*/ 80645000 w 46"/>
              <a:gd name="T85" fmla="*/ 100806724 h 67"/>
              <a:gd name="T86" fmla="*/ 75604688 w 46"/>
              <a:gd name="T87" fmla="*/ 103327686 h 67"/>
              <a:gd name="T88" fmla="*/ 70564375 w 46"/>
              <a:gd name="T89" fmla="*/ 105847060 h 67"/>
              <a:gd name="T90" fmla="*/ 68045013 w 46"/>
              <a:gd name="T91" fmla="*/ 105847060 h 67"/>
              <a:gd name="T92" fmla="*/ 68045013 w 46"/>
              <a:gd name="T93" fmla="*/ 108368022 h 67"/>
              <a:gd name="T94" fmla="*/ 42843450 w 46"/>
              <a:gd name="T95" fmla="*/ 108368022 h 67"/>
              <a:gd name="T96" fmla="*/ 27722513 w 46"/>
              <a:gd name="T97" fmla="*/ 108368022 h 67"/>
              <a:gd name="T98" fmla="*/ 0 w 46"/>
              <a:gd name="T99" fmla="*/ 105847060 h 67"/>
              <a:gd name="T100" fmla="*/ 2520950 w 46"/>
              <a:gd name="T101" fmla="*/ 108368022 h 67"/>
              <a:gd name="T102" fmla="*/ 35282188 w 46"/>
              <a:gd name="T103" fmla="*/ 110887396 h 67"/>
              <a:gd name="T104" fmla="*/ 60483750 w 46"/>
              <a:gd name="T105" fmla="*/ 110887396 h 67"/>
              <a:gd name="T106" fmla="*/ 57964388 w 46"/>
              <a:gd name="T107" fmla="*/ 113408358 h 67"/>
              <a:gd name="T108" fmla="*/ 55443438 w 46"/>
              <a:gd name="T109" fmla="*/ 115927732 h 67"/>
              <a:gd name="T110" fmla="*/ 52924075 w 46"/>
              <a:gd name="T111" fmla="*/ 120968069 h 67"/>
              <a:gd name="T112" fmla="*/ 50403125 w 46"/>
              <a:gd name="T113" fmla="*/ 123489031 h 67"/>
              <a:gd name="T114" fmla="*/ 52924075 w 46"/>
              <a:gd name="T115" fmla="*/ 126008405 h 67"/>
              <a:gd name="T116" fmla="*/ 52924075 w 46"/>
              <a:gd name="T117" fmla="*/ 128529367 h 67"/>
              <a:gd name="T118" fmla="*/ 32762825 w 46"/>
              <a:gd name="T119" fmla="*/ 138610039 h 67"/>
              <a:gd name="T120" fmla="*/ 35282188 w 46"/>
              <a:gd name="T121" fmla="*/ 141129413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6" h="67">
                <a:moveTo>
                  <a:pt x="14" y="56"/>
                </a:moveTo>
                <a:lnTo>
                  <a:pt x="23" y="52"/>
                </a:lnTo>
                <a:lnTo>
                  <a:pt x="25" y="52"/>
                </a:lnTo>
                <a:lnTo>
                  <a:pt x="27" y="51"/>
                </a:lnTo>
                <a:lnTo>
                  <a:pt x="31" y="50"/>
                </a:lnTo>
                <a:lnTo>
                  <a:pt x="34" y="49"/>
                </a:lnTo>
                <a:lnTo>
                  <a:pt x="38" y="46"/>
                </a:lnTo>
                <a:lnTo>
                  <a:pt x="38" y="48"/>
                </a:lnTo>
                <a:lnTo>
                  <a:pt x="37" y="50"/>
                </a:lnTo>
                <a:lnTo>
                  <a:pt x="36" y="52"/>
                </a:lnTo>
                <a:lnTo>
                  <a:pt x="33" y="55"/>
                </a:lnTo>
                <a:lnTo>
                  <a:pt x="30" y="57"/>
                </a:lnTo>
                <a:lnTo>
                  <a:pt x="25" y="61"/>
                </a:lnTo>
                <a:lnTo>
                  <a:pt x="18" y="66"/>
                </a:lnTo>
                <a:lnTo>
                  <a:pt x="28" y="63"/>
                </a:lnTo>
                <a:lnTo>
                  <a:pt x="30" y="61"/>
                </a:lnTo>
                <a:lnTo>
                  <a:pt x="32" y="59"/>
                </a:lnTo>
                <a:lnTo>
                  <a:pt x="35" y="56"/>
                </a:lnTo>
                <a:lnTo>
                  <a:pt x="38" y="52"/>
                </a:lnTo>
                <a:lnTo>
                  <a:pt x="40" y="50"/>
                </a:lnTo>
                <a:lnTo>
                  <a:pt x="41" y="47"/>
                </a:lnTo>
                <a:lnTo>
                  <a:pt x="41" y="44"/>
                </a:lnTo>
                <a:lnTo>
                  <a:pt x="42" y="40"/>
                </a:lnTo>
                <a:lnTo>
                  <a:pt x="44" y="36"/>
                </a:lnTo>
                <a:lnTo>
                  <a:pt x="45" y="32"/>
                </a:lnTo>
                <a:lnTo>
                  <a:pt x="45" y="27"/>
                </a:lnTo>
                <a:lnTo>
                  <a:pt x="45" y="20"/>
                </a:lnTo>
                <a:lnTo>
                  <a:pt x="44" y="14"/>
                </a:lnTo>
                <a:lnTo>
                  <a:pt x="42" y="8"/>
                </a:lnTo>
                <a:lnTo>
                  <a:pt x="38" y="0"/>
                </a:lnTo>
                <a:lnTo>
                  <a:pt x="36" y="1"/>
                </a:lnTo>
                <a:lnTo>
                  <a:pt x="39" y="6"/>
                </a:lnTo>
                <a:lnTo>
                  <a:pt x="40" y="11"/>
                </a:lnTo>
                <a:lnTo>
                  <a:pt x="42" y="17"/>
                </a:lnTo>
                <a:lnTo>
                  <a:pt x="42" y="21"/>
                </a:lnTo>
                <a:lnTo>
                  <a:pt x="42" y="27"/>
                </a:lnTo>
                <a:lnTo>
                  <a:pt x="42" y="30"/>
                </a:lnTo>
                <a:lnTo>
                  <a:pt x="42" y="34"/>
                </a:lnTo>
                <a:lnTo>
                  <a:pt x="41" y="39"/>
                </a:lnTo>
                <a:lnTo>
                  <a:pt x="39" y="38"/>
                </a:lnTo>
                <a:lnTo>
                  <a:pt x="37" y="39"/>
                </a:lnTo>
                <a:lnTo>
                  <a:pt x="35" y="39"/>
                </a:lnTo>
                <a:lnTo>
                  <a:pt x="32" y="40"/>
                </a:lnTo>
                <a:lnTo>
                  <a:pt x="30" y="41"/>
                </a:lnTo>
                <a:lnTo>
                  <a:pt x="28" y="42"/>
                </a:lnTo>
                <a:lnTo>
                  <a:pt x="27" y="42"/>
                </a:lnTo>
                <a:lnTo>
                  <a:pt x="27" y="43"/>
                </a:lnTo>
                <a:lnTo>
                  <a:pt x="17" y="43"/>
                </a:lnTo>
                <a:lnTo>
                  <a:pt x="11" y="43"/>
                </a:lnTo>
                <a:lnTo>
                  <a:pt x="0" y="42"/>
                </a:lnTo>
                <a:lnTo>
                  <a:pt x="1" y="43"/>
                </a:lnTo>
                <a:lnTo>
                  <a:pt x="14" y="44"/>
                </a:lnTo>
                <a:lnTo>
                  <a:pt x="24" y="44"/>
                </a:lnTo>
                <a:lnTo>
                  <a:pt x="23" y="45"/>
                </a:lnTo>
                <a:lnTo>
                  <a:pt x="22" y="46"/>
                </a:lnTo>
                <a:lnTo>
                  <a:pt x="21" y="48"/>
                </a:lnTo>
                <a:lnTo>
                  <a:pt x="20" y="49"/>
                </a:lnTo>
                <a:lnTo>
                  <a:pt x="21" y="50"/>
                </a:lnTo>
                <a:lnTo>
                  <a:pt x="21" y="51"/>
                </a:lnTo>
                <a:lnTo>
                  <a:pt x="13" y="55"/>
                </a:lnTo>
                <a:lnTo>
                  <a:pt x="14" y="56"/>
                </a:lnTo>
              </a:path>
            </a:pathLst>
          </a:custGeom>
          <a:solidFill>
            <a:srgbClr val="0080FF"/>
          </a:solidFill>
          <a:ln w="12700" cap="rnd" cmpd="sng">
            <a:solidFill>
              <a:srgbClr val="008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89" name="Freeform 82"/>
          <p:cNvSpPr>
            <a:spLocks/>
          </p:cNvSpPr>
          <p:nvPr/>
        </p:nvSpPr>
        <p:spPr bwMode="auto">
          <a:xfrm>
            <a:off x="6478588" y="4584701"/>
            <a:ext cx="95250" cy="49213"/>
          </a:xfrm>
          <a:custGeom>
            <a:avLst/>
            <a:gdLst>
              <a:gd name="T0" fmla="*/ 20161250 w 60"/>
              <a:gd name="T1" fmla="*/ 68045704 h 31"/>
              <a:gd name="T2" fmla="*/ 45362813 w 60"/>
              <a:gd name="T3" fmla="*/ 65524728 h 31"/>
              <a:gd name="T4" fmla="*/ 52924075 w 60"/>
              <a:gd name="T5" fmla="*/ 65524728 h 31"/>
              <a:gd name="T6" fmla="*/ 60483750 w 60"/>
              <a:gd name="T7" fmla="*/ 65524728 h 31"/>
              <a:gd name="T8" fmla="*/ 85685313 w 60"/>
              <a:gd name="T9" fmla="*/ 63005340 h 31"/>
              <a:gd name="T10" fmla="*/ 105846563 w 60"/>
              <a:gd name="T11" fmla="*/ 57964976 h 31"/>
              <a:gd name="T12" fmla="*/ 131048125 w 60"/>
              <a:gd name="T13" fmla="*/ 52924613 h 31"/>
              <a:gd name="T14" fmla="*/ 136088438 w 60"/>
              <a:gd name="T15" fmla="*/ 55444001 h 31"/>
              <a:gd name="T16" fmla="*/ 138609388 w 60"/>
              <a:gd name="T17" fmla="*/ 50403637 h 31"/>
              <a:gd name="T18" fmla="*/ 148690013 w 60"/>
              <a:gd name="T19" fmla="*/ 47884249 h 31"/>
              <a:gd name="T20" fmla="*/ 131048125 w 60"/>
              <a:gd name="T21" fmla="*/ 27722794 h 31"/>
              <a:gd name="T22" fmla="*/ 113407825 w 60"/>
              <a:gd name="T23" fmla="*/ 25201819 h 31"/>
              <a:gd name="T24" fmla="*/ 88206263 w 60"/>
              <a:gd name="T25" fmla="*/ 22682430 h 31"/>
              <a:gd name="T26" fmla="*/ 70564375 w 60"/>
              <a:gd name="T27" fmla="*/ 17642067 h 31"/>
              <a:gd name="T28" fmla="*/ 47883763 w 60"/>
              <a:gd name="T29" fmla="*/ 12601703 h 31"/>
              <a:gd name="T30" fmla="*/ 32762825 w 60"/>
              <a:gd name="T31" fmla="*/ 7561339 h 31"/>
              <a:gd name="T32" fmla="*/ 27722513 w 60"/>
              <a:gd name="T33" fmla="*/ 7561339 h 31"/>
              <a:gd name="T34" fmla="*/ 0 w 60"/>
              <a:gd name="T35" fmla="*/ 0 h 31"/>
              <a:gd name="T36" fmla="*/ 2520950 w 60"/>
              <a:gd name="T37" fmla="*/ 22682430 h 31"/>
              <a:gd name="T38" fmla="*/ 7561263 w 60"/>
              <a:gd name="T39" fmla="*/ 65524728 h 31"/>
              <a:gd name="T40" fmla="*/ 10080625 w 60"/>
              <a:gd name="T41" fmla="*/ 75605456 h 31"/>
              <a:gd name="T42" fmla="*/ 15120938 w 60"/>
              <a:gd name="T43" fmla="*/ 75605456 h 31"/>
              <a:gd name="T44" fmla="*/ 17641888 w 60"/>
              <a:gd name="T45" fmla="*/ 75605456 h 31"/>
              <a:gd name="T46" fmla="*/ 20161250 w 60"/>
              <a:gd name="T47" fmla="*/ 73086068 h 31"/>
              <a:gd name="T48" fmla="*/ 20161250 w 60"/>
              <a:gd name="T49" fmla="*/ 70565092 h 31"/>
              <a:gd name="T50" fmla="*/ 20161250 w 60"/>
              <a:gd name="T51" fmla="*/ 68045704 h 3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" h="31">
                <a:moveTo>
                  <a:pt x="8" y="27"/>
                </a:moveTo>
                <a:lnTo>
                  <a:pt x="18" y="26"/>
                </a:lnTo>
                <a:lnTo>
                  <a:pt x="21" y="26"/>
                </a:lnTo>
                <a:lnTo>
                  <a:pt x="24" y="26"/>
                </a:lnTo>
                <a:lnTo>
                  <a:pt x="34" y="25"/>
                </a:lnTo>
                <a:lnTo>
                  <a:pt x="42" y="23"/>
                </a:lnTo>
                <a:lnTo>
                  <a:pt x="52" y="21"/>
                </a:lnTo>
                <a:lnTo>
                  <a:pt x="54" y="22"/>
                </a:lnTo>
                <a:lnTo>
                  <a:pt x="55" y="20"/>
                </a:lnTo>
                <a:lnTo>
                  <a:pt x="59" y="19"/>
                </a:lnTo>
                <a:lnTo>
                  <a:pt x="52" y="11"/>
                </a:lnTo>
                <a:lnTo>
                  <a:pt x="45" y="10"/>
                </a:lnTo>
                <a:lnTo>
                  <a:pt x="35" y="9"/>
                </a:lnTo>
                <a:lnTo>
                  <a:pt x="28" y="7"/>
                </a:lnTo>
                <a:lnTo>
                  <a:pt x="19" y="5"/>
                </a:lnTo>
                <a:lnTo>
                  <a:pt x="13" y="3"/>
                </a:lnTo>
                <a:lnTo>
                  <a:pt x="11" y="3"/>
                </a:lnTo>
                <a:lnTo>
                  <a:pt x="0" y="0"/>
                </a:lnTo>
                <a:lnTo>
                  <a:pt x="1" y="9"/>
                </a:lnTo>
                <a:lnTo>
                  <a:pt x="3" y="26"/>
                </a:lnTo>
                <a:lnTo>
                  <a:pt x="4" y="30"/>
                </a:lnTo>
                <a:lnTo>
                  <a:pt x="6" y="30"/>
                </a:lnTo>
                <a:lnTo>
                  <a:pt x="7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0" name="Freeform 83"/>
          <p:cNvSpPr>
            <a:spLocks/>
          </p:cNvSpPr>
          <p:nvPr/>
        </p:nvSpPr>
        <p:spPr bwMode="auto">
          <a:xfrm>
            <a:off x="6491288" y="4618039"/>
            <a:ext cx="87312" cy="26987"/>
          </a:xfrm>
          <a:custGeom>
            <a:avLst/>
            <a:gdLst>
              <a:gd name="T0" fmla="*/ 2519348 w 55"/>
              <a:gd name="T1" fmla="*/ 27720411 h 17"/>
              <a:gd name="T2" fmla="*/ 2519348 w 55"/>
              <a:gd name="T3" fmla="*/ 32760631 h 17"/>
              <a:gd name="T4" fmla="*/ 2519348 w 55"/>
              <a:gd name="T5" fmla="*/ 35281534 h 17"/>
              <a:gd name="T6" fmla="*/ 0 w 55"/>
              <a:gd name="T7" fmla="*/ 40321753 h 17"/>
              <a:gd name="T8" fmla="*/ 22680483 w 55"/>
              <a:gd name="T9" fmla="*/ 35281534 h 17"/>
              <a:gd name="T10" fmla="*/ 55443120 w 55"/>
              <a:gd name="T11" fmla="*/ 32760631 h 17"/>
              <a:gd name="T12" fmla="*/ 75604255 w 55"/>
              <a:gd name="T13" fmla="*/ 27720411 h 17"/>
              <a:gd name="T14" fmla="*/ 100805673 w 55"/>
              <a:gd name="T15" fmla="*/ 20160876 h 17"/>
              <a:gd name="T16" fmla="*/ 118445872 w 55"/>
              <a:gd name="T17" fmla="*/ 17639973 h 17"/>
              <a:gd name="T18" fmla="*/ 118445872 w 55"/>
              <a:gd name="T19" fmla="*/ 15120657 h 17"/>
              <a:gd name="T20" fmla="*/ 123486155 w 55"/>
              <a:gd name="T21" fmla="*/ 15120657 h 17"/>
              <a:gd name="T22" fmla="*/ 136087658 w 55"/>
              <a:gd name="T23" fmla="*/ 7559535 h 17"/>
              <a:gd name="T24" fmla="*/ 131047375 w 55"/>
              <a:gd name="T25" fmla="*/ 0 h 17"/>
              <a:gd name="T26" fmla="*/ 120966807 w 55"/>
              <a:gd name="T27" fmla="*/ 2519316 h 17"/>
              <a:gd name="T28" fmla="*/ 118445872 w 55"/>
              <a:gd name="T29" fmla="*/ 10080438 h 17"/>
              <a:gd name="T30" fmla="*/ 113405588 w 55"/>
              <a:gd name="T31" fmla="*/ 7559535 h 17"/>
              <a:gd name="T32" fmla="*/ 88204170 w 55"/>
              <a:gd name="T33" fmla="*/ 15120657 h 17"/>
              <a:gd name="T34" fmla="*/ 68043035 w 55"/>
              <a:gd name="T35" fmla="*/ 20160876 h 17"/>
              <a:gd name="T36" fmla="*/ 42841617 w 55"/>
              <a:gd name="T37" fmla="*/ 25201096 h 17"/>
              <a:gd name="T38" fmla="*/ 35281985 w 55"/>
              <a:gd name="T39" fmla="*/ 25201096 h 17"/>
              <a:gd name="T40" fmla="*/ 27720766 w 55"/>
              <a:gd name="T41" fmla="*/ 25201096 h 17"/>
              <a:gd name="T42" fmla="*/ 2519348 w 55"/>
              <a:gd name="T43" fmla="*/ 27720411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17">
                <a:moveTo>
                  <a:pt x="1" y="11"/>
                </a:move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9" y="14"/>
                </a:lnTo>
                <a:lnTo>
                  <a:pt x="22" y="13"/>
                </a:lnTo>
                <a:lnTo>
                  <a:pt x="30" y="11"/>
                </a:lnTo>
                <a:lnTo>
                  <a:pt x="40" y="8"/>
                </a:lnTo>
                <a:lnTo>
                  <a:pt x="47" y="7"/>
                </a:lnTo>
                <a:lnTo>
                  <a:pt x="47" y="6"/>
                </a:lnTo>
                <a:lnTo>
                  <a:pt x="49" y="6"/>
                </a:lnTo>
                <a:lnTo>
                  <a:pt x="54" y="3"/>
                </a:lnTo>
                <a:lnTo>
                  <a:pt x="52" y="0"/>
                </a:lnTo>
                <a:lnTo>
                  <a:pt x="48" y="1"/>
                </a:lnTo>
                <a:lnTo>
                  <a:pt x="47" y="4"/>
                </a:lnTo>
                <a:lnTo>
                  <a:pt x="45" y="3"/>
                </a:lnTo>
                <a:lnTo>
                  <a:pt x="35" y="6"/>
                </a:lnTo>
                <a:lnTo>
                  <a:pt x="27" y="8"/>
                </a:lnTo>
                <a:lnTo>
                  <a:pt x="17" y="10"/>
                </a:lnTo>
                <a:lnTo>
                  <a:pt x="14" y="10"/>
                </a:lnTo>
                <a:lnTo>
                  <a:pt x="11" y="10"/>
                </a:lnTo>
                <a:lnTo>
                  <a:pt x="1" y="11"/>
                </a:lnTo>
              </a:path>
            </a:pathLst>
          </a:custGeom>
          <a:solidFill>
            <a:srgbClr val="0080FF"/>
          </a:solidFill>
          <a:ln w="12700" cap="rnd" cmpd="sng">
            <a:solidFill>
              <a:srgbClr val="008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1" name="Line 84"/>
          <p:cNvSpPr>
            <a:spLocks noChangeShapeType="1"/>
          </p:cNvSpPr>
          <p:nvPr/>
        </p:nvSpPr>
        <p:spPr bwMode="auto">
          <a:xfrm flipV="1">
            <a:off x="6526213" y="4762500"/>
            <a:ext cx="0" cy="84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92" name="Freeform 85"/>
          <p:cNvSpPr>
            <a:spLocks/>
          </p:cNvSpPr>
          <p:nvPr/>
        </p:nvSpPr>
        <p:spPr bwMode="auto">
          <a:xfrm>
            <a:off x="6480175" y="4584700"/>
            <a:ext cx="84138" cy="26988"/>
          </a:xfrm>
          <a:custGeom>
            <a:avLst/>
            <a:gdLst>
              <a:gd name="T0" fmla="*/ 131048904 w 53"/>
              <a:gd name="T1" fmla="*/ 40323247 h 17"/>
              <a:gd name="T2" fmla="*/ 126008561 w 53"/>
              <a:gd name="T3" fmla="*/ 35282841 h 17"/>
              <a:gd name="T4" fmla="*/ 120968219 w 53"/>
              <a:gd name="T5" fmla="*/ 32763432 h 17"/>
              <a:gd name="T6" fmla="*/ 93247129 w 53"/>
              <a:gd name="T7" fmla="*/ 30242435 h 17"/>
              <a:gd name="T8" fmla="*/ 70564794 w 53"/>
              <a:gd name="T9" fmla="*/ 22682620 h 17"/>
              <a:gd name="T10" fmla="*/ 45363082 w 53"/>
              <a:gd name="T11" fmla="*/ 15121218 h 17"/>
              <a:gd name="T12" fmla="*/ 35282397 w 53"/>
              <a:gd name="T13" fmla="*/ 12601808 h 17"/>
              <a:gd name="T14" fmla="*/ 12601650 w 53"/>
              <a:gd name="T15" fmla="*/ 2520997 h 17"/>
              <a:gd name="T16" fmla="*/ 5040342 w 53"/>
              <a:gd name="T17" fmla="*/ 0 h 17"/>
              <a:gd name="T18" fmla="*/ 0 w 53"/>
              <a:gd name="T19" fmla="*/ 0 h 17"/>
              <a:gd name="T20" fmla="*/ 0 w 53"/>
              <a:gd name="T21" fmla="*/ 5040406 h 17"/>
              <a:gd name="T22" fmla="*/ 27722677 w 53"/>
              <a:gd name="T23" fmla="*/ 15121218 h 17"/>
              <a:gd name="T24" fmla="*/ 32763020 w 53"/>
              <a:gd name="T25" fmla="*/ 15121218 h 17"/>
              <a:gd name="T26" fmla="*/ 47884047 w 53"/>
              <a:gd name="T27" fmla="*/ 20161624 h 17"/>
              <a:gd name="T28" fmla="*/ 70564794 w 53"/>
              <a:gd name="T29" fmla="*/ 27723026 h 17"/>
              <a:gd name="T30" fmla="*/ 88206787 w 53"/>
              <a:gd name="T31" fmla="*/ 32763432 h 17"/>
              <a:gd name="T32" fmla="*/ 113408499 w 53"/>
              <a:gd name="T33" fmla="*/ 35282841 h 17"/>
              <a:gd name="T34" fmla="*/ 131048904 w 53"/>
              <a:gd name="T35" fmla="*/ 40323247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" h="17">
                <a:moveTo>
                  <a:pt x="52" y="16"/>
                </a:moveTo>
                <a:lnTo>
                  <a:pt x="50" y="14"/>
                </a:lnTo>
                <a:lnTo>
                  <a:pt x="48" y="13"/>
                </a:lnTo>
                <a:lnTo>
                  <a:pt x="37" y="12"/>
                </a:lnTo>
                <a:lnTo>
                  <a:pt x="28" y="9"/>
                </a:lnTo>
                <a:lnTo>
                  <a:pt x="18" y="6"/>
                </a:lnTo>
                <a:lnTo>
                  <a:pt x="14" y="5"/>
                </a:lnTo>
                <a:lnTo>
                  <a:pt x="5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11" y="6"/>
                </a:lnTo>
                <a:lnTo>
                  <a:pt x="13" y="6"/>
                </a:lnTo>
                <a:lnTo>
                  <a:pt x="19" y="8"/>
                </a:lnTo>
                <a:lnTo>
                  <a:pt x="28" y="11"/>
                </a:lnTo>
                <a:lnTo>
                  <a:pt x="35" y="13"/>
                </a:lnTo>
                <a:lnTo>
                  <a:pt x="45" y="14"/>
                </a:lnTo>
                <a:lnTo>
                  <a:pt x="52" y="16"/>
                </a:lnTo>
              </a:path>
            </a:pathLst>
          </a:custGeom>
          <a:solidFill>
            <a:srgbClr val="0080FF"/>
          </a:solidFill>
          <a:ln w="12700" cap="rnd" cmpd="sng">
            <a:solidFill>
              <a:srgbClr val="008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3" name="Freeform 86"/>
          <p:cNvSpPr>
            <a:spLocks/>
          </p:cNvSpPr>
          <p:nvPr/>
        </p:nvSpPr>
        <p:spPr bwMode="auto">
          <a:xfrm>
            <a:off x="6505575" y="4787901"/>
            <a:ext cx="26988" cy="66675"/>
          </a:xfrm>
          <a:custGeom>
            <a:avLst/>
            <a:gdLst>
              <a:gd name="T0" fmla="*/ 40323247 w 17"/>
              <a:gd name="T1" fmla="*/ 103327200 h 42"/>
              <a:gd name="T2" fmla="*/ 0 w 17"/>
              <a:gd name="T3" fmla="*/ 0 h 42"/>
              <a:gd name="T4" fmla="*/ 0 w 17"/>
              <a:gd name="T5" fmla="*/ 30241875 h 42"/>
              <a:gd name="T6" fmla="*/ 27723026 w 17"/>
              <a:gd name="T7" fmla="*/ 103327200 h 42"/>
              <a:gd name="T8" fmla="*/ 40323247 w 17"/>
              <a:gd name="T9" fmla="*/ 10332720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42">
                <a:moveTo>
                  <a:pt x="16" y="41"/>
                </a:moveTo>
                <a:lnTo>
                  <a:pt x="0" y="0"/>
                </a:lnTo>
                <a:lnTo>
                  <a:pt x="0" y="12"/>
                </a:lnTo>
                <a:lnTo>
                  <a:pt x="11" y="41"/>
                </a:lnTo>
                <a:lnTo>
                  <a:pt x="16" y="41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4" name="Freeform 87"/>
          <p:cNvSpPr>
            <a:spLocks/>
          </p:cNvSpPr>
          <p:nvPr/>
        </p:nvSpPr>
        <p:spPr bwMode="auto">
          <a:xfrm>
            <a:off x="6526214" y="4776788"/>
            <a:ext cx="26987" cy="76200"/>
          </a:xfrm>
          <a:custGeom>
            <a:avLst/>
            <a:gdLst>
              <a:gd name="T0" fmla="*/ 0 w 17"/>
              <a:gd name="T1" fmla="*/ 0 h 48"/>
              <a:gd name="T2" fmla="*/ 40321753 w 17"/>
              <a:gd name="T3" fmla="*/ 0 h 48"/>
              <a:gd name="T4" fmla="*/ 40321753 w 17"/>
              <a:gd name="T5" fmla="*/ 118448138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48">
                <a:moveTo>
                  <a:pt x="0" y="0"/>
                </a:moveTo>
                <a:lnTo>
                  <a:pt x="16" y="0"/>
                </a:lnTo>
                <a:lnTo>
                  <a:pt x="16" y="4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5" name="Freeform 88"/>
          <p:cNvSpPr>
            <a:spLocks/>
          </p:cNvSpPr>
          <p:nvPr/>
        </p:nvSpPr>
        <p:spPr bwMode="auto">
          <a:xfrm>
            <a:off x="6389688" y="4543425"/>
            <a:ext cx="69850" cy="33338"/>
          </a:xfrm>
          <a:custGeom>
            <a:avLst/>
            <a:gdLst>
              <a:gd name="T0" fmla="*/ 108367513 w 44"/>
              <a:gd name="T1" fmla="*/ 50403881 h 21"/>
              <a:gd name="T2" fmla="*/ 108367513 w 44"/>
              <a:gd name="T3" fmla="*/ 45363493 h 21"/>
              <a:gd name="T4" fmla="*/ 80645000 w 44"/>
              <a:gd name="T5" fmla="*/ 35282717 h 21"/>
              <a:gd name="T6" fmla="*/ 63004700 w 44"/>
              <a:gd name="T7" fmla="*/ 27722928 h 21"/>
              <a:gd name="T8" fmla="*/ 57964388 w 44"/>
              <a:gd name="T9" fmla="*/ 25201940 h 21"/>
              <a:gd name="T10" fmla="*/ 45362813 w 44"/>
              <a:gd name="T11" fmla="*/ 20161552 h 21"/>
              <a:gd name="T12" fmla="*/ 30241875 w 44"/>
              <a:gd name="T13" fmla="*/ 12601764 h 21"/>
              <a:gd name="T14" fmla="*/ 20161250 w 44"/>
              <a:gd name="T15" fmla="*/ 10080776 h 21"/>
              <a:gd name="T16" fmla="*/ 7561263 w 44"/>
              <a:gd name="T17" fmla="*/ 2520988 h 21"/>
              <a:gd name="T18" fmla="*/ 5040313 w 44"/>
              <a:gd name="T19" fmla="*/ 0 h 21"/>
              <a:gd name="T20" fmla="*/ 0 w 44"/>
              <a:gd name="T21" fmla="*/ 5040388 h 21"/>
              <a:gd name="T22" fmla="*/ 2520950 w 44"/>
              <a:gd name="T23" fmla="*/ 5040388 h 21"/>
              <a:gd name="T24" fmla="*/ 10080625 w 44"/>
              <a:gd name="T25" fmla="*/ 10080776 h 21"/>
              <a:gd name="T26" fmla="*/ 42843450 w 44"/>
              <a:gd name="T27" fmla="*/ 25201940 h 21"/>
              <a:gd name="T28" fmla="*/ 80645000 w 44"/>
              <a:gd name="T29" fmla="*/ 40323105 h 21"/>
              <a:gd name="T30" fmla="*/ 103327200 w 44"/>
              <a:gd name="T31" fmla="*/ 50403881 h 21"/>
              <a:gd name="T32" fmla="*/ 108367513 w 44"/>
              <a:gd name="T33" fmla="*/ 50403881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" h="21">
                <a:moveTo>
                  <a:pt x="43" y="20"/>
                </a:moveTo>
                <a:lnTo>
                  <a:pt x="43" y="18"/>
                </a:lnTo>
                <a:lnTo>
                  <a:pt x="32" y="14"/>
                </a:lnTo>
                <a:lnTo>
                  <a:pt x="25" y="11"/>
                </a:lnTo>
                <a:lnTo>
                  <a:pt x="23" y="10"/>
                </a:lnTo>
                <a:lnTo>
                  <a:pt x="18" y="8"/>
                </a:lnTo>
                <a:lnTo>
                  <a:pt x="12" y="5"/>
                </a:lnTo>
                <a:lnTo>
                  <a:pt x="8" y="4"/>
                </a:lnTo>
                <a:lnTo>
                  <a:pt x="3" y="1"/>
                </a:lnTo>
                <a:lnTo>
                  <a:pt x="2" y="0"/>
                </a:lnTo>
                <a:lnTo>
                  <a:pt x="0" y="2"/>
                </a:lnTo>
                <a:lnTo>
                  <a:pt x="1" y="2"/>
                </a:lnTo>
                <a:lnTo>
                  <a:pt x="4" y="4"/>
                </a:lnTo>
                <a:lnTo>
                  <a:pt x="17" y="10"/>
                </a:lnTo>
                <a:lnTo>
                  <a:pt x="32" y="16"/>
                </a:lnTo>
                <a:lnTo>
                  <a:pt x="41" y="20"/>
                </a:lnTo>
                <a:lnTo>
                  <a:pt x="43" y="20"/>
                </a:lnTo>
              </a:path>
            </a:pathLst>
          </a:custGeom>
          <a:solidFill>
            <a:srgbClr val="0080FF"/>
          </a:solidFill>
          <a:ln w="12700" cap="rnd" cmpd="sng">
            <a:solidFill>
              <a:srgbClr val="008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6" name="Freeform 89"/>
          <p:cNvSpPr>
            <a:spLocks/>
          </p:cNvSpPr>
          <p:nvPr/>
        </p:nvSpPr>
        <p:spPr bwMode="auto">
          <a:xfrm>
            <a:off x="6448425" y="4849814"/>
            <a:ext cx="69850" cy="26987"/>
          </a:xfrm>
          <a:custGeom>
            <a:avLst/>
            <a:gdLst>
              <a:gd name="T0" fmla="*/ 60483750 w 44"/>
              <a:gd name="T1" fmla="*/ 0 h 17"/>
              <a:gd name="T2" fmla="*/ 22682200 w 44"/>
              <a:gd name="T3" fmla="*/ 0 h 17"/>
              <a:gd name="T4" fmla="*/ 0 w 44"/>
              <a:gd name="T5" fmla="*/ 0 h 17"/>
              <a:gd name="T6" fmla="*/ 0 w 44"/>
              <a:gd name="T7" fmla="*/ 40321753 h 17"/>
              <a:gd name="T8" fmla="*/ 108367513 w 44"/>
              <a:gd name="T9" fmla="*/ 40321753 h 17"/>
              <a:gd name="T10" fmla="*/ 108367513 w 44"/>
              <a:gd name="T11" fmla="*/ 0 h 17"/>
              <a:gd name="T12" fmla="*/ 90725625 w 44"/>
              <a:gd name="T13" fmla="*/ 0 h 17"/>
              <a:gd name="T14" fmla="*/ 60483750 w 44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" h="17">
                <a:moveTo>
                  <a:pt x="24" y="0"/>
                </a:move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43" y="16"/>
                </a:lnTo>
                <a:lnTo>
                  <a:pt x="43" y="0"/>
                </a:lnTo>
                <a:lnTo>
                  <a:pt x="36" y="0"/>
                </a:lnTo>
                <a:lnTo>
                  <a:pt x="2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7" name="Freeform 90"/>
          <p:cNvSpPr>
            <a:spLocks/>
          </p:cNvSpPr>
          <p:nvPr/>
        </p:nvSpPr>
        <p:spPr bwMode="auto">
          <a:xfrm>
            <a:off x="6505576" y="4676776"/>
            <a:ext cx="47625" cy="68263"/>
          </a:xfrm>
          <a:custGeom>
            <a:avLst/>
            <a:gdLst>
              <a:gd name="T0" fmla="*/ 73085325 w 30"/>
              <a:gd name="T1" fmla="*/ 0 h 43"/>
              <a:gd name="T2" fmla="*/ 68045013 w 30"/>
              <a:gd name="T3" fmla="*/ 0 h 43"/>
              <a:gd name="T4" fmla="*/ 68045013 w 30"/>
              <a:gd name="T5" fmla="*/ 63005161 h 43"/>
              <a:gd name="T6" fmla="*/ 32762825 w 30"/>
              <a:gd name="T7" fmla="*/ 63005161 h 43"/>
              <a:gd name="T8" fmla="*/ 32762825 w 30"/>
              <a:gd name="T9" fmla="*/ 17642017 h 43"/>
              <a:gd name="T10" fmla="*/ 25201563 w 30"/>
              <a:gd name="T11" fmla="*/ 17642017 h 43"/>
              <a:gd name="T12" fmla="*/ 25201563 w 30"/>
              <a:gd name="T13" fmla="*/ 63005161 h 43"/>
              <a:gd name="T14" fmla="*/ 0 w 30"/>
              <a:gd name="T15" fmla="*/ 63005161 h 43"/>
              <a:gd name="T16" fmla="*/ 0 w 30"/>
              <a:gd name="T17" fmla="*/ 70564892 h 43"/>
              <a:gd name="T18" fmla="*/ 32762825 w 30"/>
              <a:gd name="T19" fmla="*/ 70564892 h 43"/>
              <a:gd name="T20" fmla="*/ 65524063 w 30"/>
              <a:gd name="T21" fmla="*/ 70564892 h 43"/>
              <a:gd name="T22" fmla="*/ 45362813 w 30"/>
              <a:gd name="T23" fmla="*/ 83166559 h 43"/>
              <a:gd name="T24" fmla="*/ 32762825 w 30"/>
              <a:gd name="T25" fmla="*/ 90726290 h 43"/>
              <a:gd name="T26" fmla="*/ 12601575 w 30"/>
              <a:gd name="T27" fmla="*/ 103327957 h 43"/>
              <a:gd name="T28" fmla="*/ 17641888 w 30"/>
              <a:gd name="T29" fmla="*/ 105847338 h 43"/>
              <a:gd name="T30" fmla="*/ 17641888 w 30"/>
              <a:gd name="T31" fmla="*/ 105847338 h 43"/>
              <a:gd name="T32" fmla="*/ 73085325 w 30"/>
              <a:gd name="T33" fmla="*/ 73085860 h 43"/>
              <a:gd name="T34" fmla="*/ 73085325 w 30"/>
              <a:gd name="T35" fmla="*/ 0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0" h="43">
                <a:moveTo>
                  <a:pt x="29" y="0"/>
                </a:moveTo>
                <a:lnTo>
                  <a:pt x="27" y="0"/>
                </a:lnTo>
                <a:lnTo>
                  <a:pt x="27" y="25"/>
                </a:lnTo>
                <a:lnTo>
                  <a:pt x="13" y="25"/>
                </a:lnTo>
                <a:lnTo>
                  <a:pt x="13" y="7"/>
                </a:lnTo>
                <a:lnTo>
                  <a:pt x="10" y="7"/>
                </a:lnTo>
                <a:lnTo>
                  <a:pt x="10" y="25"/>
                </a:lnTo>
                <a:lnTo>
                  <a:pt x="0" y="25"/>
                </a:lnTo>
                <a:lnTo>
                  <a:pt x="0" y="28"/>
                </a:lnTo>
                <a:lnTo>
                  <a:pt x="13" y="28"/>
                </a:lnTo>
                <a:lnTo>
                  <a:pt x="26" y="28"/>
                </a:lnTo>
                <a:lnTo>
                  <a:pt x="18" y="33"/>
                </a:lnTo>
                <a:lnTo>
                  <a:pt x="13" y="36"/>
                </a:lnTo>
                <a:lnTo>
                  <a:pt x="5" y="41"/>
                </a:lnTo>
                <a:lnTo>
                  <a:pt x="7" y="42"/>
                </a:lnTo>
                <a:lnTo>
                  <a:pt x="29" y="29"/>
                </a:lnTo>
                <a:lnTo>
                  <a:pt x="29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8" name="Freeform 91"/>
          <p:cNvSpPr>
            <a:spLocks/>
          </p:cNvSpPr>
          <p:nvPr/>
        </p:nvSpPr>
        <p:spPr bwMode="auto">
          <a:xfrm>
            <a:off x="6378575" y="4494213"/>
            <a:ext cx="69850" cy="49212"/>
          </a:xfrm>
          <a:custGeom>
            <a:avLst/>
            <a:gdLst>
              <a:gd name="T0" fmla="*/ 0 w 44"/>
              <a:gd name="T1" fmla="*/ 68042734 h 31"/>
              <a:gd name="T2" fmla="*/ 5040313 w 44"/>
              <a:gd name="T3" fmla="*/ 75603919 h 31"/>
              <a:gd name="T4" fmla="*/ 7561263 w 44"/>
              <a:gd name="T5" fmla="*/ 73082995 h 31"/>
              <a:gd name="T6" fmla="*/ 32762825 w 44"/>
              <a:gd name="T7" fmla="*/ 57962211 h 31"/>
              <a:gd name="T8" fmla="*/ 65524063 w 44"/>
              <a:gd name="T9" fmla="*/ 32760905 h 31"/>
              <a:gd name="T10" fmla="*/ 108367513 w 44"/>
              <a:gd name="T11" fmla="*/ 0 h 31"/>
              <a:gd name="T12" fmla="*/ 47883763 w 44"/>
              <a:gd name="T13" fmla="*/ 37801166 h 31"/>
              <a:gd name="T14" fmla="*/ 0 w 44"/>
              <a:gd name="T15" fmla="*/ 68042734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" h="31">
                <a:moveTo>
                  <a:pt x="0" y="27"/>
                </a:moveTo>
                <a:lnTo>
                  <a:pt x="2" y="30"/>
                </a:lnTo>
                <a:lnTo>
                  <a:pt x="3" y="29"/>
                </a:lnTo>
                <a:lnTo>
                  <a:pt x="13" y="23"/>
                </a:lnTo>
                <a:lnTo>
                  <a:pt x="26" y="13"/>
                </a:lnTo>
                <a:lnTo>
                  <a:pt x="43" y="0"/>
                </a:lnTo>
                <a:lnTo>
                  <a:pt x="19" y="15"/>
                </a:lnTo>
                <a:lnTo>
                  <a:pt x="0" y="27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99" name="Freeform 92"/>
          <p:cNvSpPr>
            <a:spLocks/>
          </p:cNvSpPr>
          <p:nvPr/>
        </p:nvSpPr>
        <p:spPr bwMode="auto">
          <a:xfrm>
            <a:off x="6467475" y="4568826"/>
            <a:ext cx="26988" cy="68263"/>
          </a:xfrm>
          <a:custGeom>
            <a:avLst/>
            <a:gdLst>
              <a:gd name="T0" fmla="*/ 25202029 w 17"/>
              <a:gd name="T1" fmla="*/ 22682366 h 43"/>
              <a:gd name="T2" fmla="*/ 20161624 w 17"/>
              <a:gd name="T3" fmla="*/ 0 h 43"/>
              <a:gd name="T4" fmla="*/ 17642214 w 17"/>
              <a:gd name="T5" fmla="*/ 0 h 43"/>
              <a:gd name="T6" fmla="*/ 15121218 w 17"/>
              <a:gd name="T7" fmla="*/ 2520968 h 43"/>
              <a:gd name="T8" fmla="*/ 7561403 w 17"/>
              <a:gd name="T9" fmla="*/ 2520968 h 43"/>
              <a:gd name="T10" fmla="*/ 2520997 w 17"/>
              <a:gd name="T11" fmla="*/ 2520968 h 43"/>
              <a:gd name="T12" fmla="*/ 0 w 17"/>
              <a:gd name="T13" fmla="*/ 2520968 h 43"/>
              <a:gd name="T14" fmla="*/ 17642214 w 17"/>
              <a:gd name="T15" fmla="*/ 105847338 h 43"/>
              <a:gd name="T16" fmla="*/ 40323247 w 17"/>
              <a:gd name="T17" fmla="*/ 103327957 h 43"/>
              <a:gd name="T18" fmla="*/ 35282841 w 17"/>
              <a:gd name="T19" fmla="*/ 93247258 h 43"/>
              <a:gd name="T20" fmla="*/ 27723026 w 17"/>
              <a:gd name="T21" fmla="*/ 50403494 h 43"/>
              <a:gd name="T22" fmla="*/ 25202029 w 17"/>
              <a:gd name="T23" fmla="*/ 27722716 h 43"/>
              <a:gd name="T24" fmla="*/ 25202029 w 17"/>
              <a:gd name="T25" fmla="*/ 22682366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43">
                <a:moveTo>
                  <a:pt x="10" y="9"/>
                </a:move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7" y="42"/>
                </a:lnTo>
                <a:lnTo>
                  <a:pt x="16" y="41"/>
                </a:lnTo>
                <a:lnTo>
                  <a:pt x="14" y="37"/>
                </a:lnTo>
                <a:lnTo>
                  <a:pt x="11" y="20"/>
                </a:lnTo>
                <a:lnTo>
                  <a:pt x="10" y="11"/>
                </a:lnTo>
                <a:lnTo>
                  <a:pt x="10" y="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00" name="Freeform 93"/>
          <p:cNvSpPr>
            <a:spLocks/>
          </p:cNvSpPr>
          <p:nvPr/>
        </p:nvSpPr>
        <p:spPr bwMode="auto">
          <a:xfrm>
            <a:off x="6456364" y="4567239"/>
            <a:ext cx="26987" cy="66675"/>
          </a:xfrm>
          <a:custGeom>
            <a:avLst/>
            <a:gdLst>
              <a:gd name="T0" fmla="*/ 40321753 w 17"/>
              <a:gd name="T1" fmla="*/ 103327200 h 42"/>
              <a:gd name="T2" fmla="*/ 32760631 w 17"/>
              <a:gd name="T3" fmla="*/ 55443438 h 42"/>
              <a:gd name="T4" fmla="*/ 27720411 w 17"/>
              <a:gd name="T5" fmla="*/ 40322500 h 42"/>
              <a:gd name="T6" fmla="*/ 20160876 w 17"/>
              <a:gd name="T7" fmla="*/ 2520950 h 42"/>
              <a:gd name="T8" fmla="*/ 17639973 w 17"/>
              <a:gd name="T9" fmla="*/ 2520950 h 42"/>
              <a:gd name="T10" fmla="*/ 10080438 w 17"/>
              <a:gd name="T11" fmla="*/ 2520950 h 42"/>
              <a:gd name="T12" fmla="*/ 7559535 w 17"/>
              <a:gd name="T13" fmla="*/ 0 h 42"/>
              <a:gd name="T14" fmla="*/ 2519316 w 17"/>
              <a:gd name="T15" fmla="*/ 0 h 42"/>
              <a:gd name="T16" fmla="*/ 0 w 17"/>
              <a:gd name="T17" fmla="*/ 0 h 42"/>
              <a:gd name="T18" fmla="*/ 2519316 w 17"/>
              <a:gd name="T19" fmla="*/ 5040313 h 42"/>
              <a:gd name="T20" fmla="*/ 2519316 w 17"/>
              <a:gd name="T21" fmla="*/ 10080625 h 42"/>
              <a:gd name="T22" fmla="*/ 2519316 w 17"/>
              <a:gd name="T23" fmla="*/ 20161250 h 42"/>
              <a:gd name="T24" fmla="*/ 10080438 w 17"/>
              <a:gd name="T25" fmla="*/ 63004700 h 42"/>
              <a:gd name="T26" fmla="*/ 17639973 w 17"/>
              <a:gd name="T27" fmla="*/ 93246575 h 42"/>
              <a:gd name="T28" fmla="*/ 17639973 w 17"/>
              <a:gd name="T29" fmla="*/ 103327200 h 42"/>
              <a:gd name="T30" fmla="*/ 27720411 w 17"/>
              <a:gd name="T31" fmla="*/ 103327200 h 42"/>
              <a:gd name="T32" fmla="*/ 35281534 w 17"/>
              <a:gd name="T33" fmla="*/ 103327200 h 42"/>
              <a:gd name="T34" fmla="*/ 40321753 w 17"/>
              <a:gd name="T35" fmla="*/ 103327200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42">
                <a:moveTo>
                  <a:pt x="16" y="41"/>
                </a:moveTo>
                <a:lnTo>
                  <a:pt x="13" y="22"/>
                </a:lnTo>
                <a:lnTo>
                  <a:pt x="11" y="16"/>
                </a:lnTo>
                <a:lnTo>
                  <a:pt x="8" y="1"/>
                </a:lnTo>
                <a:lnTo>
                  <a:pt x="7" y="1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8"/>
                </a:lnTo>
                <a:lnTo>
                  <a:pt x="4" y="25"/>
                </a:lnTo>
                <a:lnTo>
                  <a:pt x="7" y="37"/>
                </a:lnTo>
                <a:lnTo>
                  <a:pt x="7" y="41"/>
                </a:lnTo>
                <a:lnTo>
                  <a:pt x="11" y="41"/>
                </a:lnTo>
                <a:lnTo>
                  <a:pt x="14" y="41"/>
                </a:lnTo>
                <a:lnTo>
                  <a:pt x="16" y="41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01" name="Freeform 94"/>
          <p:cNvSpPr>
            <a:spLocks/>
          </p:cNvSpPr>
          <p:nvPr/>
        </p:nvSpPr>
        <p:spPr bwMode="auto">
          <a:xfrm>
            <a:off x="6465889" y="4568826"/>
            <a:ext cx="26987" cy="66675"/>
          </a:xfrm>
          <a:custGeom>
            <a:avLst/>
            <a:gdLst>
              <a:gd name="T0" fmla="*/ 40321753 w 17"/>
              <a:gd name="T1" fmla="*/ 103327200 h 42"/>
              <a:gd name="T2" fmla="*/ 7559535 w 17"/>
              <a:gd name="T3" fmla="*/ 0 h 42"/>
              <a:gd name="T4" fmla="*/ 0 w 17"/>
              <a:gd name="T5" fmla="*/ 2520950 h 42"/>
              <a:gd name="T6" fmla="*/ 12599754 w 17"/>
              <a:gd name="T7" fmla="*/ 40322500 h 42"/>
              <a:gd name="T8" fmla="*/ 20160876 w 17"/>
              <a:gd name="T9" fmla="*/ 55443438 h 42"/>
              <a:gd name="T10" fmla="*/ 32760631 w 17"/>
              <a:gd name="T11" fmla="*/ 103327200 h 42"/>
              <a:gd name="T12" fmla="*/ 40321753 w 17"/>
              <a:gd name="T13" fmla="*/ 10332720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42">
                <a:moveTo>
                  <a:pt x="16" y="41"/>
                </a:moveTo>
                <a:lnTo>
                  <a:pt x="3" y="0"/>
                </a:lnTo>
                <a:lnTo>
                  <a:pt x="0" y="1"/>
                </a:lnTo>
                <a:lnTo>
                  <a:pt x="5" y="16"/>
                </a:lnTo>
                <a:lnTo>
                  <a:pt x="8" y="22"/>
                </a:lnTo>
                <a:lnTo>
                  <a:pt x="13" y="41"/>
                </a:lnTo>
                <a:lnTo>
                  <a:pt x="16" y="41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02" name="Line 95"/>
          <p:cNvSpPr>
            <a:spLocks noChangeShapeType="1"/>
          </p:cNvSpPr>
          <p:nvPr/>
        </p:nvSpPr>
        <p:spPr bwMode="auto">
          <a:xfrm>
            <a:off x="6464300" y="4570413"/>
            <a:ext cx="793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03" name="Freeform 96"/>
          <p:cNvSpPr>
            <a:spLocks/>
          </p:cNvSpPr>
          <p:nvPr/>
        </p:nvSpPr>
        <p:spPr bwMode="auto">
          <a:xfrm>
            <a:off x="6461125" y="4570414"/>
            <a:ext cx="26988" cy="65087"/>
          </a:xfrm>
          <a:custGeom>
            <a:avLst/>
            <a:gdLst>
              <a:gd name="T0" fmla="*/ 0 w 17"/>
              <a:gd name="T1" fmla="*/ 0 h 41"/>
              <a:gd name="T2" fmla="*/ 22682620 w 17"/>
              <a:gd name="T3" fmla="*/ 52922081 h 41"/>
              <a:gd name="T4" fmla="*/ 40323247 w 17"/>
              <a:gd name="T5" fmla="*/ 100805476 h 41"/>
              <a:gd name="T6" fmla="*/ 22682620 w 17"/>
              <a:gd name="T7" fmla="*/ 52922081 h 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41">
                <a:moveTo>
                  <a:pt x="0" y="0"/>
                </a:moveTo>
                <a:lnTo>
                  <a:pt x="9" y="21"/>
                </a:lnTo>
                <a:lnTo>
                  <a:pt x="16" y="40"/>
                </a:lnTo>
                <a:lnTo>
                  <a:pt x="9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04" name="Line 97"/>
          <p:cNvSpPr>
            <a:spLocks noChangeShapeType="1"/>
          </p:cNvSpPr>
          <p:nvPr/>
        </p:nvSpPr>
        <p:spPr bwMode="auto">
          <a:xfrm flipH="1" flipV="1">
            <a:off x="6451601" y="4437063"/>
            <a:ext cx="4763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05" name="Line 98"/>
          <p:cNvSpPr>
            <a:spLocks noChangeShapeType="1"/>
          </p:cNvSpPr>
          <p:nvPr/>
        </p:nvSpPr>
        <p:spPr bwMode="auto">
          <a:xfrm flipV="1">
            <a:off x="6457950" y="4446588"/>
            <a:ext cx="635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06" name="Freeform 99"/>
          <p:cNvSpPr>
            <a:spLocks/>
          </p:cNvSpPr>
          <p:nvPr/>
        </p:nvSpPr>
        <p:spPr bwMode="auto">
          <a:xfrm>
            <a:off x="6430964" y="4508500"/>
            <a:ext cx="46037" cy="26988"/>
          </a:xfrm>
          <a:custGeom>
            <a:avLst/>
            <a:gdLst>
              <a:gd name="T0" fmla="*/ 0 w 29"/>
              <a:gd name="T1" fmla="*/ 20161624 h 17"/>
              <a:gd name="T2" fmla="*/ 5040258 w 29"/>
              <a:gd name="T3" fmla="*/ 35282841 h 17"/>
              <a:gd name="T4" fmla="*/ 15120773 w 29"/>
              <a:gd name="T5" fmla="*/ 30242435 h 17"/>
              <a:gd name="T6" fmla="*/ 20161031 w 29"/>
              <a:gd name="T7" fmla="*/ 35282841 h 17"/>
              <a:gd name="T8" fmla="*/ 27720624 w 29"/>
              <a:gd name="T9" fmla="*/ 40323247 h 17"/>
              <a:gd name="T10" fmla="*/ 37801139 w 29"/>
              <a:gd name="T11" fmla="*/ 40323247 h 17"/>
              <a:gd name="T12" fmla="*/ 47881655 w 29"/>
              <a:gd name="T13" fmla="*/ 40323247 h 17"/>
              <a:gd name="T14" fmla="*/ 60483093 w 29"/>
              <a:gd name="T15" fmla="*/ 35282841 h 17"/>
              <a:gd name="T16" fmla="*/ 70563609 w 29"/>
              <a:gd name="T17" fmla="*/ 30242435 h 17"/>
              <a:gd name="T18" fmla="*/ 57962170 w 29"/>
              <a:gd name="T19" fmla="*/ 0 h 17"/>
              <a:gd name="T20" fmla="*/ 55442835 w 29"/>
              <a:gd name="T21" fmla="*/ 10080812 h 17"/>
              <a:gd name="T22" fmla="*/ 55442835 w 29"/>
              <a:gd name="T23" fmla="*/ 20161624 h 17"/>
              <a:gd name="T24" fmla="*/ 45362320 w 29"/>
              <a:gd name="T25" fmla="*/ 20161624 h 17"/>
              <a:gd name="T26" fmla="*/ 45362320 w 29"/>
              <a:gd name="T27" fmla="*/ 25202029 h 17"/>
              <a:gd name="T28" fmla="*/ 45362320 w 29"/>
              <a:gd name="T29" fmla="*/ 25202029 h 17"/>
              <a:gd name="T30" fmla="*/ 37801139 w 29"/>
              <a:gd name="T31" fmla="*/ 25202029 h 17"/>
              <a:gd name="T32" fmla="*/ 35281804 w 29"/>
              <a:gd name="T33" fmla="*/ 20161624 h 17"/>
              <a:gd name="T34" fmla="*/ 25201289 w 29"/>
              <a:gd name="T35" fmla="*/ 20161624 h 17"/>
              <a:gd name="T36" fmla="*/ 17640108 w 29"/>
              <a:gd name="T37" fmla="*/ 20161624 h 17"/>
              <a:gd name="T38" fmla="*/ 7559593 w 29"/>
              <a:gd name="T39" fmla="*/ 10080812 h 17"/>
              <a:gd name="T40" fmla="*/ 0 w 29"/>
              <a:gd name="T41" fmla="*/ 20161624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" h="17">
                <a:moveTo>
                  <a:pt x="0" y="8"/>
                </a:moveTo>
                <a:lnTo>
                  <a:pt x="2" y="14"/>
                </a:lnTo>
                <a:lnTo>
                  <a:pt x="6" y="12"/>
                </a:lnTo>
                <a:lnTo>
                  <a:pt x="8" y="14"/>
                </a:lnTo>
                <a:lnTo>
                  <a:pt x="11" y="16"/>
                </a:lnTo>
                <a:lnTo>
                  <a:pt x="15" y="16"/>
                </a:lnTo>
                <a:lnTo>
                  <a:pt x="19" y="16"/>
                </a:lnTo>
                <a:lnTo>
                  <a:pt x="24" y="14"/>
                </a:lnTo>
                <a:lnTo>
                  <a:pt x="28" y="12"/>
                </a:lnTo>
                <a:lnTo>
                  <a:pt x="23" y="0"/>
                </a:lnTo>
                <a:lnTo>
                  <a:pt x="22" y="4"/>
                </a:lnTo>
                <a:lnTo>
                  <a:pt x="22" y="8"/>
                </a:lnTo>
                <a:lnTo>
                  <a:pt x="18" y="8"/>
                </a:lnTo>
                <a:lnTo>
                  <a:pt x="18" y="10"/>
                </a:lnTo>
                <a:lnTo>
                  <a:pt x="15" y="10"/>
                </a:lnTo>
                <a:lnTo>
                  <a:pt x="14" y="8"/>
                </a:lnTo>
                <a:lnTo>
                  <a:pt x="10" y="8"/>
                </a:lnTo>
                <a:lnTo>
                  <a:pt x="7" y="8"/>
                </a:lnTo>
                <a:lnTo>
                  <a:pt x="3" y="4"/>
                </a:lnTo>
                <a:lnTo>
                  <a:pt x="0" y="8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07" name="Line 100"/>
          <p:cNvSpPr>
            <a:spLocks noChangeShapeType="1"/>
          </p:cNvSpPr>
          <p:nvPr/>
        </p:nvSpPr>
        <p:spPr bwMode="auto">
          <a:xfrm>
            <a:off x="6543675" y="4730751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08" name="Line 101"/>
          <p:cNvSpPr>
            <a:spLocks noChangeShapeType="1"/>
          </p:cNvSpPr>
          <p:nvPr/>
        </p:nvSpPr>
        <p:spPr bwMode="auto">
          <a:xfrm flipH="1" flipV="1">
            <a:off x="6440489" y="4449764"/>
            <a:ext cx="158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09" name="Freeform 102"/>
          <p:cNvSpPr>
            <a:spLocks/>
          </p:cNvSpPr>
          <p:nvPr/>
        </p:nvSpPr>
        <p:spPr bwMode="auto">
          <a:xfrm>
            <a:off x="6569075" y="4602164"/>
            <a:ext cx="38100" cy="26987"/>
          </a:xfrm>
          <a:custGeom>
            <a:avLst/>
            <a:gdLst>
              <a:gd name="T0" fmla="*/ 0 w 24"/>
              <a:gd name="T1" fmla="*/ 0 h 17"/>
              <a:gd name="T2" fmla="*/ 30241875 w 24"/>
              <a:gd name="T3" fmla="*/ 40321753 h 17"/>
              <a:gd name="T4" fmla="*/ 50403125 w 24"/>
              <a:gd name="T5" fmla="*/ 27720411 h 17"/>
              <a:gd name="T6" fmla="*/ 50403125 w 24"/>
              <a:gd name="T7" fmla="*/ 22680192 h 17"/>
              <a:gd name="T8" fmla="*/ 47883763 w 24"/>
              <a:gd name="T9" fmla="*/ 20160876 h 17"/>
              <a:gd name="T10" fmla="*/ 50403125 w 24"/>
              <a:gd name="T11" fmla="*/ 17639973 h 17"/>
              <a:gd name="T12" fmla="*/ 52924075 w 24"/>
              <a:gd name="T13" fmla="*/ 10080438 h 17"/>
              <a:gd name="T14" fmla="*/ 55443438 w 24"/>
              <a:gd name="T15" fmla="*/ 7559535 h 17"/>
              <a:gd name="T16" fmla="*/ 57964388 w 24"/>
              <a:gd name="T17" fmla="*/ 2519316 h 17"/>
              <a:gd name="T18" fmla="*/ 32762825 w 24"/>
              <a:gd name="T19" fmla="*/ 2519316 h 17"/>
              <a:gd name="T20" fmla="*/ 0 w 24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" h="17">
                <a:moveTo>
                  <a:pt x="0" y="0"/>
                </a:moveTo>
                <a:lnTo>
                  <a:pt x="12" y="16"/>
                </a:lnTo>
                <a:lnTo>
                  <a:pt x="20" y="11"/>
                </a:lnTo>
                <a:lnTo>
                  <a:pt x="20" y="9"/>
                </a:lnTo>
                <a:lnTo>
                  <a:pt x="19" y="8"/>
                </a:lnTo>
                <a:lnTo>
                  <a:pt x="20" y="7"/>
                </a:lnTo>
                <a:lnTo>
                  <a:pt x="21" y="4"/>
                </a:lnTo>
                <a:lnTo>
                  <a:pt x="22" y="3"/>
                </a:lnTo>
                <a:lnTo>
                  <a:pt x="23" y="1"/>
                </a:lnTo>
                <a:lnTo>
                  <a:pt x="13" y="1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10" name="Freeform 103"/>
          <p:cNvSpPr>
            <a:spLocks/>
          </p:cNvSpPr>
          <p:nvPr/>
        </p:nvSpPr>
        <p:spPr bwMode="auto">
          <a:xfrm>
            <a:off x="6435726" y="4498975"/>
            <a:ext cx="28575" cy="26988"/>
          </a:xfrm>
          <a:custGeom>
            <a:avLst/>
            <a:gdLst>
              <a:gd name="T0" fmla="*/ 0 w 18"/>
              <a:gd name="T1" fmla="*/ 30242435 h 17"/>
              <a:gd name="T2" fmla="*/ 10080625 w 18"/>
              <a:gd name="T3" fmla="*/ 40323247 h 17"/>
              <a:gd name="T4" fmla="*/ 17641888 w 18"/>
              <a:gd name="T5" fmla="*/ 40323247 h 17"/>
              <a:gd name="T6" fmla="*/ 27722513 w 18"/>
              <a:gd name="T7" fmla="*/ 40323247 h 17"/>
              <a:gd name="T8" fmla="*/ 27722513 w 18"/>
              <a:gd name="T9" fmla="*/ 30242435 h 17"/>
              <a:gd name="T10" fmla="*/ 27722513 w 18"/>
              <a:gd name="T11" fmla="*/ 15121218 h 17"/>
              <a:gd name="T12" fmla="*/ 25201563 w 18"/>
              <a:gd name="T13" fmla="*/ 20161624 h 17"/>
              <a:gd name="T14" fmla="*/ 25201563 w 18"/>
              <a:gd name="T15" fmla="*/ 25202029 h 17"/>
              <a:gd name="T16" fmla="*/ 20161250 w 18"/>
              <a:gd name="T17" fmla="*/ 20161624 h 17"/>
              <a:gd name="T18" fmla="*/ 17641888 w 18"/>
              <a:gd name="T19" fmla="*/ 20161624 h 17"/>
              <a:gd name="T20" fmla="*/ 17641888 w 18"/>
              <a:gd name="T21" fmla="*/ 15121218 h 17"/>
              <a:gd name="T22" fmla="*/ 22682200 w 18"/>
              <a:gd name="T23" fmla="*/ 10080812 h 17"/>
              <a:gd name="T24" fmla="*/ 42843450 w 18"/>
              <a:gd name="T25" fmla="*/ 10080812 h 17"/>
              <a:gd name="T26" fmla="*/ 40322500 w 18"/>
              <a:gd name="T27" fmla="*/ 0 h 17"/>
              <a:gd name="T28" fmla="*/ 20161250 w 18"/>
              <a:gd name="T29" fmla="*/ 0 h 17"/>
              <a:gd name="T30" fmla="*/ 0 w 18"/>
              <a:gd name="T31" fmla="*/ 30242435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" h="17">
                <a:moveTo>
                  <a:pt x="0" y="12"/>
                </a:moveTo>
                <a:lnTo>
                  <a:pt x="4" y="16"/>
                </a:lnTo>
                <a:lnTo>
                  <a:pt x="7" y="16"/>
                </a:lnTo>
                <a:lnTo>
                  <a:pt x="11" y="16"/>
                </a:lnTo>
                <a:lnTo>
                  <a:pt x="11" y="12"/>
                </a:lnTo>
                <a:lnTo>
                  <a:pt x="11" y="6"/>
                </a:lnTo>
                <a:lnTo>
                  <a:pt x="10" y="8"/>
                </a:lnTo>
                <a:lnTo>
                  <a:pt x="10" y="10"/>
                </a:lnTo>
                <a:lnTo>
                  <a:pt x="8" y="8"/>
                </a:lnTo>
                <a:lnTo>
                  <a:pt x="7" y="8"/>
                </a:lnTo>
                <a:lnTo>
                  <a:pt x="7" y="6"/>
                </a:lnTo>
                <a:lnTo>
                  <a:pt x="9" y="4"/>
                </a:lnTo>
                <a:lnTo>
                  <a:pt x="17" y="4"/>
                </a:lnTo>
                <a:lnTo>
                  <a:pt x="16" y="0"/>
                </a:lnTo>
                <a:lnTo>
                  <a:pt x="8" y="0"/>
                </a:lnTo>
                <a:lnTo>
                  <a:pt x="0" y="12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11" name="Freeform 104"/>
          <p:cNvSpPr>
            <a:spLocks/>
          </p:cNvSpPr>
          <p:nvPr/>
        </p:nvSpPr>
        <p:spPr bwMode="auto">
          <a:xfrm>
            <a:off x="6456364" y="4549775"/>
            <a:ext cx="26987" cy="26988"/>
          </a:xfrm>
          <a:custGeom>
            <a:avLst/>
            <a:gdLst>
              <a:gd name="T0" fmla="*/ 12599754 w 17"/>
              <a:gd name="T1" fmla="*/ 40323247 h 17"/>
              <a:gd name="T2" fmla="*/ 12599754 w 17"/>
              <a:gd name="T3" fmla="*/ 32763432 h 17"/>
              <a:gd name="T4" fmla="*/ 12599754 w 17"/>
              <a:gd name="T5" fmla="*/ 25202029 h 17"/>
              <a:gd name="T6" fmla="*/ 12599754 w 17"/>
              <a:gd name="T7" fmla="*/ 17642214 h 17"/>
              <a:gd name="T8" fmla="*/ 15120657 w 17"/>
              <a:gd name="T9" fmla="*/ 15121218 h 17"/>
              <a:gd name="T10" fmla="*/ 22680192 w 17"/>
              <a:gd name="T11" fmla="*/ 15121218 h 17"/>
              <a:gd name="T12" fmla="*/ 27720411 w 17"/>
              <a:gd name="T13" fmla="*/ 15121218 h 17"/>
              <a:gd name="T14" fmla="*/ 32760631 w 17"/>
              <a:gd name="T15" fmla="*/ 10080812 h 17"/>
              <a:gd name="T16" fmla="*/ 40321753 w 17"/>
              <a:gd name="T17" fmla="*/ 7561403 h 17"/>
              <a:gd name="T18" fmla="*/ 35281534 w 17"/>
              <a:gd name="T19" fmla="*/ 2520997 h 17"/>
              <a:gd name="T20" fmla="*/ 35281534 w 17"/>
              <a:gd name="T21" fmla="*/ 2520997 h 17"/>
              <a:gd name="T22" fmla="*/ 32760631 w 17"/>
              <a:gd name="T23" fmla="*/ 0 h 17"/>
              <a:gd name="T24" fmla="*/ 30241315 w 17"/>
              <a:gd name="T25" fmla="*/ 0 h 17"/>
              <a:gd name="T26" fmla="*/ 22680192 w 17"/>
              <a:gd name="T27" fmla="*/ 0 h 17"/>
              <a:gd name="T28" fmla="*/ 20160876 w 17"/>
              <a:gd name="T29" fmla="*/ 0 h 17"/>
              <a:gd name="T30" fmla="*/ 15120657 w 17"/>
              <a:gd name="T31" fmla="*/ 0 h 17"/>
              <a:gd name="T32" fmla="*/ 7559535 w 17"/>
              <a:gd name="T33" fmla="*/ 0 h 17"/>
              <a:gd name="T34" fmla="*/ 5040219 w 17"/>
              <a:gd name="T35" fmla="*/ 2520997 h 17"/>
              <a:gd name="T36" fmla="*/ 2519316 w 17"/>
              <a:gd name="T37" fmla="*/ 2520997 h 17"/>
              <a:gd name="T38" fmla="*/ 0 w 17"/>
              <a:gd name="T39" fmla="*/ 7561403 h 17"/>
              <a:gd name="T40" fmla="*/ 0 w 17"/>
              <a:gd name="T41" fmla="*/ 10080812 h 17"/>
              <a:gd name="T42" fmla="*/ 0 w 17"/>
              <a:gd name="T43" fmla="*/ 15121218 h 17"/>
              <a:gd name="T44" fmla="*/ 2519316 w 17"/>
              <a:gd name="T45" fmla="*/ 20161624 h 17"/>
              <a:gd name="T46" fmla="*/ 5040219 w 17"/>
              <a:gd name="T47" fmla="*/ 27723026 h 17"/>
              <a:gd name="T48" fmla="*/ 12599754 w 17"/>
              <a:gd name="T49" fmla="*/ 40323247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" h="17">
                <a:moveTo>
                  <a:pt x="5" y="16"/>
                </a:moveTo>
                <a:lnTo>
                  <a:pt x="5" y="13"/>
                </a:lnTo>
                <a:lnTo>
                  <a:pt x="5" y="10"/>
                </a:lnTo>
                <a:lnTo>
                  <a:pt x="5" y="7"/>
                </a:lnTo>
                <a:lnTo>
                  <a:pt x="6" y="6"/>
                </a:lnTo>
                <a:lnTo>
                  <a:pt x="9" y="6"/>
                </a:lnTo>
                <a:lnTo>
                  <a:pt x="11" y="6"/>
                </a:lnTo>
                <a:lnTo>
                  <a:pt x="13" y="4"/>
                </a:lnTo>
                <a:lnTo>
                  <a:pt x="16" y="3"/>
                </a:lnTo>
                <a:lnTo>
                  <a:pt x="14" y="1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1" y="8"/>
                </a:lnTo>
                <a:lnTo>
                  <a:pt x="2" y="11"/>
                </a:lnTo>
                <a:lnTo>
                  <a:pt x="5" y="16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12" name="Freeform 105"/>
          <p:cNvSpPr>
            <a:spLocks/>
          </p:cNvSpPr>
          <p:nvPr/>
        </p:nvSpPr>
        <p:spPr bwMode="auto">
          <a:xfrm>
            <a:off x="6461125" y="4567239"/>
            <a:ext cx="26988" cy="26987"/>
          </a:xfrm>
          <a:custGeom>
            <a:avLst/>
            <a:gdLst>
              <a:gd name="T0" fmla="*/ 40323247 w 17"/>
              <a:gd name="T1" fmla="*/ 12599754 h 17"/>
              <a:gd name="T2" fmla="*/ 32763432 w 17"/>
              <a:gd name="T3" fmla="*/ 12599754 h 17"/>
              <a:gd name="T4" fmla="*/ 27723026 w 17"/>
              <a:gd name="T5" fmla="*/ 12599754 h 17"/>
              <a:gd name="T6" fmla="*/ 20161624 w 17"/>
              <a:gd name="T7" fmla="*/ 12599754 h 17"/>
              <a:gd name="T8" fmla="*/ 15121218 w 17"/>
              <a:gd name="T9" fmla="*/ 12599754 h 17"/>
              <a:gd name="T10" fmla="*/ 12601808 w 17"/>
              <a:gd name="T11" fmla="*/ 12599754 h 17"/>
              <a:gd name="T12" fmla="*/ 7561403 w 17"/>
              <a:gd name="T13" fmla="*/ 0 h 17"/>
              <a:gd name="T14" fmla="*/ 5040406 w 17"/>
              <a:gd name="T15" fmla="*/ 12599754 h 17"/>
              <a:gd name="T16" fmla="*/ 2520997 w 17"/>
              <a:gd name="T17" fmla="*/ 12599754 h 17"/>
              <a:gd name="T18" fmla="*/ 0 w 17"/>
              <a:gd name="T19" fmla="*/ 25201096 h 17"/>
              <a:gd name="T20" fmla="*/ 2520997 w 17"/>
              <a:gd name="T21" fmla="*/ 25201096 h 17"/>
              <a:gd name="T22" fmla="*/ 5040406 w 17"/>
              <a:gd name="T23" fmla="*/ 25201096 h 17"/>
              <a:gd name="T24" fmla="*/ 7561403 w 17"/>
              <a:gd name="T25" fmla="*/ 40321753 h 17"/>
              <a:gd name="T26" fmla="*/ 15121218 w 17"/>
              <a:gd name="T27" fmla="*/ 40321753 h 17"/>
              <a:gd name="T28" fmla="*/ 17642214 w 17"/>
              <a:gd name="T29" fmla="*/ 40321753 h 17"/>
              <a:gd name="T30" fmla="*/ 20161624 w 17"/>
              <a:gd name="T31" fmla="*/ 25201096 h 17"/>
              <a:gd name="T32" fmla="*/ 22682620 w 17"/>
              <a:gd name="T33" fmla="*/ 25201096 h 17"/>
              <a:gd name="T34" fmla="*/ 27723026 w 17"/>
              <a:gd name="T35" fmla="*/ 25201096 h 17"/>
              <a:gd name="T36" fmla="*/ 32763432 w 17"/>
              <a:gd name="T37" fmla="*/ 25201096 h 17"/>
              <a:gd name="T38" fmla="*/ 35282841 w 17"/>
              <a:gd name="T39" fmla="*/ 12599754 h 17"/>
              <a:gd name="T40" fmla="*/ 40323247 w 17"/>
              <a:gd name="T41" fmla="*/ 12599754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" h="17">
                <a:moveTo>
                  <a:pt x="16" y="5"/>
                </a:moveTo>
                <a:lnTo>
                  <a:pt x="13" y="5"/>
                </a:lnTo>
                <a:lnTo>
                  <a:pt x="11" y="5"/>
                </a:lnTo>
                <a:lnTo>
                  <a:pt x="8" y="5"/>
                </a:lnTo>
                <a:lnTo>
                  <a:pt x="6" y="5"/>
                </a:lnTo>
                <a:lnTo>
                  <a:pt x="5" y="5"/>
                </a:lnTo>
                <a:lnTo>
                  <a:pt x="3" y="0"/>
                </a:lnTo>
                <a:lnTo>
                  <a:pt x="2" y="5"/>
                </a:lnTo>
                <a:lnTo>
                  <a:pt x="1" y="5"/>
                </a:lnTo>
                <a:lnTo>
                  <a:pt x="0" y="10"/>
                </a:lnTo>
                <a:lnTo>
                  <a:pt x="1" y="10"/>
                </a:lnTo>
                <a:lnTo>
                  <a:pt x="2" y="10"/>
                </a:lnTo>
                <a:lnTo>
                  <a:pt x="3" y="16"/>
                </a:lnTo>
                <a:lnTo>
                  <a:pt x="6" y="16"/>
                </a:lnTo>
                <a:lnTo>
                  <a:pt x="7" y="16"/>
                </a:lnTo>
                <a:lnTo>
                  <a:pt x="8" y="10"/>
                </a:lnTo>
                <a:lnTo>
                  <a:pt x="9" y="10"/>
                </a:lnTo>
                <a:lnTo>
                  <a:pt x="11" y="10"/>
                </a:lnTo>
                <a:lnTo>
                  <a:pt x="13" y="10"/>
                </a:lnTo>
                <a:lnTo>
                  <a:pt x="14" y="5"/>
                </a:lnTo>
                <a:lnTo>
                  <a:pt x="16" y="5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13" name="Line 106"/>
          <p:cNvSpPr>
            <a:spLocks noChangeShapeType="1"/>
          </p:cNvSpPr>
          <p:nvPr/>
        </p:nvSpPr>
        <p:spPr bwMode="auto">
          <a:xfrm>
            <a:off x="6526213" y="4846638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14" name="Line 107"/>
          <p:cNvSpPr>
            <a:spLocks noChangeShapeType="1"/>
          </p:cNvSpPr>
          <p:nvPr/>
        </p:nvSpPr>
        <p:spPr bwMode="auto">
          <a:xfrm>
            <a:off x="6526213" y="4827588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15" name="Line 108"/>
          <p:cNvSpPr>
            <a:spLocks noChangeShapeType="1"/>
          </p:cNvSpPr>
          <p:nvPr/>
        </p:nvSpPr>
        <p:spPr bwMode="auto">
          <a:xfrm>
            <a:off x="6526213" y="4787900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16" name="Line 109"/>
          <p:cNvSpPr>
            <a:spLocks noChangeShapeType="1"/>
          </p:cNvSpPr>
          <p:nvPr/>
        </p:nvSpPr>
        <p:spPr bwMode="auto">
          <a:xfrm>
            <a:off x="6526213" y="4746625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17" name="Freeform 110"/>
          <p:cNvSpPr>
            <a:spLocks/>
          </p:cNvSpPr>
          <p:nvPr/>
        </p:nvSpPr>
        <p:spPr bwMode="auto">
          <a:xfrm>
            <a:off x="6526214" y="4740275"/>
            <a:ext cx="26987" cy="26988"/>
          </a:xfrm>
          <a:custGeom>
            <a:avLst/>
            <a:gdLst>
              <a:gd name="T0" fmla="*/ 40321753 w 17"/>
              <a:gd name="T1" fmla="*/ 0 h 17"/>
              <a:gd name="T2" fmla="*/ 0 w 17"/>
              <a:gd name="T3" fmla="*/ 0 h 17"/>
              <a:gd name="T4" fmla="*/ 0 w 17"/>
              <a:gd name="T5" fmla="*/ 40323247 h 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18" name="Line 111"/>
          <p:cNvSpPr>
            <a:spLocks noChangeShapeType="1"/>
          </p:cNvSpPr>
          <p:nvPr/>
        </p:nvSpPr>
        <p:spPr bwMode="auto">
          <a:xfrm>
            <a:off x="6526213" y="4795838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19" name="Line 112"/>
          <p:cNvSpPr>
            <a:spLocks noChangeShapeType="1"/>
          </p:cNvSpPr>
          <p:nvPr/>
        </p:nvSpPr>
        <p:spPr bwMode="auto">
          <a:xfrm>
            <a:off x="6526213" y="4821238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20" name="Line 113"/>
          <p:cNvSpPr>
            <a:spLocks noChangeShapeType="1"/>
          </p:cNvSpPr>
          <p:nvPr/>
        </p:nvSpPr>
        <p:spPr bwMode="auto">
          <a:xfrm>
            <a:off x="6526213" y="4803775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21" name="Line 114"/>
          <p:cNvSpPr>
            <a:spLocks noChangeShapeType="1"/>
          </p:cNvSpPr>
          <p:nvPr/>
        </p:nvSpPr>
        <p:spPr bwMode="auto">
          <a:xfrm>
            <a:off x="6526213" y="4813300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22" name="Line 115"/>
          <p:cNvSpPr>
            <a:spLocks noChangeShapeType="1"/>
          </p:cNvSpPr>
          <p:nvPr/>
        </p:nvSpPr>
        <p:spPr bwMode="auto">
          <a:xfrm flipH="1">
            <a:off x="6526213" y="4833938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23" name="Line 116"/>
          <p:cNvSpPr>
            <a:spLocks noChangeShapeType="1"/>
          </p:cNvSpPr>
          <p:nvPr/>
        </p:nvSpPr>
        <p:spPr bwMode="auto">
          <a:xfrm>
            <a:off x="6526213" y="4840288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24" name="Freeform 117"/>
          <p:cNvSpPr>
            <a:spLocks/>
          </p:cNvSpPr>
          <p:nvPr/>
        </p:nvSpPr>
        <p:spPr bwMode="auto">
          <a:xfrm>
            <a:off x="6451600" y="4505325"/>
            <a:ext cx="26988" cy="26988"/>
          </a:xfrm>
          <a:custGeom>
            <a:avLst/>
            <a:gdLst>
              <a:gd name="T0" fmla="*/ 15121218 w 17"/>
              <a:gd name="T1" fmla="*/ 12601808 h 17"/>
              <a:gd name="T2" fmla="*/ 40323247 w 17"/>
              <a:gd name="T3" fmla="*/ 0 h 17"/>
              <a:gd name="T4" fmla="*/ 7561403 w 17"/>
              <a:gd name="T5" fmla="*/ 0 h 17"/>
              <a:gd name="T6" fmla="*/ 0 w 17"/>
              <a:gd name="T7" fmla="*/ 12601808 h 17"/>
              <a:gd name="T8" fmla="*/ 0 w 17"/>
              <a:gd name="T9" fmla="*/ 25202029 h 17"/>
              <a:gd name="T10" fmla="*/ 5040406 w 17"/>
              <a:gd name="T11" fmla="*/ 25202029 h 17"/>
              <a:gd name="T12" fmla="*/ 12601808 w 17"/>
              <a:gd name="T13" fmla="*/ 40323247 h 17"/>
              <a:gd name="T14" fmla="*/ 12601808 w 17"/>
              <a:gd name="T15" fmla="*/ 25202029 h 17"/>
              <a:gd name="T16" fmla="*/ 15121218 w 17"/>
              <a:gd name="T17" fmla="*/ 12601808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17">
                <a:moveTo>
                  <a:pt x="6" y="5"/>
                </a:moveTo>
                <a:lnTo>
                  <a:pt x="16" y="0"/>
                </a:lnTo>
                <a:lnTo>
                  <a:pt x="3" y="0"/>
                </a:lnTo>
                <a:lnTo>
                  <a:pt x="0" y="5"/>
                </a:lnTo>
                <a:lnTo>
                  <a:pt x="0" y="10"/>
                </a:lnTo>
                <a:lnTo>
                  <a:pt x="2" y="10"/>
                </a:lnTo>
                <a:lnTo>
                  <a:pt x="5" y="16"/>
                </a:lnTo>
                <a:lnTo>
                  <a:pt x="5" y="10"/>
                </a:lnTo>
                <a:lnTo>
                  <a:pt x="6" y="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25" name="Freeform 118"/>
          <p:cNvSpPr>
            <a:spLocks/>
          </p:cNvSpPr>
          <p:nvPr/>
        </p:nvSpPr>
        <p:spPr bwMode="auto">
          <a:xfrm>
            <a:off x="6461125" y="4552950"/>
            <a:ext cx="26988" cy="26988"/>
          </a:xfrm>
          <a:custGeom>
            <a:avLst/>
            <a:gdLst>
              <a:gd name="T0" fmla="*/ 17642214 w 17"/>
              <a:gd name="T1" fmla="*/ 40323247 h 17"/>
              <a:gd name="T2" fmla="*/ 22682620 w 17"/>
              <a:gd name="T3" fmla="*/ 40323247 h 17"/>
              <a:gd name="T4" fmla="*/ 27723026 w 17"/>
              <a:gd name="T5" fmla="*/ 35282841 h 17"/>
              <a:gd name="T6" fmla="*/ 30242435 w 17"/>
              <a:gd name="T7" fmla="*/ 35282841 h 17"/>
              <a:gd name="T8" fmla="*/ 30242435 w 17"/>
              <a:gd name="T9" fmla="*/ 35282841 h 17"/>
              <a:gd name="T10" fmla="*/ 35282841 w 17"/>
              <a:gd name="T11" fmla="*/ 25202029 h 17"/>
              <a:gd name="T12" fmla="*/ 40323247 w 17"/>
              <a:gd name="T13" fmla="*/ 15121218 h 17"/>
              <a:gd name="T14" fmla="*/ 40323247 w 17"/>
              <a:gd name="T15" fmla="*/ 7561403 h 17"/>
              <a:gd name="T16" fmla="*/ 40323247 w 17"/>
              <a:gd name="T17" fmla="*/ 0 h 17"/>
              <a:gd name="T18" fmla="*/ 30242435 w 17"/>
              <a:gd name="T19" fmla="*/ 5040406 h 17"/>
              <a:gd name="T20" fmla="*/ 22682620 w 17"/>
              <a:gd name="T21" fmla="*/ 7561403 h 17"/>
              <a:gd name="T22" fmla="*/ 17642214 w 17"/>
              <a:gd name="T23" fmla="*/ 7561403 h 17"/>
              <a:gd name="T24" fmla="*/ 5040406 w 17"/>
              <a:gd name="T25" fmla="*/ 7561403 h 17"/>
              <a:gd name="T26" fmla="*/ 0 w 17"/>
              <a:gd name="T27" fmla="*/ 12601808 h 17"/>
              <a:gd name="T28" fmla="*/ 0 w 17"/>
              <a:gd name="T29" fmla="*/ 20161624 h 17"/>
              <a:gd name="T30" fmla="*/ 0 w 17"/>
              <a:gd name="T31" fmla="*/ 27723026 h 17"/>
              <a:gd name="T32" fmla="*/ 0 w 17"/>
              <a:gd name="T33" fmla="*/ 35282841 h 17"/>
              <a:gd name="T34" fmla="*/ 5040406 w 17"/>
              <a:gd name="T35" fmla="*/ 40323247 h 17"/>
              <a:gd name="T36" fmla="*/ 7561403 w 17"/>
              <a:gd name="T37" fmla="*/ 40323247 h 17"/>
              <a:gd name="T38" fmla="*/ 17642214 w 17"/>
              <a:gd name="T39" fmla="*/ 403232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7" h="17">
                <a:moveTo>
                  <a:pt x="7" y="16"/>
                </a:moveTo>
                <a:lnTo>
                  <a:pt x="9" y="16"/>
                </a:lnTo>
                <a:lnTo>
                  <a:pt x="11" y="14"/>
                </a:lnTo>
                <a:lnTo>
                  <a:pt x="12" y="14"/>
                </a:lnTo>
                <a:lnTo>
                  <a:pt x="14" y="10"/>
                </a:lnTo>
                <a:lnTo>
                  <a:pt x="16" y="6"/>
                </a:lnTo>
                <a:lnTo>
                  <a:pt x="16" y="3"/>
                </a:lnTo>
                <a:lnTo>
                  <a:pt x="16" y="0"/>
                </a:lnTo>
                <a:lnTo>
                  <a:pt x="12" y="2"/>
                </a:lnTo>
                <a:lnTo>
                  <a:pt x="9" y="3"/>
                </a:lnTo>
                <a:lnTo>
                  <a:pt x="7" y="3"/>
                </a:lnTo>
                <a:lnTo>
                  <a:pt x="2" y="3"/>
                </a:lnTo>
                <a:lnTo>
                  <a:pt x="0" y="5"/>
                </a:lnTo>
                <a:lnTo>
                  <a:pt x="0" y="8"/>
                </a:lnTo>
                <a:lnTo>
                  <a:pt x="0" y="11"/>
                </a:lnTo>
                <a:lnTo>
                  <a:pt x="0" y="14"/>
                </a:lnTo>
                <a:lnTo>
                  <a:pt x="2" y="16"/>
                </a:lnTo>
                <a:lnTo>
                  <a:pt x="3" y="16"/>
                </a:lnTo>
                <a:lnTo>
                  <a:pt x="7" y="1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26" name="Line 119"/>
          <p:cNvSpPr>
            <a:spLocks noChangeShapeType="1"/>
          </p:cNvSpPr>
          <p:nvPr/>
        </p:nvSpPr>
        <p:spPr bwMode="auto">
          <a:xfrm>
            <a:off x="6527801" y="4757738"/>
            <a:ext cx="15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27" name="Freeform 120"/>
          <p:cNvSpPr>
            <a:spLocks/>
          </p:cNvSpPr>
          <p:nvPr/>
        </p:nvSpPr>
        <p:spPr bwMode="auto">
          <a:xfrm>
            <a:off x="6457950" y="4551364"/>
            <a:ext cx="26988" cy="26987"/>
          </a:xfrm>
          <a:custGeom>
            <a:avLst/>
            <a:gdLst>
              <a:gd name="T0" fmla="*/ 0 w 17"/>
              <a:gd name="T1" fmla="*/ 20160876 h 17"/>
              <a:gd name="T2" fmla="*/ 5040406 w 17"/>
              <a:gd name="T3" fmla="*/ 20160876 h 17"/>
              <a:gd name="T4" fmla="*/ 7561403 w 17"/>
              <a:gd name="T5" fmla="*/ 0 h 17"/>
              <a:gd name="T6" fmla="*/ 12601808 w 17"/>
              <a:gd name="T7" fmla="*/ 0 h 17"/>
              <a:gd name="T8" fmla="*/ 17642214 w 17"/>
              <a:gd name="T9" fmla="*/ 0 h 17"/>
              <a:gd name="T10" fmla="*/ 27723026 w 17"/>
              <a:gd name="T11" fmla="*/ 0 h 17"/>
              <a:gd name="T12" fmla="*/ 30242435 w 17"/>
              <a:gd name="T13" fmla="*/ 0 h 17"/>
              <a:gd name="T14" fmla="*/ 35282841 w 17"/>
              <a:gd name="T15" fmla="*/ 0 h 17"/>
              <a:gd name="T16" fmla="*/ 40323247 w 17"/>
              <a:gd name="T17" fmla="*/ 0 h 17"/>
              <a:gd name="T18" fmla="*/ 40323247 w 17"/>
              <a:gd name="T19" fmla="*/ 20160876 h 17"/>
              <a:gd name="T20" fmla="*/ 35282841 w 17"/>
              <a:gd name="T21" fmla="*/ 20160876 h 17"/>
              <a:gd name="T22" fmla="*/ 30242435 w 17"/>
              <a:gd name="T23" fmla="*/ 40321753 h 17"/>
              <a:gd name="T24" fmla="*/ 22682620 w 17"/>
              <a:gd name="T25" fmla="*/ 40321753 h 17"/>
              <a:gd name="T26" fmla="*/ 12601808 w 17"/>
              <a:gd name="T27" fmla="*/ 40321753 h 17"/>
              <a:gd name="T28" fmla="*/ 7561403 w 17"/>
              <a:gd name="T29" fmla="*/ 40321753 h 17"/>
              <a:gd name="T30" fmla="*/ 0 w 17"/>
              <a:gd name="T31" fmla="*/ 40321753 h 17"/>
              <a:gd name="T32" fmla="*/ 0 w 17"/>
              <a:gd name="T33" fmla="*/ 20160876 h 17"/>
              <a:gd name="T34" fmla="*/ 0 w 17"/>
              <a:gd name="T35" fmla="*/ 20160876 h 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2" y="8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6" y="8"/>
                </a:lnTo>
                <a:lnTo>
                  <a:pt x="14" y="8"/>
                </a:lnTo>
                <a:lnTo>
                  <a:pt x="12" y="16"/>
                </a:lnTo>
                <a:lnTo>
                  <a:pt x="9" y="16"/>
                </a:lnTo>
                <a:lnTo>
                  <a:pt x="5" y="16"/>
                </a:lnTo>
                <a:lnTo>
                  <a:pt x="3" y="16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28" name="Freeform 121"/>
          <p:cNvSpPr>
            <a:spLocks/>
          </p:cNvSpPr>
          <p:nvPr/>
        </p:nvSpPr>
        <p:spPr bwMode="auto">
          <a:xfrm>
            <a:off x="6467475" y="4500564"/>
            <a:ext cx="26988" cy="26987"/>
          </a:xfrm>
          <a:custGeom>
            <a:avLst/>
            <a:gdLst>
              <a:gd name="T0" fmla="*/ 0 w 17"/>
              <a:gd name="T1" fmla="*/ 0 h 17"/>
              <a:gd name="T2" fmla="*/ 35282841 w 17"/>
              <a:gd name="T3" fmla="*/ 40321753 h 17"/>
              <a:gd name="T4" fmla="*/ 35282841 w 17"/>
              <a:gd name="T5" fmla="*/ 35281534 h 17"/>
              <a:gd name="T6" fmla="*/ 40323247 w 17"/>
              <a:gd name="T7" fmla="*/ 30241315 h 17"/>
              <a:gd name="T8" fmla="*/ 40323247 w 17"/>
              <a:gd name="T9" fmla="*/ 25201096 h 17"/>
              <a:gd name="T10" fmla="*/ 40323247 w 17"/>
              <a:gd name="T11" fmla="*/ 10080438 h 17"/>
              <a:gd name="T12" fmla="*/ 35282841 w 17"/>
              <a:gd name="T13" fmla="*/ 10080438 h 17"/>
              <a:gd name="T14" fmla="*/ 30242435 w 17"/>
              <a:gd name="T15" fmla="*/ 0 h 17"/>
              <a:gd name="T16" fmla="*/ 0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4" y="16"/>
                </a:lnTo>
                <a:lnTo>
                  <a:pt x="14" y="14"/>
                </a:lnTo>
                <a:lnTo>
                  <a:pt x="16" y="12"/>
                </a:lnTo>
                <a:lnTo>
                  <a:pt x="16" y="10"/>
                </a:lnTo>
                <a:lnTo>
                  <a:pt x="16" y="4"/>
                </a:lnTo>
                <a:lnTo>
                  <a:pt x="14" y="4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29" name="Freeform 122"/>
          <p:cNvSpPr>
            <a:spLocks/>
          </p:cNvSpPr>
          <p:nvPr/>
        </p:nvSpPr>
        <p:spPr bwMode="auto">
          <a:xfrm>
            <a:off x="6453189" y="4505325"/>
            <a:ext cx="26987" cy="26988"/>
          </a:xfrm>
          <a:custGeom>
            <a:avLst/>
            <a:gdLst>
              <a:gd name="T0" fmla="*/ 0 w 17"/>
              <a:gd name="T1" fmla="*/ 32763432 h 17"/>
              <a:gd name="T2" fmla="*/ 5040219 w 17"/>
              <a:gd name="T3" fmla="*/ 40323247 h 17"/>
              <a:gd name="T4" fmla="*/ 17639973 w 17"/>
              <a:gd name="T5" fmla="*/ 40323247 h 17"/>
              <a:gd name="T6" fmla="*/ 17639973 w 17"/>
              <a:gd name="T7" fmla="*/ 40323247 h 17"/>
              <a:gd name="T8" fmla="*/ 17639973 w 17"/>
              <a:gd name="T9" fmla="*/ 32763432 h 17"/>
              <a:gd name="T10" fmla="*/ 35281534 w 17"/>
              <a:gd name="T11" fmla="*/ 32763432 h 17"/>
              <a:gd name="T12" fmla="*/ 35281534 w 17"/>
              <a:gd name="T13" fmla="*/ 20161624 h 17"/>
              <a:gd name="T14" fmla="*/ 40321753 w 17"/>
              <a:gd name="T15" fmla="*/ 7561403 h 17"/>
              <a:gd name="T16" fmla="*/ 0 w 17"/>
              <a:gd name="T17" fmla="*/ 0 h 17"/>
              <a:gd name="T18" fmla="*/ 0 w 17"/>
              <a:gd name="T19" fmla="*/ 20161624 h 17"/>
              <a:gd name="T20" fmla="*/ 0 w 17"/>
              <a:gd name="T21" fmla="*/ 32763432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" h="17">
                <a:moveTo>
                  <a:pt x="0" y="13"/>
                </a:moveTo>
                <a:lnTo>
                  <a:pt x="2" y="16"/>
                </a:lnTo>
                <a:lnTo>
                  <a:pt x="7" y="16"/>
                </a:lnTo>
                <a:lnTo>
                  <a:pt x="7" y="13"/>
                </a:lnTo>
                <a:lnTo>
                  <a:pt x="14" y="13"/>
                </a:lnTo>
                <a:lnTo>
                  <a:pt x="14" y="8"/>
                </a:lnTo>
                <a:lnTo>
                  <a:pt x="16" y="3"/>
                </a:lnTo>
                <a:lnTo>
                  <a:pt x="0" y="0"/>
                </a:lnTo>
                <a:lnTo>
                  <a:pt x="0" y="8"/>
                </a:lnTo>
                <a:lnTo>
                  <a:pt x="0" y="13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30" name="Freeform 123"/>
          <p:cNvSpPr>
            <a:spLocks/>
          </p:cNvSpPr>
          <p:nvPr/>
        </p:nvSpPr>
        <p:spPr bwMode="auto">
          <a:xfrm>
            <a:off x="6453189" y="4503739"/>
            <a:ext cx="26987" cy="26987"/>
          </a:xfrm>
          <a:custGeom>
            <a:avLst/>
            <a:gdLst>
              <a:gd name="T0" fmla="*/ 40321753 w 17"/>
              <a:gd name="T1" fmla="*/ 40321753 h 17"/>
              <a:gd name="T2" fmla="*/ 27720411 w 17"/>
              <a:gd name="T3" fmla="*/ 0 h 17"/>
              <a:gd name="T4" fmla="*/ 0 w 17"/>
              <a:gd name="T5" fmla="*/ 20160876 h 17"/>
              <a:gd name="T6" fmla="*/ 40321753 w 17"/>
              <a:gd name="T7" fmla="*/ 40321753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1" y="0"/>
                </a:lnTo>
                <a:lnTo>
                  <a:pt x="0" y="8"/>
                </a:lnTo>
                <a:lnTo>
                  <a:pt x="16" y="1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31" name="Line 124"/>
          <p:cNvSpPr>
            <a:spLocks noChangeShapeType="1"/>
          </p:cNvSpPr>
          <p:nvPr/>
        </p:nvSpPr>
        <p:spPr bwMode="auto">
          <a:xfrm flipH="1">
            <a:off x="6508750" y="4706938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32" name="Freeform 125"/>
          <p:cNvSpPr>
            <a:spLocks/>
          </p:cNvSpPr>
          <p:nvPr/>
        </p:nvSpPr>
        <p:spPr bwMode="auto">
          <a:xfrm>
            <a:off x="6480175" y="4568825"/>
            <a:ext cx="26988" cy="26988"/>
          </a:xfrm>
          <a:custGeom>
            <a:avLst/>
            <a:gdLst>
              <a:gd name="T0" fmla="*/ 40323247 w 17"/>
              <a:gd name="T1" fmla="*/ 40323247 h 17"/>
              <a:gd name="T2" fmla="*/ 32763432 w 17"/>
              <a:gd name="T3" fmla="*/ 0 h 17"/>
              <a:gd name="T4" fmla="*/ 27723026 w 17"/>
              <a:gd name="T5" fmla="*/ 0 h 17"/>
              <a:gd name="T6" fmla="*/ 20161624 w 17"/>
              <a:gd name="T7" fmla="*/ 0 h 17"/>
              <a:gd name="T8" fmla="*/ 20161624 w 17"/>
              <a:gd name="T9" fmla="*/ 0 h 17"/>
              <a:gd name="T10" fmla="*/ 12601808 w 17"/>
              <a:gd name="T11" fmla="*/ 0 h 17"/>
              <a:gd name="T12" fmla="*/ 7561403 w 17"/>
              <a:gd name="T13" fmla="*/ 40323247 h 17"/>
              <a:gd name="T14" fmla="*/ 0 w 17"/>
              <a:gd name="T15" fmla="*/ 40323247 h 17"/>
              <a:gd name="T16" fmla="*/ 12601808 w 17"/>
              <a:gd name="T17" fmla="*/ 40323247 h 17"/>
              <a:gd name="T18" fmla="*/ 27723026 w 17"/>
              <a:gd name="T19" fmla="*/ 40323247 h 17"/>
              <a:gd name="T20" fmla="*/ 40323247 w 17"/>
              <a:gd name="T21" fmla="*/ 403232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16"/>
                </a:lnTo>
                <a:lnTo>
                  <a:pt x="0" y="16"/>
                </a:lnTo>
                <a:lnTo>
                  <a:pt x="5" y="16"/>
                </a:lnTo>
                <a:lnTo>
                  <a:pt x="11" y="16"/>
                </a:lnTo>
                <a:lnTo>
                  <a:pt x="16" y="1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33" name="Line 126"/>
          <p:cNvSpPr>
            <a:spLocks noChangeShapeType="1"/>
          </p:cNvSpPr>
          <p:nvPr/>
        </p:nvSpPr>
        <p:spPr bwMode="auto">
          <a:xfrm>
            <a:off x="6526214" y="477361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34" name="Line 127"/>
          <p:cNvSpPr>
            <a:spLocks noChangeShapeType="1"/>
          </p:cNvSpPr>
          <p:nvPr/>
        </p:nvSpPr>
        <p:spPr bwMode="auto">
          <a:xfrm flipH="1">
            <a:off x="6526214" y="4729163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35" name="Freeform 128"/>
          <p:cNvSpPr>
            <a:spLocks/>
          </p:cNvSpPr>
          <p:nvPr/>
        </p:nvSpPr>
        <p:spPr bwMode="auto">
          <a:xfrm>
            <a:off x="6456364" y="4627564"/>
            <a:ext cx="26987" cy="26987"/>
          </a:xfrm>
          <a:custGeom>
            <a:avLst/>
            <a:gdLst>
              <a:gd name="T0" fmla="*/ 40321753 w 17"/>
              <a:gd name="T1" fmla="*/ 40321753 h 17"/>
              <a:gd name="T2" fmla="*/ 40321753 w 17"/>
              <a:gd name="T3" fmla="*/ 0 h 17"/>
              <a:gd name="T4" fmla="*/ 15120657 w 17"/>
              <a:gd name="T5" fmla="*/ 10080438 h 17"/>
              <a:gd name="T6" fmla="*/ 7559535 w 17"/>
              <a:gd name="T7" fmla="*/ 20160876 h 17"/>
              <a:gd name="T8" fmla="*/ 0 w 17"/>
              <a:gd name="T9" fmla="*/ 20160876 h 17"/>
              <a:gd name="T10" fmla="*/ 7559535 w 17"/>
              <a:gd name="T11" fmla="*/ 30241315 h 17"/>
              <a:gd name="T12" fmla="*/ 22680192 w 17"/>
              <a:gd name="T13" fmla="*/ 30241315 h 17"/>
              <a:gd name="T14" fmla="*/ 40321753 w 17"/>
              <a:gd name="T15" fmla="*/ 40321753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6" y="0"/>
                </a:lnTo>
                <a:lnTo>
                  <a:pt x="6" y="4"/>
                </a:lnTo>
                <a:lnTo>
                  <a:pt x="3" y="8"/>
                </a:lnTo>
                <a:lnTo>
                  <a:pt x="0" y="8"/>
                </a:lnTo>
                <a:lnTo>
                  <a:pt x="3" y="12"/>
                </a:lnTo>
                <a:lnTo>
                  <a:pt x="9" y="12"/>
                </a:lnTo>
                <a:lnTo>
                  <a:pt x="16" y="1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36" name="Line 129"/>
          <p:cNvSpPr>
            <a:spLocks noChangeShapeType="1"/>
          </p:cNvSpPr>
          <p:nvPr/>
        </p:nvSpPr>
        <p:spPr bwMode="auto">
          <a:xfrm flipH="1">
            <a:off x="6526214" y="4706938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37" name="Line 130"/>
          <p:cNvSpPr>
            <a:spLocks noChangeShapeType="1"/>
          </p:cNvSpPr>
          <p:nvPr/>
        </p:nvSpPr>
        <p:spPr bwMode="auto">
          <a:xfrm>
            <a:off x="6537325" y="476567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38" name="Line 131"/>
          <p:cNvSpPr>
            <a:spLocks noChangeShapeType="1"/>
          </p:cNvSpPr>
          <p:nvPr/>
        </p:nvSpPr>
        <p:spPr bwMode="auto">
          <a:xfrm>
            <a:off x="6519863" y="468947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39" name="Line 132"/>
          <p:cNvSpPr>
            <a:spLocks noChangeShapeType="1"/>
          </p:cNvSpPr>
          <p:nvPr/>
        </p:nvSpPr>
        <p:spPr bwMode="auto">
          <a:xfrm>
            <a:off x="6530975" y="4691064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40" name="Line 133"/>
          <p:cNvSpPr>
            <a:spLocks noChangeShapeType="1"/>
          </p:cNvSpPr>
          <p:nvPr/>
        </p:nvSpPr>
        <p:spPr bwMode="auto">
          <a:xfrm flipV="1">
            <a:off x="6526213" y="4724400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41" name="Line 134"/>
          <p:cNvSpPr>
            <a:spLocks noChangeShapeType="1"/>
          </p:cNvSpPr>
          <p:nvPr/>
        </p:nvSpPr>
        <p:spPr bwMode="auto">
          <a:xfrm>
            <a:off x="6540501" y="4732338"/>
            <a:ext cx="3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42" name="Line 135"/>
          <p:cNvSpPr>
            <a:spLocks noChangeShapeType="1"/>
          </p:cNvSpPr>
          <p:nvPr/>
        </p:nvSpPr>
        <p:spPr bwMode="auto">
          <a:xfrm flipV="1">
            <a:off x="6543675" y="4721225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43" name="Line 136"/>
          <p:cNvSpPr>
            <a:spLocks noChangeShapeType="1"/>
          </p:cNvSpPr>
          <p:nvPr/>
        </p:nvSpPr>
        <p:spPr bwMode="auto">
          <a:xfrm>
            <a:off x="6483350" y="4729164"/>
            <a:ext cx="0" cy="123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44" name="Freeform 137"/>
          <p:cNvSpPr>
            <a:spLocks/>
          </p:cNvSpPr>
          <p:nvPr/>
        </p:nvSpPr>
        <p:spPr bwMode="auto">
          <a:xfrm>
            <a:off x="6505575" y="4778375"/>
            <a:ext cx="26988" cy="76200"/>
          </a:xfrm>
          <a:custGeom>
            <a:avLst/>
            <a:gdLst>
              <a:gd name="T0" fmla="*/ 0 w 17"/>
              <a:gd name="T1" fmla="*/ 0 h 48"/>
              <a:gd name="T2" fmla="*/ 0 w 17"/>
              <a:gd name="T3" fmla="*/ 15120938 h 48"/>
              <a:gd name="T4" fmla="*/ 35282841 w 17"/>
              <a:gd name="T5" fmla="*/ 118448138 h 48"/>
              <a:gd name="T6" fmla="*/ 40323247 w 17"/>
              <a:gd name="T7" fmla="*/ 118448138 h 48"/>
              <a:gd name="T8" fmla="*/ 0 w 17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48">
                <a:moveTo>
                  <a:pt x="0" y="0"/>
                </a:moveTo>
                <a:lnTo>
                  <a:pt x="0" y="6"/>
                </a:lnTo>
                <a:lnTo>
                  <a:pt x="14" y="47"/>
                </a:lnTo>
                <a:lnTo>
                  <a:pt x="16" y="4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45" name="Freeform 138"/>
          <p:cNvSpPr>
            <a:spLocks/>
          </p:cNvSpPr>
          <p:nvPr/>
        </p:nvSpPr>
        <p:spPr bwMode="auto">
          <a:xfrm>
            <a:off x="6488114" y="4627564"/>
            <a:ext cx="26987" cy="26987"/>
          </a:xfrm>
          <a:custGeom>
            <a:avLst/>
            <a:gdLst>
              <a:gd name="T0" fmla="*/ 0 w 17"/>
              <a:gd name="T1" fmla="*/ 0 h 17"/>
              <a:gd name="T2" fmla="*/ 15120657 w 17"/>
              <a:gd name="T3" fmla="*/ 0 h 17"/>
              <a:gd name="T4" fmla="*/ 30241315 w 17"/>
              <a:gd name="T5" fmla="*/ 0 h 17"/>
              <a:gd name="T6" fmla="*/ 40321753 w 17"/>
              <a:gd name="T7" fmla="*/ 0 h 17"/>
              <a:gd name="T8" fmla="*/ 40321753 w 17"/>
              <a:gd name="T9" fmla="*/ 12599754 h 17"/>
              <a:gd name="T10" fmla="*/ 40321753 w 17"/>
              <a:gd name="T11" fmla="*/ 25201096 h 17"/>
              <a:gd name="T12" fmla="*/ 30241315 w 17"/>
              <a:gd name="T13" fmla="*/ 40321753 h 17"/>
              <a:gd name="T14" fmla="*/ 7559535 w 17"/>
              <a:gd name="T15" fmla="*/ 40321753 h 17"/>
              <a:gd name="T16" fmla="*/ 0 w 1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6" y="0"/>
                </a:lnTo>
                <a:lnTo>
                  <a:pt x="16" y="5"/>
                </a:lnTo>
                <a:lnTo>
                  <a:pt x="16" y="10"/>
                </a:lnTo>
                <a:lnTo>
                  <a:pt x="12" y="16"/>
                </a:lnTo>
                <a:lnTo>
                  <a:pt x="3" y="1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846" name="Text Box 139"/>
          <p:cNvSpPr txBox="1">
            <a:spLocks noChangeArrowheads="1"/>
          </p:cNvSpPr>
          <p:nvPr/>
        </p:nvSpPr>
        <p:spPr bwMode="auto">
          <a:xfrm>
            <a:off x="1600200" y="4556126"/>
            <a:ext cx="2286000" cy="701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i="1">
                <a:latin typeface="Arial" panose="020B0604020202020204" pitchFamily="34" charset="0"/>
              </a:rPr>
              <a:t>Reference Station </a:t>
            </a:r>
          </a:p>
          <a:p>
            <a:r>
              <a:rPr lang="en-GB" altLang="it-IT" sz="2000" i="1">
                <a:latin typeface="Arial" panose="020B0604020202020204" pitchFamily="34" charset="0"/>
              </a:rPr>
              <a:t>Network</a:t>
            </a:r>
            <a:endParaRPr lang="it-IT" altLang="it-IT" sz="2000" i="1">
              <a:latin typeface="Arial" panose="020B0604020202020204" pitchFamily="34" charset="0"/>
            </a:endParaRPr>
          </a:p>
        </p:txBody>
      </p:sp>
      <p:sp>
        <p:nvSpPr>
          <p:cNvPr id="31847" name="Rectangle 140"/>
          <p:cNvSpPr>
            <a:spLocks noChangeArrowheads="1"/>
          </p:cNvSpPr>
          <p:nvPr/>
        </p:nvSpPr>
        <p:spPr bwMode="auto">
          <a:xfrm>
            <a:off x="1676401" y="1752601"/>
            <a:ext cx="190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000" b="1" i="1">
                <a:solidFill>
                  <a:schemeClr val="accent2"/>
                </a:solidFill>
                <a:latin typeface="Arial" panose="020B0604020202020204" pitchFamily="34" charset="0"/>
              </a:rPr>
              <a:t>GPS Satellites</a:t>
            </a:r>
            <a:endParaRPr lang="it-IT" altLang="it-IT" sz="20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1848" name="Rectangle 141"/>
          <p:cNvSpPr>
            <a:spLocks noChangeArrowheads="1"/>
          </p:cNvSpPr>
          <p:nvPr/>
        </p:nvSpPr>
        <p:spPr bwMode="auto">
          <a:xfrm>
            <a:off x="6400800" y="1600201"/>
            <a:ext cx="236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000" b="1" i="1">
                <a:latin typeface="Arial" panose="020B0604020202020204" pitchFamily="34" charset="0"/>
              </a:rPr>
              <a:t>Data Link Satellite</a:t>
            </a:r>
            <a:endParaRPr lang="it-IT" altLang="it-IT" sz="2000" b="1" i="1">
              <a:latin typeface="Arial" panose="020B0604020202020204" pitchFamily="34" charset="0"/>
            </a:endParaRPr>
          </a:p>
        </p:txBody>
      </p:sp>
      <p:sp>
        <p:nvSpPr>
          <p:cNvPr id="31849" name="Rectangle 142"/>
          <p:cNvSpPr>
            <a:spLocks noChangeArrowheads="1"/>
          </p:cNvSpPr>
          <p:nvPr/>
        </p:nvSpPr>
        <p:spPr bwMode="auto">
          <a:xfrm>
            <a:off x="7072314" y="2574926"/>
            <a:ext cx="34432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latin typeface="Arial" panose="020B0604020202020204" pitchFamily="34" charset="0"/>
              </a:rPr>
              <a:t>WADGPS Message / Corr’n</a:t>
            </a:r>
          </a:p>
        </p:txBody>
      </p:sp>
      <p:sp>
        <p:nvSpPr>
          <p:cNvPr id="31850" name="Rectangle 143"/>
          <p:cNvSpPr>
            <a:spLocks noChangeArrowheads="1"/>
          </p:cNvSpPr>
          <p:nvPr/>
        </p:nvSpPr>
        <p:spPr bwMode="auto">
          <a:xfrm>
            <a:off x="4114800" y="5334001"/>
            <a:ext cx="2895600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2000" b="1" i="1">
                <a:latin typeface="Arial" panose="020B0604020202020204" pitchFamily="34" charset="0"/>
              </a:rPr>
              <a:t>Central Processor and</a:t>
            </a:r>
          </a:p>
          <a:p>
            <a:pPr>
              <a:spcBef>
                <a:spcPct val="50000"/>
              </a:spcBef>
            </a:pPr>
            <a:r>
              <a:rPr lang="en-GB" altLang="it-IT" sz="2000" b="1" i="1">
                <a:latin typeface="Arial" panose="020B0604020202020204" pitchFamily="34" charset="0"/>
              </a:rPr>
              <a:t>Satellite Uplink</a:t>
            </a:r>
          </a:p>
        </p:txBody>
      </p:sp>
      <p:sp>
        <p:nvSpPr>
          <p:cNvPr id="31851" name="Rectangle 144"/>
          <p:cNvSpPr>
            <a:spLocks noChangeArrowheads="1"/>
          </p:cNvSpPr>
          <p:nvPr/>
        </p:nvSpPr>
        <p:spPr bwMode="auto">
          <a:xfrm>
            <a:off x="4267201" y="2590801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000" b="1">
                <a:solidFill>
                  <a:srgbClr val="FF3300"/>
                </a:solidFill>
                <a:latin typeface="Arial" panose="020B0604020202020204" pitchFamily="34" charset="0"/>
              </a:rPr>
              <a:t>GPS Signals</a:t>
            </a:r>
            <a:endParaRPr lang="it-IT" altLang="it-IT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3708" y="5559723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Ex=a Est +b Nord +c</a:t>
            </a:r>
          </a:p>
        </p:txBody>
      </p:sp>
      <p:sp>
        <p:nvSpPr>
          <p:cNvPr id="146" name="CasellaDiTesto 145"/>
          <p:cNvSpPr txBox="1"/>
          <p:nvPr/>
        </p:nvSpPr>
        <p:spPr>
          <a:xfrm>
            <a:off x="793708" y="6035518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Ey=a' Est +b' Nord +c'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39"/>
    </mc:Choice>
    <mc:Fallback xmlns="">
      <p:transition spd="slow" advTm="104639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88913"/>
            <a:ext cx="805847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>
                <a:solidFill>
                  <a:srgbClr val="00008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>
                <a:solidFill>
                  <a:srgbClr val="000080"/>
                </a:solidFill>
                <a:latin typeface="Arial" panose="020B0604020202020204" pitchFamily="34" charset="0"/>
              </a:rPr>
              <a:t>Stazioni permanenti GPS in Italia e rete RDN</a:t>
            </a:r>
            <a:endParaRPr lang="it-IT" altLang="it-IT" b="1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47077"/>
              </p:ext>
            </p:extLst>
          </p:nvPr>
        </p:nvGraphicFramePr>
        <p:xfrm>
          <a:off x="1985518" y="798513"/>
          <a:ext cx="4335462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29712" imgH="3781044" progId="">
                  <p:embed/>
                </p:oleObj>
              </mc:Choice>
              <mc:Fallback>
                <p:oleObj r:id="rId2" imgW="3029712" imgH="3781044" progId="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18" y="798513"/>
                        <a:ext cx="4335462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992938" y="1073885"/>
            <a:ext cx="29718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000" b="1"/>
              <a:t>Stazioni GPS che acquisiscono in continuo dati, da un vertice di posizione nota in vari sistemi di riferimento.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 b="1"/>
              <a:t>La rete RDN (Rete Dinamica Nazionale) costituita da stazioni "affiliate" all'IGM, inquadrata nelle reti EUREF e IGS è la nuova rete fondamentale.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 b="1"/>
              <a:t>Ci sono inoltre reti private (a scala nazionale) e pubbliche (nazionali e regionali).</a:t>
            </a:r>
            <a:endParaRPr lang="it-IT" altLang="it-IT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4"/>
    </mc:Choice>
    <mc:Fallback xmlns="">
      <p:transition spd="slow" advTm="155514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EUR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56" y="328613"/>
            <a:ext cx="60071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23813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>
                <a:solidFill>
                  <a:srgbClr val="00008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>
                <a:solidFill>
                  <a:srgbClr val="000080"/>
                </a:solidFill>
                <a:latin typeface="Arial" panose="020B0604020202020204" pitchFamily="34" charset="0"/>
              </a:rPr>
              <a:t>Rete EUREF</a:t>
            </a:r>
            <a:endParaRPr lang="it-IT" altLang="it-IT" b="1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6"/>
    </mc:Choice>
    <mc:Fallback xmlns="">
      <p:transition spd="slow" advTm="361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2800"/>
              <a:t>Posizionamento con metodi satellitari</a:t>
            </a:r>
            <a:r>
              <a:rPr lang="it-IT" altLang="it-IT" sz="2400"/>
              <a:t> </a:t>
            </a:r>
            <a:endParaRPr lang="it-IT" altLang="it-IT" sz="2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415" y="990600"/>
            <a:ext cx="11112843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</a:rPr>
              <a:t>Sistemi di posizionamento basati sulla ricezione di segnali provenienti da satelliti artificiali posti su orbite note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</a:rPr>
              <a:t>Equazione di osservazione: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dirty="0" err="1">
                <a:latin typeface="+mj-lt"/>
              </a:rPr>
              <a:t>x</a:t>
            </a:r>
            <a:r>
              <a:rPr lang="it-IT" altLang="it-IT" baseline="-25000" dirty="0" err="1">
                <a:latin typeface="+mj-lt"/>
              </a:rPr>
              <a:t>r</a:t>
            </a:r>
            <a:r>
              <a:rPr lang="it-IT" altLang="it-IT" dirty="0">
                <a:latin typeface="+mj-lt"/>
              </a:rPr>
              <a:t>,</a:t>
            </a:r>
            <a:r>
              <a:rPr lang="it-IT" altLang="it-IT" baseline="-25000" dirty="0">
                <a:latin typeface="+mj-lt"/>
              </a:rPr>
              <a:t> </a:t>
            </a:r>
            <a:r>
              <a:rPr lang="it-IT" altLang="it-IT" dirty="0" err="1">
                <a:latin typeface="+mj-lt"/>
              </a:rPr>
              <a:t>y</a:t>
            </a:r>
            <a:r>
              <a:rPr lang="it-IT" altLang="it-IT" baseline="-25000" dirty="0" err="1">
                <a:latin typeface="+mj-lt"/>
              </a:rPr>
              <a:t>r</a:t>
            </a:r>
            <a:r>
              <a:rPr lang="it-IT" altLang="it-IT" dirty="0">
                <a:latin typeface="+mj-lt"/>
              </a:rPr>
              <a:t>, </a:t>
            </a:r>
            <a:r>
              <a:rPr lang="it-IT" altLang="it-IT" dirty="0" err="1">
                <a:latin typeface="+mj-lt"/>
              </a:rPr>
              <a:t>z</a:t>
            </a:r>
            <a:r>
              <a:rPr lang="it-IT" altLang="it-IT" baseline="-25000" dirty="0" err="1">
                <a:latin typeface="+mj-lt"/>
              </a:rPr>
              <a:t>r</a:t>
            </a:r>
            <a:r>
              <a:rPr lang="it-IT" altLang="it-IT" baseline="-25000" dirty="0">
                <a:latin typeface="+mj-lt"/>
              </a:rPr>
              <a:t> </a:t>
            </a:r>
            <a:r>
              <a:rPr lang="it-IT" altLang="it-IT" dirty="0">
                <a:latin typeface="+mj-lt"/>
              </a:rPr>
              <a:t>= incognite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 err="1">
                <a:latin typeface="+mj-lt"/>
              </a:rPr>
              <a:t>x</a:t>
            </a:r>
            <a:r>
              <a:rPr lang="it-IT" altLang="it-IT" baseline="30000" dirty="0" err="1">
                <a:latin typeface="+mj-lt"/>
              </a:rPr>
              <a:t>s</a:t>
            </a:r>
            <a:r>
              <a:rPr lang="it-IT" altLang="it-IT" dirty="0">
                <a:latin typeface="+mj-lt"/>
              </a:rPr>
              <a:t>,</a:t>
            </a:r>
            <a:r>
              <a:rPr lang="it-IT" altLang="it-IT" baseline="30000" dirty="0">
                <a:latin typeface="+mj-lt"/>
              </a:rPr>
              <a:t> </a:t>
            </a:r>
            <a:r>
              <a:rPr lang="it-IT" altLang="it-IT" dirty="0" err="1">
                <a:latin typeface="+mj-lt"/>
              </a:rPr>
              <a:t>y</a:t>
            </a:r>
            <a:r>
              <a:rPr lang="it-IT" altLang="it-IT" baseline="30000" dirty="0" err="1">
                <a:latin typeface="+mj-lt"/>
              </a:rPr>
              <a:t>s</a:t>
            </a:r>
            <a:r>
              <a:rPr lang="it-IT" altLang="it-IT" dirty="0">
                <a:latin typeface="+mj-lt"/>
              </a:rPr>
              <a:t>,</a:t>
            </a:r>
            <a:r>
              <a:rPr lang="it-IT" altLang="it-IT" baseline="30000" dirty="0">
                <a:latin typeface="+mj-lt"/>
              </a:rPr>
              <a:t> </a:t>
            </a:r>
            <a:r>
              <a:rPr lang="it-IT" altLang="it-IT" dirty="0" err="1">
                <a:latin typeface="+mj-lt"/>
              </a:rPr>
              <a:t>z</a:t>
            </a:r>
            <a:r>
              <a:rPr lang="it-IT" altLang="it-IT" baseline="30000" dirty="0" err="1">
                <a:latin typeface="+mj-lt"/>
              </a:rPr>
              <a:t>s</a:t>
            </a:r>
            <a:r>
              <a:rPr lang="it-IT" altLang="it-IT" baseline="-25000" dirty="0">
                <a:latin typeface="+mj-lt"/>
              </a:rPr>
              <a:t> </a:t>
            </a:r>
            <a:r>
              <a:rPr lang="it-IT" altLang="it-IT" dirty="0">
                <a:latin typeface="+mj-lt"/>
              </a:rPr>
              <a:t>= note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  <a:sym typeface="Symbol" panose="05050102010706020507" pitchFamily="18" charset="2"/>
              </a:rPr>
              <a:t>t = misurato usando il segnale ricevuto e la replica generata dal ricevitore (un po’ come nei distanziometri a sfasamento)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>
                <a:latin typeface="+mj-lt"/>
                <a:sym typeface="Symbol" panose="05050102010706020507" pitchFamily="18" charset="2"/>
              </a:rPr>
              <a:t>c = velocità della luce</a:t>
            </a:r>
            <a:br>
              <a:rPr lang="it-IT" altLang="it-IT" dirty="0">
                <a:latin typeface="+mj-lt"/>
              </a:rPr>
            </a:br>
            <a:endParaRPr lang="it-IT" altLang="it-IT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4"/>
              <p:cNvSpPr txBox="1"/>
              <p:nvPr/>
            </p:nvSpPr>
            <p:spPr bwMode="auto">
              <a:xfrm>
                <a:off x="2548236" y="2313159"/>
                <a:ext cx="680720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512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8236" y="2313159"/>
                <a:ext cx="6807200" cy="520700"/>
              </a:xfrm>
              <a:prstGeom prst="rect">
                <a:avLst/>
              </a:prstGeom>
              <a:blipFill>
                <a:blip r:embed="rId2"/>
                <a:stretch>
                  <a:fillRect b="-174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01"/>
    </mc:Choice>
    <mc:Fallback xmlns="">
      <p:transition spd="slow" advTm="15060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63" y="548639"/>
            <a:ext cx="6659874" cy="576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CasellaDiTesto 2"/>
          <p:cNvSpPr txBox="1">
            <a:spLocks noChangeArrowheads="1"/>
          </p:cNvSpPr>
          <p:nvPr/>
        </p:nvSpPr>
        <p:spPr bwMode="auto">
          <a:xfrm>
            <a:off x="2711451" y="174626"/>
            <a:ext cx="654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/>
              <a:t>Andamento stazione permanente PR-Ing dell'INGV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2"/>
    </mc:Choice>
    <mc:Fallback xmlns="">
      <p:transition spd="slow" advTm="173122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Svantaggi posizionamento GPS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 rilievi sono possibili solo all’</a:t>
            </a:r>
            <a:r>
              <a:rPr lang="it-IT" altLang="it-IT">
                <a:solidFill>
                  <a:schemeClr val="accent2"/>
                </a:solidFill>
              </a:rPr>
              <a:t>aperto</a:t>
            </a:r>
            <a:endParaRPr lang="it-IT" altLang="it-IT"/>
          </a:p>
          <a:p>
            <a:pPr eaLnBrk="1" hangingPunct="1"/>
            <a:r>
              <a:rPr lang="it-IT" altLang="it-IT"/>
              <a:t>Sensibilità a </a:t>
            </a:r>
            <a:r>
              <a:rPr lang="it-IT" altLang="it-IT">
                <a:solidFill>
                  <a:schemeClr val="accent2"/>
                </a:solidFill>
              </a:rPr>
              <a:t>disturbi elettromagnetici</a:t>
            </a:r>
            <a:endParaRPr lang="it-IT" altLang="it-IT"/>
          </a:p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Precisione disuniforme</a:t>
            </a:r>
            <a:r>
              <a:rPr lang="it-IT" altLang="it-IT"/>
              <a:t> in planimetria (maggiore) e in quota (minore) </a:t>
            </a:r>
          </a:p>
          <a:p>
            <a:pPr eaLnBrk="1" hangingPunct="1"/>
            <a:r>
              <a:rPr lang="it-IT" altLang="it-IT"/>
              <a:t>E’ necessario </a:t>
            </a:r>
            <a:r>
              <a:rPr lang="it-IT" altLang="it-IT">
                <a:solidFill>
                  <a:schemeClr val="accent2"/>
                </a:solidFill>
              </a:rPr>
              <a:t>occupare i vertici</a:t>
            </a:r>
            <a:r>
              <a:rPr lang="it-IT" altLang="it-IT"/>
              <a:t> da rilevare</a:t>
            </a:r>
          </a:p>
          <a:p>
            <a:pPr eaLnBrk="1" hangingPunct="1"/>
            <a:r>
              <a:rPr lang="it-IT" altLang="it-IT"/>
              <a:t>Diversità tra sistema di riferimento GPS e quello geodetico nazionale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52"/>
    </mc:Choice>
    <mc:Fallback xmlns="">
      <p:transition spd="slow" advTm="586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it-IT" altLang="it-IT" sz="2800" b="1"/>
            </a:br>
            <a:r>
              <a:rPr lang="it-IT" altLang="it-IT" sz="2800" b="1"/>
              <a:t>SISTEMA DI RIFERIMENTO WGS84</a:t>
            </a:r>
            <a:br>
              <a:rPr lang="it-IT" altLang="it-IT" sz="2800" b="1"/>
            </a:br>
            <a:endParaRPr lang="it-IT" altLang="it-IT" b="1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30364"/>
              </p:ext>
            </p:extLst>
          </p:nvPr>
        </p:nvGraphicFramePr>
        <p:xfrm>
          <a:off x="786713" y="644611"/>
          <a:ext cx="4800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332220" imgH="2891028" progId="Word.Document.8">
                  <p:embed/>
                </p:oleObj>
              </mc:Choice>
              <mc:Fallback>
                <p:oleObj name="Documento" r:id="rId2" imgW="6332220" imgH="2891028" progId="Word.Document.8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828" r="27820"/>
                      <a:stretch>
                        <a:fillRect/>
                      </a:stretch>
                    </p:blipFill>
                    <p:spPr bwMode="auto">
                      <a:xfrm>
                        <a:off x="786713" y="644611"/>
                        <a:ext cx="48006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86713" y="4247207"/>
            <a:ext cx="55646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GB" altLang="it-IT" sz="2000" dirty="0" err="1">
                <a:latin typeface="+mj-lt"/>
              </a:rPr>
              <a:t>semiasse</a:t>
            </a:r>
            <a:r>
              <a:rPr lang="en-GB" altLang="it-IT" sz="2000" dirty="0">
                <a:latin typeface="+mj-lt"/>
              </a:rPr>
              <a:t> </a:t>
            </a:r>
            <a:r>
              <a:rPr lang="en-GB" altLang="it-IT" sz="2000" dirty="0" err="1">
                <a:latin typeface="+mj-lt"/>
              </a:rPr>
              <a:t>equatoriale</a:t>
            </a:r>
            <a:r>
              <a:rPr lang="en-GB" altLang="it-IT" sz="2000" dirty="0">
                <a:latin typeface="+mj-lt"/>
              </a:rPr>
              <a:t>    a = 6378137 m</a:t>
            </a:r>
          </a:p>
          <a:p>
            <a:pPr algn="just" eaLnBrk="1" hangingPunct="1"/>
            <a:r>
              <a:rPr lang="en-GB" altLang="it-IT" sz="2000" dirty="0">
                <a:latin typeface="+mj-lt"/>
              </a:rPr>
              <a:t>flattening = (a - b) / a   f = 1 / 298.257</a:t>
            </a:r>
          </a:p>
          <a:p>
            <a:pPr eaLnBrk="1" hangingPunct="1"/>
            <a:r>
              <a:rPr lang="en-GB" altLang="it-IT" sz="2000" dirty="0">
                <a:latin typeface="+mj-lt"/>
              </a:rPr>
              <a:t>(a: </a:t>
            </a:r>
            <a:r>
              <a:rPr lang="en-GB" altLang="it-IT" sz="2000" dirty="0" err="1">
                <a:latin typeface="+mj-lt"/>
              </a:rPr>
              <a:t>semiasse</a:t>
            </a:r>
            <a:r>
              <a:rPr lang="en-GB" altLang="it-IT" sz="2000" dirty="0">
                <a:latin typeface="+mj-lt"/>
              </a:rPr>
              <a:t> </a:t>
            </a:r>
            <a:r>
              <a:rPr lang="en-GB" altLang="it-IT" sz="2000" dirty="0" err="1">
                <a:latin typeface="+mj-lt"/>
              </a:rPr>
              <a:t>maggiore</a:t>
            </a:r>
            <a:r>
              <a:rPr lang="en-GB" altLang="it-IT" sz="2000" dirty="0">
                <a:latin typeface="+mj-lt"/>
              </a:rPr>
              <a:t>, b=</a:t>
            </a:r>
            <a:r>
              <a:rPr lang="en-GB" altLang="it-IT" sz="2000" dirty="0" err="1">
                <a:latin typeface="+mj-lt"/>
              </a:rPr>
              <a:t>semiasse</a:t>
            </a:r>
            <a:r>
              <a:rPr lang="en-GB" altLang="it-IT" sz="2000" dirty="0">
                <a:latin typeface="+mj-lt"/>
              </a:rPr>
              <a:t> </a:t>
            </a:r>
            <a:r>
              <a:rPr lang="en-GB" altLang="it-IT" sz="2000" dirty="0" err="1">
                <a:latin typeface="+mj-lt"/>
              </a:rPr>
              <a:t>minore</a:t>
            </a:r>
            <a:r>
              <a:rPr lang="en-GB" altLang="it-IT" sz="2000" dirty="0">
                <a:latin typeface="+mj-lt"/>
              </a:rPr>
              <a:t>)</a:t>
            </a:r>
            <a:endParaRPr lang="it-IT" altLang="it-IT" sz="2000" dirty="0">
              <a:latin typeface="+mj-lt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04689" y="914400"/>
            <a:ext cx="4495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buFont typeface="Symbol" panose="05050102010706020507" pitchFamily="18" charset="2"/>
              <a:buChar char="-"/>
            </a:pPr>
            <a:r>
              <a:rPr lang="en-GB" altLang="it-IT" sz="2000" dirty="0">
                <a:latin typeface="+mj-lt"/>
              </a:rPr>
              <a:t>Z</a:t>
            </a:r>
            <a:r>
              <a:rPr lang="en-GB" altLang="it-IT" sz="2000" baseline="-25000" dirty="0">
                <a:latin typeface="+mj-lt"/>
              </a:rPr>
              <a:t>WGS84</a:t>
            </a:r>
            <a:r>
              <a:rPr lang="en-GB" altLang="it-IT" sz="2000" dirty="0">
                <a:latin typeface="+mj-lt"/>
              </a:rPr>
              <a:t>    </a:t>
            </a:r>
            <a:r>
              <a:rPr lang="en-GB" altLang="it-IT" sz="2000" dirty="0" err="1">
                <a:latin typeface="+mj-lt"/>
              </a:rPr>
              <a:t>individuato</a:t>
            </a:r>
            <a:r>
              <a:rPr lang="en-GB" altLang="it-IT" sz="2000" dirty="0">
                <a:latin typeface="+mj-lt"/>
              </a:rPr>
              <a:t> dal </a:t>
            </a:r>
            <a:r>
              <a:rPr lang="en-GB" altLang="it-IT" sz="2000" dirty="0" err="1">
                <a:latin typeface="+mj-lt"/>
              </a:rPr>
              <a:t>baricentro</a:t>
            </a:r>
            <a:r>
              <a:rPr lang="en-GB" altLang="it-IT" sz="2000" dirty="0">
                <a:latin typeface="+mj-lt"/>
              </a:rPr>
              <a:t> </a:t>
            </a:r>
            <a:r>
              <a:rPr lang="en-GB" altLang="it-IT" sz="2000" dirty="0" err="1">
                <a:latin typeface="+mj-lt"/>
              </a:rPr>
              <a:t>terrestre</a:t>
            </a:r>
            <a:r>
              <a:rPr lang="en-GB" altLang="it-IT" sz="2000" dirty="0">
                <a:latin typeface="+mj-lt"/>
              </a:rPr>
              <a:t> e dal polo medio </a:t>
            </a:r>
            <a:r>
              <a:rPr lang="en-GB" altLang="it-IT" sz="2000" dirty="0" err="1">
                <a:latin typeface="+mj-lt"/>
              </a:rPr>
              <a:t>definito</a:t>
            </a:r>
            <a:r>
              <a:rPr lang="en-GB" altLang="it-IT" sz="2000" dirty="0">
                <a:latin typeface="+mj-lt"/>
              </a:rPr>
              <a:t> </a:t>
            </a:r>
            <a:r>
              <a:rPr lang="en-GB" altLang="it-IT" sz="2000" dirty="0" err="1">
                <a:latin typeface="+mj-lt"/>
              </a:rPr>
              <a:t>nel</a:t>
            </a:r>
            <a:r>
              <a:rPr lang="en-GB" altLang="it-IT" sz="2000" dirty="0">
                <a:latin typeface="+mj-lt"/>
              </a:rPr>
              <a:t> 1984 dal Bureau International de </a:t>
            </a:r>
            <a:r>
              <a:rPr lang="en-GB" altLang="it-IT" sz="2000" dirty="0" err="1">
                <a:latin typeface="+mj-lt"/>
              </a:rPr>
              <a:t>l’Heure</a:t>
            </a:r>
            <a:r>
              <a:rPr lang="en-GB" altLang="it-IT" sz="2000" dirty="0">
                <a:latin typeface="+mj-lt"/>
              </a:rPr>
              <a:t> (BIH)</a:t>
            </a:r>
          </a:p>
          <a:p>
            <a:pPr lvl="2" eaLnBrk="1" hangingPunct="1">
              <a:buFont typeface="Symbol" panose="05050102010706020507" pitchFamily="18" charset="2"/>
              <a:buChar char="-"/>
            </a:pPr>
            <a:endParaRPr lang="en-GB" altLang="it-IT" sz="2000" dirty="0">
              <a:latin typeface="+mj-lt"/>
            </a:endParaRPr>
          </a:p>
          <a:p>
            <a:pPr lvl="2" eaLnBrk="1" hangingPunct="1">
              <a:buFont typeface="Symbol" panose="05050102010706020507" pitchFamily="18" charset="2"/>
              <a:buChar char="-"/>
            </a:pPr>
            <a:r>
              <a:rPr lang="en-GB" altLang="it-IT" sz="2000" dirty="0">
                <a:latin typeface="+mj-lt"/>
              </a:rPr>
              <a:t>X</a:t>
            </a:r>
            <a:r>
              <a:rPr lang="en-GB" altLang="it-IT" sz="2000" baseline="-25000" dirty="0">
                <a:latin typeface="+mj-lt"/>
              </a:rPr>
              <a:t>WGS84</a:t>
            </a:r>
            <a:r>
              <a:rPr lang="en-GB" altLang="it-IT" sz="2000" dirty="0">
                <a:latin typeface="+mj-lt"/>
              </a:rPr>
              <a:t>    </a:t>
            </a:r>
            <a:r>
              <a:rPr lang="en-GB" altLang="it-IT" sz="2000" dirty="0" err="1">
                <a:latin typeface="+mj-lt"/>
              </a:rPr>
              <a:t>individuato</a:t>
            </a:r>
            <a:r>
              <a:rPr lang="en-GB" altLang="it-IT" sz="2000" dirty="0">
                <a:latin typeface="+mj-lt"/>
              </a:rPr>
              <a:t> </a:t>
            </a:r>
            <a:r>
              <a:rPr lang="en-GB" altLang="it-IT" sz="2000" dirty="0" err="1">
                <a:latin typeface="+mj-lt"/>
              </a:rPr>
              <a:t>dall’intersezione</a:t>
            </a:r>
            <a:r>
              <a:rPr lang="en-GB" altLang="it-IT" sz="2000" dirty="0">
                <a:latin typeface="+mj-lt"/>
              </a:rPr>
              <a:t> del piano </a:t>
            </a:r>
            <a:r>
              <a:rPr lang="en-GB" altLang="it-IT" sz="2000" dirty="0" err="1">
                <a:latin typeface="+mj-lt"/>
              </a:rPr>
              <a:t>equatoriale</a:t>
            </a:r>
            <a:r>
              <a:rPr lang="en-GB" altLang="it-IT" sz="2000" dirty="0">
                <a:latin typeface="+mj-lt"/>
              </a:rPr>
              <a:t> con il piano </a:t>
            </a:r>
            <a:r>
              <a:rPr lang="en-GB" altLang="it-IT" sz="2000" dirty="0" err="1">
                <a:latin typeface="+mj-lt"/>
              </a:rPr>
              <a:t>meridiano</a:t>
            </a:r>
            <a:r>
              <a:rPr lang="en-GB" altLang="it-IT" sz="2000" dirty="0">
                <a:latin typeface="+mj-lt"/>
              </a:rPr>
              <a:t> di  Greenwich </a:t>
            </a:r>
            <a:r>
              <a:rPr lang="en-GB" altLang="it-IT" sz="2000" dirty="0" err="1">
                <a:latin typeface="+mj-lt"/>
              </a:rPr>
              <a:t>definito</a:t>
            </a:r>
            <a:r>
              <a:rPr lang="en-GB" altLang="it-IT" sz="2000" dirty="0">
                <a:latin typeface="+mj-lt"/>
              </a:rPr>
              <a:t> sempre </a:t>
            </a:r>
            <a:r>
              <a:rPr lang="en-GB" altLang="it-IT" sz="2000" dirty="0" err="1">
                <a:latin typeface="+mj-lt"/>
              </a:rPr>
              <a:t>nel</a:t>
            </a:r>
            <a:r>
              <a:rPr lang="en-GB" altLang="it-IT" sz="2000" dirty="0">
                <a:latin typeface="+mj-lt"/>
              </a:rPr>
              <a:t> 1984 dal BIH. </a:t>
            </a:r>
          </a:p>
          <a:p>
            <a:pPr lvl="2" eaLnBrk="1" hangingPunct="1">
              <a:buFont typeface="Symbol" panose="05050102010706020507" pitchFamily="18" charset="2"/>
              <a:buChar char="-"/>
            </a:pPr>
            <a:endParaRPr lang="en-GB" altLang="it-IT" sz="2000" dirty="0">
              <a:latin typeface="+mj-lt"/>
            </a:endParaRPr>
          </a:p>
          <a:p>
            <a:pPr lvl="2" eaLnBrk="1" hangingPunct="1">
              <a:buFont typeface="Symbol" panose="05050102010706020507" pitchFamily="18" charset="2"/>
              <a:buChar char="-"/>
            </a:pPr>
            <a:r>
              <a:rPr lang="en-GB" altLang="it-IT" sz="2000" dirty="0">
                <a:latin typeface="+mj-lt"/>
              </a:rPr>
              <a:t>Y</a:t>
            </a:r>
            <a:r>
              <a:rPr lang="en-GB" altLang="it-IT" sz="2000" baseline="-25000" dirty="0">
                <a:latin typeface="+mj-lt"/>
              </a:rPr>
              <a:t>WGS84 </a:t>
            </a:r>
            <a:r>
              <a:rPr lang="en-GB" altLang="it-IT" sz="2000" dirty="0">
                <a:latin typeface="+mj-lt"/>
              </a:rPr>
              <a:t>   </a:t>
            </a:r>
            <a:r>
              <a:rPr lang="en-GB" altLang="it-IT" sz="2000" dirty="0" err="1">
                <a:latin typeface="+mj-lt"/>
              </a:rPr>
              <a:t>completa</a:t>
            </a:r>
            <a:r>
              <a:rPr lang="en-GB" altLang="it-IT" sz="2000" dirty="0">
                <a:latin typeface="+mj-lt"/>
              </a:rPr>
              <a:t> la terna </a:t>
            </a:r>
            <a:r>
              <a:rPr lang="en-GB" altLang="it-IT" sz="2000" dirty="0" err="1">
                <a:latin typeface="+mj-lt"/>
              </a:rPr>
              <a:t>destrorsa</a:t>
            </a:r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8"/>
    </mc:Choice>
    <mc:Fallback xmlns="">
      <p:transition spd="slow" advTm="537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dirty="0"/>
              <a:t>Componenti del sistema GPS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dirty="0">
                <a:latin typeface="+mj-lt"/>
              </a:rPr>
              <a:t>Segmento spaziale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it-IT" altLang="it-IT" dirty="0"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dirty="0">
                <a:latin typeface="+mj-lt"/>
              </a:rPr>
              <a:t>Segmento di controllo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it-IT" altLang="it-IT" dirty="0"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it-IT" altLang="it-IT" dirty="0">
                <a:latin typeface="+mj-lt"/>
              </a:rPr>
              <a:t>Segmento di utilizzo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3"/>
    </mc:Choice>
    <mc:Fallback xmlns="">
      <p:transition spd="slow" advTm="136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2800"/>
              <a:t>Segmento spaziale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81" y="1693905"/>
            <a:ext cx="7772400" cy="4495800"/>
          </a:xfrm>
        </p:spPr>
        <p:txBody>
          <a:bodyPr/>
          <a:lstStyle/>
          <a:p>
            <a:pPr eaLnBrk="1" hangingPunct="1"/>
            <a:endParaRPr lang="it-IT" altLang="it-IT" dirty="0">
              <a:latin typeface="+mj-lt"/>
            </a:endParaRPr>
          </a:p>
          <a:p>
            <a:pPr eaLnBrk="1" hangingPunct="1"/>
            <a:endParaRPr lang="it-IT" altLang="it-IT" dirty="0">
              <a:latin typeface="+mj-lt"/>
            </a:endParaRPr>
          </a:p>
          <a:p>
            <a:pPr eaLnBrk="1" hangingPunct="1"/>
            <a:endParaRPr lang="it-IT" altLang="it-IT" dirty="0">
              <a:latin typeface="+mj-lt"/>
            </a:endParaRPr>
          </a:p>
          <a:p>
            <a:pPr eaLnBrk="1" hangingPunct="1"/>
            <a:endParaRPr lang="it-IT" altLang="it-IT" dirty="0">
              <a:latin typeface="+mj-lt"/>
            </a:endParaRPr>
          </a:p>
          <a:p>
            <a:pPr eaLnBrk="1" hangingPunct="1"/>
            <a:endParaRPr lang="it-IT" altLang="it-IT" sz="2200" dirty="0">
              <a:latin typeface="+mj-lt"/>
            </a:endParaRPr>
          </a:p>
          <a:p>
            <a:pPr eaLnBrk="1" hangingPunct="1"/>
            <a:r>
              <a:rPr lang="it-IT" altLang="it-IT" sz="2200" dirty="0">
                <a:latin typeface="+mj-lt"/>
              </a:rPr>
              <a:t>Occorre la</a:t>
            </a:r>
            <a:r>
              <a:rPr lang="it-IT" altLang="it-IT" dirty="0">
                <a:latin typeface="+mj-lt"/>
              </a:rPr>
              <a:t> </a:t>
            </a:r>
            <a:r>
              <a:rPr lang="it-IT" altLang="it-IT" sz="2200" dirty="0">
                <a:latin typeface="+mj-lt"/>
              </a:rPr>
              <a:t>visibilità contemporanea di almeno 4 satelliti</a:t>
            </a:r>
            <a:endParaRPr lang="it-IT" altLang="it-IT" dirty="0">
              <a:latin typeface="+mj-lt"/>
            </a:endParaRPr>
          </a:p>
          <a:p>
            <a:pPr eaLnBrk="1" hangingPunct="1"/>
            <a:r>
              <a:rPr lang="it-IT" altLang="it-IT" sz="2200" dirty="0">
                <a:latin typeface="+mj-lt"/>
              </a:rPr>
              <a:t>24 </a:t>
            </a:r>
            <a:r>
              <a:rPr lang="it-IT" altLang="it-IT" sz="2200" dirty="0" err="1">
                <a:latin typeface="+mj-lt"/>
              </a:rPr>
              <a:t>sat</a:t>
            </a:r>
            <a:r>
              <a:rPr lang="it-IT" altLang="it-IT" sz="2200" dirty="0">
                <a:latin typeface="+mj-lt"/>
              </a:rPr>
              <a:t>. + 2 di scorta disposti su 6 piani orbitali, distanziati di 60° in AR e inclinati di 55° rispetto a equatore celeste</a:t>
            </a:r>
          </a:p>
          <a:p>
            <a:pPr eaLnBrk="1" hangingPunct="1"/>
            <a:r>
              <a:rPr lang="it-IT" altLang="it-IT" sz="2200" dirty="0">
                <a:latin typeface="+mj-lt"/>
              </a:rPr>
              <a:t>altezza media </a:t>
            </a:r>
            <a:r>
              <a:rPr lang="it-IT" altLang="it-IT" sz="2200" dirty="0" err="1">
                <a:latin typeface="+mj-lt"/>
              </a:rPr>
              <a:t>sat</a:t>
            </a:r>
            <a:r>
              <a:rPr lang="it-IT" altLang="it-IT" sz="2200" dirty="0">
                <a:latin typeface="+mj-lt"/>
              </a:rPr>
              <a:t>. </a:t>
            </a:r>
            <a:r>
              <a:rPr lang="it-IT" altLang="it-IT" sz="2200" dirty="0">
                <a:latin typeface="+mj-lt"/>
                <a:sym typeface="Symbol" panose="05050102010706020507" pitchFamily="18" charset="2"/>
              </a:rPr>
              <a:t> 20.200 km; periodo di rivoluzione 12 h siderali, ciascun </a:t>
            </a:r>
            <a:r>
              <a:rPr lang="it-IT" altLang="it-IT" sz="2200" dirty="0" err="1">
                <a:latin typeface="+mj-lt"/>
                <a:sym typeface="Symbol" panose="05050102010706020507" pitchFamily="18" charset="2"/>
              </a:rPr>
              <a:t>sat</a:t>
            </a:r>
            <a:r>
              <a:rPr lang="it-IT" altLang="it-IT" sz="2200" dirty="0">
                <a:latin typeface="+mj-lt"/>
                <a:sym typeface="Symbol" panose="05050102010706020507" pitchFamily="18" charset="2"/>
              </a:rPr>
              <a:t>. </a:t>
            </a:r>
            <a:r>
              <a:rPr lang="it-IT" altLang="it-IT" sz="2200" dirty="0">
                <a:latin typeface="+mj-lt"/>
              </a:rPr>
              <a:t> in vista circa 5 ore 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819150" y="970005"/>
            <a:ext cx="2781300" cy="2971800"/>
            <a:chOff x="2280" y="6783"/>
            <a:chExt cx="4500" cy="5527"/>
          </a:xfrm>
        </p:grpSpPr>
        <p:sp>
          <p:nvSpPr>
            <p:cNvPr id="9222" name="Text Box 5"/>
            <p:cNvSpPr txBox="1">
              <a:spLocks noChangeArrowheads="1"/>
            </p:cNvSpPr>
            <p:nvPr/>
          </p:nvSpPr>
          <p:spPr bwMode="auto">
            <a:xfrm>
              <a:off x="2280" y="11856"/>
              <a:ext cx="4500" cy="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200">
                  <a:latin typeface="+mj-lt"/>
                </a:rPr>
                <a:t> – Satellite GPS.</a:t>
              </a:r>
            </a:p>
          </p:txBody>
        </p:sp>
        <p:pic>
          <p:nvPicPr>
            <p:cNvPr id="9223" name="Picture 6" descr="E:\Documenti\MIRKO\University\Tesi ING\Figure ok\Satellit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6783"/>
              <a:ext cx="4337" cy="47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4" name="Line 7"/>
            <p:cNvSpPr>
              <a:spLocks noChangeShapeType="1"/>
            </p:cNvSpPr>
            <p:nvPr/>
          </p:nvSpPr>
          <p:spPr bwMode="auto">
            <a:xfrm>
              <a:off x="2280" y="11856"/>
              <a:ext cx="43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89498"/>
              </p:ext>
            </p:extLst>
          </p:nvPr>
        </p:nvGraphicFramePr>
        <p:xfrm>
          <a:off x="7000103" y="243229"/>
          <a:ext cx="44958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 " r:id="rId3" imgW="6582694" imgH="5714286" progId="MSPhotoEd.3">
                  <p:embed/>
                </p:oleObj>
              </mc:Choice>
              <mc:Fallback>
                <p:oleObj name="Fotografia di Photo Editor " r:id="rId3" imgW="6582694" imgH="5714286" progId="MSPhotoEd.3">
                  <p:embed/>
                  <p:pic>
                    <p:nvPicPr>
                      <p:cNvPr id="92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334" r="12000" b="18810"/>
                      <a:stretch>
                        <a:fillRect/>
                      </a:stretch>
                    </p:blipFill>
                    <p:spPr bwMode="auto">
                      <a:xfrm>
                        <a:off x="7000103" y="243229"/>
                        <a:ext cx="449580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71"/>
    </mc:Choice>
    <mc:Fallback xmlns="">
      <p:transition spd="slow" advTm="146271"/>
    </mc:Fallback>
  </mc:AlternateContent>
</p:sld>
</file>

<file path=ppt/theme/theme1.xml><?xml version="1.0" encoding="utf-8"?>
<a:theme xmlns:a="http://schemas.openxmlformats.org/drawingml/2006/main" name="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zato 1">
      <a:majorFont>
        <a:latin typeface="Calibri Light"/>
        <a:ea typeface=""/>
        <a:cs typeface=""/>
      </a:majorFont>
      <a:minorFont>
        <a:latin typeface="Swis72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15061</TotalTime>
  <Words>4795</Words>
  <Application>Microsoft Office PowerPoint</Application>
  <PresentationFormat>Widescreen</PresentationFormat>
  <Paragraphs>447</Paragraphs>
  <Slides>61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61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Gill Sans</vt:lpstr>
      <vt:lpstr>Montserrat</vt:lpstr>
      <vt:lpstr>Swis721 Lt BT</vt:lpstr>
      <vt:lpstr>Symbol</vt:lpstr>
      <vt:lpstr>Tahoma</vt:lpstr>
      <vt:lpstr>Times New Roman</vt:lpstr>
      <vt:lpstr>Wingdings</vt:lpstr>
      <vt:lpstr>ZapfHumnst BT</vt:lpstr>
      <vt:lpstr>Tema di Office</vt:lpstr>
      <vt:lpstr>Documento</vt:lpstr>
      <vt:lpstr>Fotografia di Photo Editor </vt:lpstr>
      <vt:lpstr>Document</vt:lpstr>
      <vt:lpstr>LABORATORIO DI GEOMATICA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Posizionamento con metodi satellitari </vt:lpstr>
      <vt:lpstr> SISTEMA DI RIFERIMENTO WGS84 </vt:lpstr>
      <vt:lpstr>Componenti del sistema GPS</vt:lpstr>
      <vt:lpstr>Segmento spaziale</vt:lpstr>
      <vt:lpstr>Presentazione standard di PowerPoint</vt:lpstr>
      <vt:lpstr>Segmento di controllo</vt:lpstr>
      <vt:lpstr>Funzioni principali delle stazioni di controllo</vt:lpstr>
      <vt:lpstr>Segmento di utilizzo</vt:lpstr>
      <vt:lpstr>Presentazione standard di PowerPoint</vt:lpstr>
      <vt:lpstr>Misura della distanza con tecnica Tempo di Volo (TOF)</vt:lpstr>
      <vt:lpstr>Misura della distanza con tecnica ToF</vt:lpstr>
      <vt:lpstr>Misura della distanza basata sulla fase</vt:lpstr>
      <vt:lpstr>Misura della distanza basata sulla fase</vt:lpstr>
      <vt:lpstr>Misura della distanza basata sulla fase</vt:lpstr>
      <vt:lpstr>IL SEGNALE GPS </vt:lpstr>
      <vt:lpstr>COMPONENTI DEL SEGNALE GPS</vt:lpstr>
      <vt:lpstr>IL MESSAGGIO DI NAVIGAZIONE  D </vt:lpstr>
      <vt:lpstr>STRUTTURA DEL SEGNALE GPS</vt:lpstr>
      <vt:lpstr>Perché il segnale GPS è così complicato ?</vt:lpstr>
      <vt:lpstr>MISURE CON IL SISTEMA GPS</vt:lpstr>
      <vt:lpstr>MISURE DI PSEUDORANGE</vt:lpstr>
      <vt:lpstr>Il tempo nel sistema GPS</vt:lpstr>
      <vt:lpstr>ASINCRONISMO OROLOGI</vt:lpstr>
      <vt:lpstr>Presentazione standard di PowerPoint</vt:lpstr>
      <vt:lpstr>Presentazione standard di PowerPoint</vt:lpstr>
      <vt:lpstr>Posizionamento con misure di pseudorange</vt:lpstr>
      <vt:lpstr>MISURE DI FASE</vt:lpstr>
      <vt:lpstr>Posizionamento con misure di fase</vt:lpstr>
      <vt:lpstr>Presentazione standard di PowerPoint</vt:lpstr>
      <vt:lpstr>ERRORI STRUMENTALI </vt:lpstr>
      <vt:lpstr>ERRORI DI MODELLO (biases)</vt:lpstr>
      <vt:lpstr>Variazione del centro di fase delle antenne </vt:lpstr>
      <vt:lpstr>ERRORI DI OSSERVAZIONE</vt:lpstr>
      <vt:lpstr>Presentazione standard di PowerPoint</vt:lpstr>
      <vt:lpstr>Metodi di misura GPS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ELABORAZIONE RILIEVI GPS</vt:lpstr>
      <vt:lpstr>Il posizionamento differenziale e le correzioni differenziali</vt:lpstr>
      <vt:lpstr>Correzioni differenziali: latenza</vt:lpstr>
      <vt:lpstr>Presentazione standard di PowerPoint</vt:lpstr>
      <vt:lpstr>Presentazione standard di PowerPoint</vt:lpstr>
      <vt:lpstr>Inizializzazione statica e OTF</vt:lpstr>
      <vt:lpstr>Presentazione standard di PowerPoint</vt:lpstr>
      <vt:lpstr>Presentazione standard di PowerPoint</vt:lpstr>
      <vt:lpstr>Presentazione standard di PowerPoint</vt:lpstr>
      <vt:lpstr>Precisione posizionamento assoluto: planning e RT</vt:lpstr>
      <vt:lpstr>Precisione posizionamento assoluto: planning e RT</vt:lpstr>
      <vt:lpstr>Principali sistemi satellitari</vt:lpstr>
      <vt:lpstr>Presentazione standard di PowerPoint</vt:lpstr>
      <vt:lpstr> Stazioni permanenti GPS in Italia e rete RDN</vt:lpstr>
      <vt:lpstr> Rete EUREF</vt:lpstr>
      <vt:lpstr>Presentazione standard di PowerPoint</vt:lpstr>
      <vt:lpstr>Svantaggi posizionamento GPS</vt:lpstr>
    </vt:vector>
  </TitlesOfParts>
  <Company>Università degli Studi di Parma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Nazarena Bruno</dc:creator>
  <cp:lastModifiedBy>MIcrosoft User</cp:lastModifiedBy>
  <cp:revision>473</cp:revision>
  <dcterms:created xsi:type="dcterms:W3CDTF">2020-09-22T14:45:24Z</dcterms:created>
  <dcterms:modified xsi:type="dcterms:W3CDTF">2022-10-10T10:04:58Z</dcterms:modified>
</cp:coreProperties>
</file>