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0"/>
  </p:notesMasterIdLst>
  <p:sldIdLst>
    <p:sldId id="256" r:id="rId2"/>
    <p:sldId id="257" r:id="rId3"/>
    <p:sldId id="477" r:id="rId4"/>
    <p:sldId id="478" r:id="rId5"/>
    <p:sldId id="259" r:id="rId6"/>
    <p:sldId id="282" r:id="rId7"/>
    <p:sldId id="281" r:id="rId8"/>
    <p:sldId id="476" r:id="rId9"/>
    <p:sldId id="279" r:id="rId10"/>
    <p:sldId id="468" r:id="rId11"/>
    <p:sldId id="479" r:id="rId12"/>
    <p:sldId id="273" r:id="rId13"/>
    <p:sldId id="265" r:id="rId14"/>
    <p:sldId id="264" r:id="rId15"/>
    <p:sldId id="473" r:id="rId16"/>
    <p:sldId id="474" r:id="rId17"/>
    <p:sldId id="268" r:id="rId18"/>
    <p:sldId id="480" r:id="rId19"/>
    <p:sldId id="481" r:id="rId20"/>
    <p:sldId id="482" r:id="rId21"/>
    <p:sldId id="270" r:id="rId22"/>
    <p:sldId id="271" r:id="rId23"/>
    <p:sldId id="272" r:id="rId24"/>
    <p:sldId id="483" r:id="rId25"/>
    <p:sldId id="312" r:id="rId26"/>
    <p:sldId id="313" r:id="rId27"/>
    <p:sldId id="314" r:id="rId28"/>
    <p:sldId id="315" r:id="rId29"/>
    <p:sldId id="316" r:id="rId30"/>
    <p:sldId id="484" r:id="rId31"/>
    <p:sldId id="317" r:id="rId32"/>
    <p:sldId id="318" r:id="rId33"/>
    <p:sldId id="292" r:id="rId34"/>
    <p:sldId id="295" r:id="rId35"/>
    <p:sldId id="293" r:id="rId36"/>
    <p:sldId id="294" r:id="rId37"/>
    <p:sldId id="309" r:id="rId38"/>
    <p:sldId id="319" r:id="rId39"/>
    <p:sldId id="326" r:id="rId40"/>
    <p:sldId id="330" r:id="rId41"/>
    <p:sldId id="485" r:id="rId42"/>
    <p:sldId id="274" r:id="rId43"/>
    <p:sldId id="275" r:id="rId44"/>
    <p:sldId id="266" r:id="rId45"/>
    <p:sldId id="276" r:id="rId46"/>
    <p:sldId id="263" r:id="rId47"/>
    <p:sldId id="487" r:id="rId48"/>
    <p:sldId id="324" r:id="rId49"/>
    <p:sldId id="505" r:id="rId50"/>
    <p:sldId id="488" r:id="rId51"/>
    <p:sldId id="280" r:id="rId52"/>
    <p:sldId id="489" r:id="rId53"/>
    <p:sldId id="328" r:id="rId54"/>
    <p:sldId id="492" r:id="rId55"/>
    <p:sldId id="286" r:id="rId56"/>
    <p:sldId id="258" r:id="rId57"/>
    <p:sldId id="297" r:id="rId58"/>
    <p:sldId id="298" r:id="rId59"/>
    <p:sldId id="278" r:id="rId60"/>
    <p:sldId id="497" r:id="rId61"/>
    <p:sldId id="498" r:id="rId62"/>
    <p:sldId id="299" r:id="rId63"/>
    <p:sldId id="500" r:id="rId64"/>
    <p:sldId id="307" r:id="rId65"/>
    <p:sldId id="305" r:id="rId66"/>
    <p:sldId id="323" r:id="rId67"/>
    <p:sldId id="325" r:id="rId68"/>
    <p:sldId id="486" r:id="rId6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zarena Bruno" initials="NB" lastIdx="2" clrIdx="0">
    <p:extLst>
      <p:ext uri="{19B8F6BF-5375-455C-9EA6-DF929625EA0E}">
        <p15:presenceInfo xmlns:p15="http://schemas.microsoft.com/office/powerpoint/2012/main" userId="Nazarena Bru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B9F25"/>
    <a:srgbClr val="00007D"/>
    <a:srgbClr val="FFCC66"/>
    <a:srgbClr val="DAC1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D656C4-ED9C-43AD-BE06-7DD9265F6BF8}" v="97" dt="2023-10-30T10:54:39.19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54" autoAdjust="0"/>
    <p:restoredTop sz="89978" autoAdjust="0"/>
  </p:normalViewPr>
  <p:slideViewPr>
    <p:cSldViewPr snapToGrid="0">
      <p:cViewPr varScale="1">
        <p:scale>
          <a:sx n="145" d="100"/>
          <a:sy n="145" d="100"/>
        </p:scale>
        <p:origin x="1496" y="18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cardo RONCELLA" userId="4714c69e-1613-49c0-b70c-bfb430bc431f" providerId="ADAL" clId="{581DE52F-C96E-4C84-99A3-2CEDE9B3902B}"/>
    <pc:docChg chg="delSld delSection modSection">
      <pc:chgData name="Riccardo RONCELLA" userId="4714c69e-1613-49c0-b70c-bfb430bc431f" providerId="ADAL" clId="{581DE52F-C96E-4C84-99A3-2CEDE9B3902B}" dt="2021-02-19T18:54:13.365" v="2" actId="17853"/>
      <pc:docMkLst>
        <pc:docMk/>
      </pc:docMkLst>
      <pc:sldChg chg="del">
        <pc:chgData name="Riccardo RONCELLA" userId="4714c69e-1613-49c0-b70c-bfb430bc431f" providerId="ADAL" clId="{581DE52F-C96E-4C84-99A3-2CEDE9B3902B}" dt="2021-02-19T18:53:59.280" v="0" actId="47"/>
        <pc:sldMkLst>
          <pc:docMk/>
          <pc:sldMk cId="3894411819" sldId="260"/>
        </pc:sldMkLst>
      </pc:sldChg>
      <pc:sldChg chg="del">
        <pc:chgData name="Riccardo RONCELLA" userId="4714c69e-1613-49c0-b70c-bfb430bc431f" providerId="ADAL" clId="{581DE52F-C96E-4C84-99A3-2CEDE9B3902B}" dt="2021-02-19T18:53:59.280" v="0" actId="47"/>
        <pc:sldMkLst>
          <pc:docMk/>
          <pc:sldMk cId="1962746883" sldId="261"/>
        </pc:sldMkLst>
      </pc:sldChg>
      <pc:sldChg chg="del">
        <pc:chgData name="Riccardo RONCELLA" userId="4714c69e-1613-49c0-b70c-bfb430bc431f" providerId="ADAL" clId="{581DE52F-C96E-4C84-99A3-2CEDE9B3902B}" dt="2021-02-19T18:53:59.280" v="0" actId="47"/>
        <pc:sldMkLst>
          <pc:docMk/>
          <pc:sldMk cId="323015114" sldId="262"/>
        </pc:sldMkLst>
      </pc:sldChg>
      <pc:sldChg chg="del">
        <pc:chgData name="Riccardo RONCELLA" userId="4714c69e-1613-49c0-b70c-bfb430bc431f" providerId="ADAL" clId="{581DE52F-C96E-4C84-99A3-2CEDE9B3902B}" dt="2021-02-19T18:53:59.280" v="0" actId="47"/>
        <pc:sldMkLst>
          <pc:docMk/>
          <pc:sldMk cId="3845020019" sldId="263"/>
        </pc:sldMkLst>
      </pc:sldChg>
      <pc:sldChg chg="del">
        <pc:chgData name="Riccardo RONCELLA" userId="4714c69e-1613-49c0-b70c-bfb430bc431f" providerId="ADAL" clId="{581DE52F-C96E-4C84-99A3-2CEDE9B3902B}" dt="2021-02-19T18:53:59.280" v="0" actId="47"/>
        <pc:sldMkLst>
          <pc:docMk/>
          <pc:sldMk cId="906580980" sldId="264"/>
        </pc:sldMkLst>
      </pc:sldChg>
      <pc:sldChg chg="del">
        <pc:chgData name="Riccardo RONCELLA" userId="4714c69e-1613-49c0-b70c-bfb430bc431f" providerId="ADAL" clId="{581DE52F-C96E-4C84-99A3-2CEDE9B3902B}" dt="2021-02-19T18:53:59.280" v="0" actId="47"/>
        <pc:sldMkLst>
          <pc:docMk/>
          <pc:sldMk cId="4167472152" sldId="265"/>
        </pc:sldMkLst>
      </pc:sldChg>
      <pc:sldChg chg="del">
        <pc:chgData name="Riccardo RONCELLA" userId="4714c69e-1613-49c0-b70c-bfb430bc431f" providerId="ADAL" clId="{581DE52F-C96E-4C84-99A3-2CEDE9B3902B}" dt="2021-02-19T18:53:59.280" v="0" actId="47"/>
        <pc:sldMkLst>
          <pc:docMk/>
          <pc:sldMk cId="1991550602" sldId="266"/>
        </pc:sldMkLst>
      </pc:sldChg>
      <pc:sldChg chg="del">
        <pc:chgData name="Riccardo RONCELLA" userId="4714c69e-1613-49c0-b70c-bfb430bc431f" providerId="ADAL" clId="{581DE52F-C96E-4C84-99A3-2CEDE9B3902B}" dt="2021-02-19T18:53:59.280" v="0" actId="47"/>
        <pc:sldMkLst>
          <pc:docMk/>
          <pc:sldMk cId="1536665445" sldId="267"/>
        </pc:sldMkLst>
      </pc:sldChg>
      <pc:sldChg chg="del">
        <pc:chgData name="Riccardo RONCELLA" userId="4714c69e-1613-49c0-b70c-bfb430bc431f" providerId="ADAL" clId="{581DE52F-C96E-4C84-99A3-2CEDE9B3902B}" dt="2021-02-19T18:53:59.280" v="0" actId="47"/>
        <pc:sldMkLst>
          <pc:docMk/>
          <pc:sldMk cId="3137437591" sldId="268"/>
        </pc:sldMkLst>
      </pc:sldChg>
      <pc:sldChg chg="del">
        <pc:chgData name="Riccardo RONCELLA" userId="4714c69e-1613-49c0-b70c-bfb430bc431f" providerId="ADAL" clId="{581DE52F-C96E-4C84-99A3-2CEDE9B3902B}" dt="2021-02-19T18:53:59.280" v="0" actId="47"/>
        <pc:sldMkLst>
          <pc:docMk/>
          <pc:sldMk cId="3501538712" sldId="270"/>
        </pc:sldMkLst>
      </pc:sldChg>
      <pc:sldChg chg="del">
        <pc:chgData name="Riccardo RONCELLA" userId="4714c69e-1613-49c0-b70c-bfb430bc431f" providerId="ADAL" clId="{581DE52F-C96E-4C84-99A3-2CEDE9B3902B}" dt="2021-02-19T18:53:59.280" v="0" actId="47"/>
        <pc:sldMkLst>
          <pc:docMk/>
          <pc:sldMk cId="3963868185" sldId="271"/>
        </pc:sldMkLst>
      </pc:sldChg>
      <pc:sldChg chg="del">
        <pc:chgData name="Riccardo RONCELLA" userId="4714c69e-1613-49c0-b70c-bfb430bc431f" providerId="ADAL" clId="{581DE52F-C96E-4C84-99A3-2CEDE9B3902B}" dt="2021-02-19T18:53:59.280" v="0" actId="47"/>
        <pc:sldMkLst>
          <pc:docMk/>
          <pc:sldMk cId="2436832457" sldId="272"/>
        </pc:sldMkLst>
      </pc:sldChg>
      <pc:sldChg chg="del">
        <pc:chgData name="Riccardo RONCELLA" userId="4714c69e-1613-49c0-b70c-bfb430bc431f" providerId="ADAL" clId="{581DE52F-C96E-4C84-99A3-2CEDE9B3902B}" dt="2021-02-19T18:53:59.280" v="0" actId="47"/>
        <pc:sldMkLst>
          <pc:docMk/>
          <pc:sldMk cId="1846821505" sldId="273"/>
        </pc:sldMkLst>
      </pc:sldChg>
      <pc:sldChg chg="del">
        <pc:chgData name="Riccardo RONCELLA" userId="4714c69e-1613-49c0-b70c-bfb430bc431f" providerId="ADAL" clId="{581DE52F-C96E-4C84-99A3-2CEDE9B3902B}" dt="2021-02-19T18:53:59.280" v="0" actId="47"/>
        <pc:sldMkLst>
          <pc:docMk/>
          <pc:sldMk cId="1176918810" sldId="277"/>
        </pc:sldMkLst>
      </pc:sldChg>
      <pc:sldChg chg="del">
        <pc:chgData name="Riccardo RONCELLA" userId="4714c69e-1613-49c0-b70c-bfb430bc431f" providerId="ADAL" clId="{581DE52F-C96E-4C84-99A3-2CEDE9B3902B}" dt="2021-02-19T18:53:59.280" v="0" actId="47"/>
        <pc:sldMkLst>
          <pc:docMk/>
          <pc:sldMk cId="815443471" sldId="278"/>
        </pc:sldMkLst>
      </pc:sldChg>
      <pc:sldChg chg="del">
        <pc:chgData name="Riccardo RONCELLA" userId="4714c69e-1613-49c0-b70c-bfb430bc431f" providerId="ADAL" clId="{581DE52F-C96E-4C84-99A3-2CEDE9B3902B}" dt="2021-02-19T18:53:59.280" v="0" actId="47"/>
        <pc:sldMkLst>
          <pc:docMk/>
          <pc:sldMk cId="105685741" sldId="292"/>
        </pc:sldMkLst>
      </pc:sldChg>
      <pc:sldChg chg="del">
        <pc:chgData name="Riccardo RONCELLA" userId="4714c69e-1613-49c0-b70c-bfb430bc431f" providerId="ADAL" clId="{581DE52F-C96E-4C84-99A3-2CEDE9B3902B}" dt="2021-02-19T18:53:59.280" v="0" actId="47"/>
        <pc:sldMkLst>
          <pc:docMk/>
          <pc:sldMk cId="3801944498" sldId="293"/>
        </pc:sldMkLst>
      </pc:sldChg>
      <pc:sldChg chg="del">
        <pc:chgData name="Riccardo RONCELLA" userId="4714c69e-1613-49c0-b70c-bfb430bc431f" providerId="ADAL" clId="{581DE52F-C96E-4C84-99A3-2CEDE9B3902B}" dt="2021-02-19T18:53:59.280" v="0" actId="47"/>
        <pc:sldMkLst>
          <pc:docMk/>
          <pc:sldMk cId="968400196" sldId="294"/>
        </pc:sldMkLst>
      </pc:sldChg>
      <pc:sldChg chg="del">
        <pc:chgData name="Riccardo RONCELLA" userId="4714c69e-1613-49c0-b70c-bfb430bc431f" providerId="ADAL" clId="{581DE52F-C96E-4C84-99A3-2CEDE9B3902B}" dt="2021-02-19T18:53:59.280" v="0" actId="47"/>
        <pc:sldMkLst>
          <pc:docMk/>
          <pc:sldMk cId="2539333060" sldId="295"/>
        </pc:sldMkLst>
      </pc:sldChg>
      <pc:sldChg chg="del">
        <pc:chgData name="Riccardo RONCELLA" userId="4714c69e-1613-49c0-b70c-bfb430bc431f" providerId="ADAL" clId="{581DE52F-C96E-4C84-99A3-2CEDE9B3902B}" dt="2021-02-19T18:53:59.280" v="0" actId="47"/>
        <pc:sldMkLst>
          <pc:docMk/>
          <pc:sldMk cId="111369501" sldId="296"/>
        </pc:sldMkLst>
      </pc:sldChg>
      <pc:sldChg chg="del">
        <pc:chgData name="Riccardo RONCELLA" userId="4714c69e-1613-49c0-b70c-bfb430bc431f" providerId="ADAL" clId="{581DE52F-C96E-4C84-99A3-2CEDE9B3902B}" dt="2021-02-19T18:53:59.280" v="0" actId="47"/>
        <pc:sldMkLst>
          <pc:docMk/>
          <pc:sldMk cId="2465874240" sldId="297"/>
        </pc:sldMkLst>
      </pc:sldChg>
      <pc:sldChg chg="del">
        <pc:chgData name="Riccardo RONCELLA" userId="4714c69e-1613-49c0-b70c-bfb430bc431f" providerId="ADAL" clId="{581DE52F-C96E-4C84-99A3-2CEDE9B3902B}" dt="2021-02-19T18:53:59.280" v="0" actId="47"/>
        <pc:sldMkLst>
          <pc:docMk/>
          <pc:sldMk cId="3884094572" sldId="303"/>
        </pc:sldMkLst>
      </pc:sldChg>
      <pc:sldChg chg="del">
        <pc:chgData name="Riccardo RONCELLA" userId="4714c69e-1613-49c0-b70c-bfb430bc431f" providerId="ADAL" clId="{581DE52F-C96E-4C84-99A3-2CEDE9B3902B}" dt="2021-02-19T18:53:59.280" v="0" actId="47"/>
        <pc:sldMkLst>
          <pc:docMk/>
          <pc:sldMk cId="3404495583" sldId="305"/>
        </pc:sldMkLst>
      </pc:sldChg>
      <pc:sldChg chg="del">
        <pc:chgData name="Riccardo RONCELLA" userId="4714c69e-1613-49c0-b70c-bfb430bc431f" providerId="ADAL" clId="{581DE52F-C96E-4C84-99A3-2CEDE9B3902B}" dt="2021-02-19T18:53:59.280" v="0" actId="47"/>
        <pc:sldMkLst>
          <pc:docMk/>
          <pc:sldMk cId="1623183263" sldId="306"/>
        </pc:sldMkLst>
      </pc:sldChg>
      <pc:sldChg chg="del">
        <pc:chgData name="Riccardo RONCELLA" userId="4714c69e-1613-49c0-b70c-bfb430bc431f" providerId="ADAL" clId="{581DE52F-C96E-4C84-99A3-2CEDE9B3902B}" dt="2021-02-19T18:53:59.280" v="0" actId="47"/>
        <pc:sldMkLst>
          <pc:docMk/>
          <pc:sldMk cId="2002262309" sldId="307"/>
        </pc:sldMkLst>
      </pc:sldChg>
      <pc:sldChg chg="del">
        <pc:chgData name="Riccardo RONCELLA" userId="4714c69e-1613-49c0-b70c-bfb430bc431f" providerId="ADAL" clId="{581DE52F-C96E-4C84-99A3-2CEDE9B3902B}" dt="2021-02-19T18:53:59.280" v="0" actId="47"/>
        <pc:sldMkLst>
          <pc:docMk/>
          <pc:sldMk cId="1822293844" sldId="309"/>
        </pc:sldMkLst>
      </pc:sldChg>
      <pc:sldChg chg="del">
        <pc:chgData name="Riccardo RONCELLA" userId="4714c69e-1613-49c0-b70c-bfb430bc431f" providerId="ADAL" clId="{581DE52F-C96E-4C84-99A3-2CEDE9B3902B}" dt="2021-02-19T18:53:59.280" v="0" actId="47"/>
        <pc:sldMkLst>
          <pc:docMk/>
          <pc:sldMk cId="1259268760" sldId="312"/>
        </pc:sldMkLst>
      </pc:sldChg>
      <pc:sldChg chg="del">
        <pc:chgData name="Riccardo RONCELLA" userId="4714c69e-1613-49c0-b70c-bfb430bc431f" providerId="ADAL" clId="{581DE52F-C96E-4C84-99A3-2CEDE9B3902B}" dt="2021-02-19T18:53:59.280" v="0" actId="47"/>
        <pc:sldMkLst>
          <pc:docMk/>
          <pc:sldMk cId="1037243833" sldId="313"/>
        </pc:sldMkLst>
      </pc:sldChg>
      <pc:sldChg chg="del">
        <pc:chgData name="Riccardo RONCELLA" userId="4714c69e-1613-49c0-b70c-bfb430bc431f" providerId="ADAL" clId="{581DE52F-C96E-4C84-99A3-2CEDE9B3902B}" dt="2021-02-19T18:53:59.280" v="0" actId="47"/>
        <pc:sldMkLst>
          <pc:docMk/>
          <pc:sldMk cId="815977575" sldId="314"/>
        </pc:sldMkLst>
      </pc:sldChg>
      <pc:sldChg chg="del">
        <pc:chgData name="Riccardo RONCELLA" userId="4714c69e-1613-49c0-b70c-bfb430bc431f" providerId="ADAL" clId="{581DE52F-C96E-4C84-99A3-2CEDE9B3902B}" dt="2021-02-19T18:53:59.280" v="0" actId="47"/>
        <pc:sldMkLst>
          <pc:docMk/>
          <pc:sldMk cId="867244407" sldId="315"/>
        </pc:sldMkLst>
      </pc:sldChg>
      <pc:sldChg chg="del">
        <pc:chgData name="Riccardo RONCELLA" userId="4714c69e-1613-49c0-b70c-bfb430bc431f" providerId="ADAL" clId="{581DE52F-C96E-4C84-99A3-2CEDE9B3902B}" dt="2021-02-19T18:53:59.280" v="0" actId="47"/>
        <pc:sldMkLst>
          <pc:docMk/>
          <pc:sldMk cId="2825388364" sldId="316"/>
        </pc:sldMkLst>
      </pc:sldChg>
      <pc:sldChg chg="del">
        <pc:chgData name="Riccardo RONCELLA" userId="4714c69e-1613-49c0-b70c-bfb430bc431f" providerId="ADAL" clId="{581DE52F-C96E-4C84-99A3-2CEDE9B3902B}" dt="2021-02-19T18:53:59.280" v="0" actId="47"/>
        <pc:sldMkLst>
          <pc:docMk/>
          <pc:sldMk cId="224025217" sldId="317"/>
        </pc:sldMkLst>
      </pc:sldChg>
      <pc:sldChg chg="del">
        <pc:chgData name="Riccardo RONCELLA" userId="4714c69e-1613-49c0-b70c-bfb430bc431f" providerId="ADAL" clId="{581DE52F-C96E-4C84-99A3-2CEDE9B3902B}" dt="2021-02-19T18:53:59.280" v="0" actId="47"/>
        <pc:sldMkLst>
          <pc:docMk/>
          <pc:sldMk cId="3391251311" sldId="318"/>
        </pc:sldMkLst>
      </pc:sldChg>
      <pc:sldChg chg="del">
        <pc:chgData name="Riccardo RONCELLA" userId="4714c69e-1613-49c0-b70c-bfb430bc431f" providerId="ADAL" clId="{581DE52F-C96E-4C84-99A3-2CEDE9B3902B}" dt="2021-02-19T18:53:59.280" v="0" actId="47"/>
        <pc:sldMkLst>
          <pc:docMk/>
          <pc:sldMk cId="2616073379" sldId="319"/>
        </pc:sldMkLst>
      </pc:sldChg>
      <pc:sldChg chg="del">
        <pc:chgData name="Riccardo RONCELLA" userId="4714c69e-1613-49c0-b70c-bfb430bc431f" providerId="ADAL" clId="{581DE52F-C96E-4C84-99A3-2CEDE9B3902B}" dt="2021-02-19T18:53:59.280" v="0" actId="47"/>
        <pc:sldMkLst>
          <pc:docMk/>
          <pc:sldMk cId="2613992675" sldId="322"/>
        </pc:sldMkLst>
      </pc:sldChg>
      <pc:sldChg chg="del">
        <pc:chgData name="Riccardo RONCELLA" userId="4714c69e-1613-49c0-b70c-bfb430bc431f" providerId="ADAL" clId="{581DE52F-C96E-4C84-99A3-2CEDE9B3902B}" dt="2021-02-19T18:53:59.280" v="0" actId="47"/>
        <pc:sldMkLst>
          <pc:docMk/>
          <pc:sldMk cId="723771732" sldId="323"/>
        </pc:sldMkLst>
      </pc:sldChg>
      <pc:sldChg chg="del">
        <pc:chgData name="Riccardo RONCELLA" userId="4714c69e-1613-49c0-b70c-bfb430bc431f" providerId="ADAL" clId="{581DE52F-C96E-4C84-99A3-2CEDE9B3902B}" dt="2021-02-19T18:53:59.280" v="0" actId="47"/>
        <pc:sldMkLst>
          <pc:docMk/>
          <pc:sldMk cId="4281497020" sldId="324"/>
        </pc:sldMkLst>
      </pc:sldChg>
      <pc:sldChg chg="del">
        <pc:chgData name="Riccardo RONCELLA" userId="4714c69e-1613-49c0-b70c-bfb430bc431f" providerId="ADAL" clId="{581DE52F-C96E-4C84-99A3-2CEDE9B3902B}" dt="2021-02-19T18:53:59.280" v="0" actId="47"/>
        <pc:sldMkLst>
          <pc:docMk/>
          <pc:sldMk cId="1564625977" sldId="325"/>
        </pc:sldMkLst>
      </pc:sldChg>
      <pc:sldChg chg="del">
        <pc:chgData name="Riccardo RONCELLA" userId="4714c69e-1613-49c0-b70c-bfb430bc431f" providerId="ADAL" clId="{581DE52F-C96E-4C84-99A3-2CEDE9B3902B}" dt="2021-02-19T18:53:59.280" v="0" actId="47"/>
        <pc:sldMkLst>
          <pc:docMk/>
          <pc:sldMk cId="3163038287" sldId="326"/>
        </pc:sldMkLst>
      </pc:sldChg>
      <pc:sldChg chg="del">
        <pc:chgData name="Riccardo RONCELLA" userId="4714c69e-1613-49c0-b70c-bfb430bc431f" providerId="ADAL" clId="{581DE52F-C96E-4C84-99A3-2CEDE9B3902B}" dt="2021-02-19T18:53:59.280" v="0" actId="47"/>
        <pc:sldMkLst>
          <pc:docMk/>
          <pc:sldMk cId="4117369685" sldId="330"/>
        </pc:sldMkLst>
      </pc:sldChg>
      <pc:sldChg chg="del">
        <pc:chgData name="Riccardo RONCELLA" userId="4714c69e-1613-49c0-b70c-bfb430bc431f" providerId="ADAL" clId="{581DE52F-C96E-4C84-99A3-2CEDE9B3902B}" dt="2021-02-19T18:53:59.280" v="0" actId="47"/>
        <pc:sldMkLst>
          <pc:docMk/>
          <pc:sldMk cId="3682229029" sldId="331"/>
        </pc:sldMkLst>
      </pc:sldChg>
      <pc:sldChg chg="del">
        <pc:chgData name="Riccardo RONCELLA" userId="4714c69e-1613-49c0-b70c-bfb430bc431f" providerId="ADAL" clId="{581DE52F-C96E-4C84-99A3-2CEDE9B3902B}" dt="2021-02-19T18:53:59.280" v="0" actId="47"/>
        <pc:sldMkLst>
          <pc:docMk/>
          <pc:sldMk cId="3056723023" sldId="332"/>
        </pc:sldMkLst>
      </pc:sldChg>
      <pc:sldChg chg="del">
        <pc:chgData name="Riccardo RONCELLA" userId="4714c69e-1613-49c0-b70c-bfb430bc431f" providerId="ADAL" clId="{581DE52F-C96E-4C84-99A3-2CEDE9B3902B}" dt="2021-02-19T18:53:59.280" v="0" actId="47"/>
        <pc:sldMkLst>
          <pc:docMk/>
          <pc:sldMk cId="1076948330" sldId="335"/>
        </pc:sldMkLst>
      </pc:sldChg>
      <pc:sldChg chg="del">
        <pc:chgData name="Riccardo RONCELLA" userId="4714c69e-1613-49c0-b70c-bfb430bc431f" providerId="ADAL" clId="{581DE52F-C96E-4C84-99A3-2CEDE9B3902B}" dt="2021-02-19T18:53:59.280" v="0" actId="47"/>
        <pc:sldMkLst>
          <pc:docMk/>
          <pc:sldMk cId="2560411299" sldId="336"/>
        </pc:sldMkLst>
      </pc:sldChg>
      <pc:sldChg chg="del">
        <pc:chgData name="Riccardo RONCELLA" userId="4714c69e-1613-49c0-b70c-bfb430bc431f" providerId="ADAL" clId="{581DE52F-C96E-4C84-99A3-2CEDE9B3902B}" dt="2021-02-19T18:53:59.280" v="0" actId="47"/>
        <pc:sldMkLst>
          <pc:docMk/>
          <pc:sldMk cId="4070996615" sldId="337"/>
        </pc:sldMkLst>
      </pc:sldChg>
      <pc:sldChg chg="del">
        <pc:chgData name="Riccardo RONCELLA" userId="4714c69e-1613-49c0-b70c-bfb430bc431f" providerId="ADAL" clId="{581DE52F-C96E-4C84-99A3-2CEDE9B3902B}" dt="2021-02-19T18:53:59.280" v="0" actId="47"/>
        <pc:sldMkLst>
          <pc:docMk/>
          <pc:sldMk cId="2857298600" sldId="338"/>
        </pc:sldMkLst>
      </pc:sldChg>
      <pc:sldChg chg="del">
        <pc:chgData name="Riccardo RONCELLA" userId="4714c69e-1613-49c0-b70c-bfb430bc431f" providerId="ADAL" clId="{581DE52F-C96E-4C84-99A3-2CEDE9B3902B}" dt="2021-02-19T18:53:59.280" v="0" actId="47"/>
        <pc:sldMkLst>
          <pc:docMk/>
          <pc:sldMk cId="2524223918" sldId="339"/>
        </pc:sldMkLst>
      </pc:sldChg>
      <pc:sldChg chg="del">
        <pc:chgData name="Riccardo RONCELLA" userId="4714c69e-1613-49c0-b70c-bfb430bc431f" providerId="ADAL" clId="{581DE52F-C96E-4C84-99A3-2CEDE9B3902B}" dt="2021-02-19T18:53:59.280" v="0" actId="47"/>
        <pc:sldMkLst>
          <pc:docMk/>
          <pc:sldMk cId="1215254731" sldId="340"/>
        </pc:sldMkLst>
      </pc:sldChg>
      <pc:sldChg chg="del">
        <pc:chgData name="Riccardo RONCELLA" userId="4714c69e-1613-49c0-b70c-bfb430bc431f" providerId="ADAL" clId="{581DE52F-C96E-4C84-99A3-2CEDE9B3902B}" dt="2021-02-19T18:53:59.280" v="0" actId="47"/>
        <pc:sldMkLst>
          <pc:docMk/>
          <pc:sldMk cId="2553787117" sldId="341"/>
        </pc:sldMkLst>
      </pc:sldChg>
      <pc:sldChg chg="del">
        <pc:chgData name="Riccardo RONCELLA" userId="4714c69e-1613-49c0-b70c-bfb430bc431f" providerId="ADAL" clId="{581DE52F-C96E-4C84-99A3-2CEDE9B3902B}" dt="2021-02-19T18:53:59.280" v="0" actId="47"/>
        <pc:sldMkLst>
          <pc:docMk/>
          <pc:sldMk cId="3724452843" sldId="342"/>
        </pc:sldMkLst>
      </pc:sldChg>
      <pc:sldChg chg="del">
        <pc:chgData name="Riccardo RONCELLA" userId="4714c69e-1613-49c0-b70c-bfb430bc431f" providerId="ADAL" clId="{581DE52F-C96E-4C84-99A3-2CEDE9B3902B}" dt="2021-02-19T18:53:59.280" v="0" actId="47"/>
        <pc:sldMkLst>
          <pc:docMk/>
          <pc:sldMk cId="4126016260" sldId="344"/>
        </pc:sldMkLst>
      </pc:sldChg>
      <pc:sldChg chg="del">
        <pc:chgData name="Riccardo RONCELLA" userId="4714c69e-1613-49c0-b70c-bfb430bc431f" providerId="ADAL" clId="{581DE52F-C96E-4C84-99A3-2CEDE9B3902B}" dt="2021-02-19T18:53:59.280" v="0" actId="47"/>
        <pc:sldMkLst>
          <pc:docMk/>
          <pc:sldMk cId="2645483858" sldId="345"/>
        </pc:sldMkLst>
      </pc:sldChg>
      <pc:sldChg chg="del">
        <pc:chgData name="Riccardo RONCELLA" userId="4714c69e-1613-49c0-b70c-bfb430bc431f" providerId="ADAL" clId="{581DE52F-C96E-4C84-99A3-2CEDE9B3902B}" dt="2021-02-19T18:53:59.280" v="0" actId="47"/>
        <pc:sldMkLst>
          <pc:docMk/>
          <pc:sldMk cId="401481914" sldId="346"/>
        </pc:sldMkLst>
      </pc:sldChg>
      <pc:sldChg chg="del">
        <pc:chgData name="Riccardo RONCELLA" userId="4714c69e-1613-49c0-b70c-bfb430bc431f" providerId="ADAL" clId="{581DE52F-C96E-4C84-99A3-2CEDE9B3902B}" dt="2021-02-19T18:53:59.280" v="0" actId="47"/>
        <pc:sldMkLst>
          <pc:docMk/>
          <pc:sldMk cId="3216074340" sldId="350"/>
        </pc:sldMkLst>
      </pc:sldChg>
      <pc:sldChg chg="del">
        <pc:chgData name="Riccardo RONCELLA" userId="4714c69e-1613-49c0-b70c-bfb430bc431f" providerId="ADAL" clId="{581DE52F-C96E-4C84-99A3-2CEDE9B3902B}" dt="2021-02-19T18:53:59.280" v="0" actId="47"/>
        <pc:sldMkLst>
          <pc:docMk/>
          <pc:sldMk cId="3872750373" sldId="352"/>
        </pc:sldMkLst>
      </pc:sldChg>
      <pc:sldChg chg="del">
        <pc:chgData name="Riccardo RONCELLA" userId="4714c69e-1613-49c0-b70c-bfb430bc431f" providerId="ADAL" clId="{581DE52F-C96E-4C84-99A3-2CEDE9B3902B}" dt="2021-02-19T18:53:59.280" v="0" actId="47"/>
        <pc:sldMkLst>
          <pc:docMk/>
          <pc:sldMk cId="639588888" sldId="353"/>
        </pc:sldMkLst>
      </pc:sldChg>
      <pc:sldChg chg="del">
        <pc:chgData name="Riccardo RONCELLA" userId="4714c69e-1613-49c0-b70c-bfb430bc431f" providerId="ADAL" clId="{581DE52F-C96E-4C84-99A3-2CEDE9B3902B}" dt="2021-02-19T18:53:59.280" v="0" actId="47"/>
        <pc:sldMkLst>
          <pc:docMk/>
          <pc:sldMk cId="3476537057" sldId="354"/>
        </pc:sldMkLst>
      </pc:sldChg>
      <pc:sldChg chg="del">
        <pc:chgData name="Riccardo RONCELLA" userId="4714c69e-1613-49c0-b70c-bfb430bc431f" providerId="ADAL" clId="{581DE52F-C96E-4C84-99A3-2CEDE9B3902B}" dt="2021-02-19T18:53:59.280" v="0" actId="47"/>
        <pc:sldMkLst>
          <pc:docMk/>
          <pc:sldMk cId="161140830" sldId="358"/>
        </pc:sldMkLst>
      </pc:sldChg>
      <pc:sldChg chg="del">
        <pc:chgData name="Riccardo RONCELLA" userId="4714c69e-1613-49c0-b70c-bfb430bc431f" providerId="ADAL" clId="{581DE52F-C96E-4C84-99A3-2CEDE9B3902B}" dt="2021-02-19T18:53:59.280" v="0" actId="47"/>
        <pc:sldMkLst>
          <pc:docMk/>
          <pc:sldMk cId="1011245997" sldId="360"/>
        </pc:sldMkLst>
      </pc:sldChg>
      <pc:sldChg chg="del">
        <pc:chgData name="Riccardo RONCELLA" userId="4714c69e-1613-49c0-b70c-bfb430bc431f" providerId="ADAL" clId="{581DE52F-C96E-4C84-99A3-2CEDE9B3902B}" dt="2021-02-19T18:53:59.280" v="0" actId="47"/>
        <pc:sldMkLst>
          <pc:docMk/>
          <pc:sldMk cId="2751071834" sldId="361"/>
        </pc:sldMkLst>
      </pc:sldChg>
      <pc:sldChg chg="del">
        <pc:chgData name="Riccardo RONCELLA" userId="4714c69e-1613-49c0-b70c-bfb430bc431f" providerId="ADAL" clId="{581DE52F-C96E-4C84-99A3-2CEDE9B3902B}" dt="2021-02-19T18:53:59.280" v="0" actId="47"/>
        <pc:sldMkLst>
          <pc:docMk/>
          <pc:sldMk cId="1786371680" sldId="363"/>
        </pc:sldMkLst>
      </pc:sldChg>
      <pc:sldChg chg="del">
        <pc:chgData name="Riccardo RONCELLA" userId="4714c69e-1613-49c0-b70c-bfb430bc431f" providerId="ADAL" clId="{581DE52F-C96E-4C84-99A3-2CEDE9B3902B}" dt="2021-02-19T18:53:59.280" v="0" actId="47"/>
        <pc:sldMkLst>
          <pc:docMk/>
          <pc:sldMk cId="4105923805" sldId="364"/>
        </pc:sldMkLst>
      </pc:sldChg>
      <pc:sldChg chg="del">
        <pc:chgData name="Riccardo RONCELLA" userId="4714c69e-1613-49c0-b70c-bfb430bc431f" providerId="ADAL" clId="{581DE52F-C96E-4C84-99A3-2CEDE9B3902B}" dt="2021-02-19T18:53:59.280" v="0" actId="47"/>
        <pc:sldMkLst>
          <pc:docMk/>
          <pc:sldMk cId="3864918179" sldId="367"/>
        </pc:sldMkLst>
      </pc:sldChg>
      <pc:sldChg chg="del">
        <pc:chgData name="Riccardo RONCELLA" userId="4714c69e-1613-49c0-b70c-bfb430bc431f" providerId="ADAL" clId="{581DE52F-C96E-4C84-99A3-2CEDE9B3902B}" dt="2021-02-19T18:53:59.280" v="0" actId="47"/>
        <pc:sldMkLst>
          <pc:docMk/>
          <pc:sldMk cId="2913328577" sldId="368"/>
        </pc:sldMkLst>
      </pc:sldChg>
      <pc:sldChg chg="del">
        <pc:chgData name="Riccardo RONCELLA" userId="4714c69e-1613-49c0-b70c-bfb430bc431f" providerId="ADAL" clId="{581DE52F-C96E-4C84-99A3-2CEDE9B3902B}" dt="2021-02-19T18:53:59.280" v="0" actId="47"/>
        <pc:sldMkLst>
          <pc:docMk/>
          <pc:sldMk cId="1878063060" sldId="369"/>
        </pc:sldMkLst>
      </pc:sldChg>
      <pc:sldChg chg="del">
        <pc:chgData name="Riccardo RONCELLA" userId="4714c69e-1613-49c0-b70c-bfb430bc431f" providerId="ADAL" clId="{581DE52F-C96E-4C84-99A3-2CEDE9B3902B}" dt="2021-02-19T18:53:59.280" v="0" actId="47"/>
        <pc:sldMkLst>
          <pc:docMk/>
          <pc:sldMk cId="633167747" sldId="370"/>
        </pc:sldMkLst>
      </pc:sldChg>
      <pc:sldChg chg="del">
        <pc:chgData name="Riccardo RONCELLA" userId="4714c69e-1613-49c0-b70c-bfb430bc431f" providerId="ADAL" clId="{581DE52F-C96E-4C84-99A3-2CEDE9B3902B}" dt="2021-02-19T18:53:59.280" v="0" actId="47"/>
        <pc:sldMkLst>
          <pc:docMk/>
          <pc:sldMk cId="2186335140" sldId="374"/>
        </pc:sldMkLst>
      </pc:sldChg>
      <pc:sldChg chg="del">
        <pc:chgData name="Riccardo RONCELLA" userId="4714c69e-1613-49c0-b70c-bfb430bc431f" providerId="ADAL" clId="{581DE52F-C96E-4C84-99A3-2CEDE9B3902B}" dt="2021-02-19T18:53:59.280" v="0" actId="47"/>
        <pc:sldMkLst>
          <pc:docMk/>
          <pc:sldMk cId="347462581" sldId="375"/>
        </pc:sldMkLst>
      </pc:sldChg>
      <pc:sldChg chg="del">
        <pc:chgData name="Riccardo RONCELLA" userId="4714c69e-1613-49c0-b70c-bfb430bc431f" providerId="ADAL" clId="{581DE52F-C96E-4C84-99A3-2CEDE9B3902B}" dt="2021-02-19T18:53:59.280" v="0" actId="47"/>
        <pc:sldMkLst>
          <pc:docMk/>
          <pc:sldMk cId="1380043225" sldId="376"/>
        </pc:sldMkLst>
      </pc:sldChg>
      <pc:sldChg chg="del">
        <pc:chgData name="Riccardo RONCELLA" userId="4714c69e-1613-49c0-b70c-bfb430bc431f" providerId="ADAL" clId="{581DE52F-C96E-4C84-99A3-2CEDE9B3902B}" dt="2021-02-19T18:53:59.280" v="0" actId="47"/>
        <pc:sldMkLst>
          <pc:docMk/>
          <pc:sldMk cId="1369998680" sldId="377"/>
        </pc:sldMkLst>
      </pc:sldChg>
      <pc:sldChg chg="del">
        <pc:chgData name="Riccardo RONCELLA" userId="4714c69e-1613-49c0-b70c-bfb430bc431f" providerId="ADAL" clId="{581DE52F-C96E-4C84-99A3-2CEDE9B3902B}" dt="2021-02-19T18:53:59.280" v="0" actId="47"/>
        <pc:sldMkLst>
          <pc:docMk/>
          <pc:sldMk cId="1955831278" sldId="378"/>
        </pc:sldMkLst>
      </pc:sldChg>
      <pc:sldChg chg="del">
        <pc:chgData name="Riccardo RONCELLA" userId="4714c69e-1613-49c0-b70c-bfb430bc431f" providerId="ADAL" clId="{581DE52F-C96E-4C84-99A3-2CEDE9B3902B}" dt="2021-02-19T18:53:59.280" v="0" actId="47"/>
        <pc:sldMkLst>
          <pc:docMk/>
          <pc:sldMk cId="66048667" sldId="386"/>
        </pc:sldMkLst>
      </pc:sldChg>
      <pc:sldChg chg="del">
        <pc:chgData name="Riccardo RONCELLA" userId="4714c69e-1613-49c0-b70c-bfb430bc431f" providerId="ADAL" clId="{581DE52F-C96E-4C84-99A3-2CEDE9B3902B}" dt="2021-02-19T18:53:59.280" v="0" actId="47"/>
        <pc:sldMkLst>
          <pc:docMk/>
          <pc:sldMk cId="3717258414" sldId="387"/>
        </pc:sldMkLst>
      </pc:sldChg>
      <pc:sldChg chg="del">
        <pc:chgData name="Riccardo RONCELLA" userId="4714c69e-1613-49c0-b70c-bfb430bc431f" providerId="ADAL" clId="{581DE52F-C96E-4C84-99A3-2CEDE9B3902B}" dt="2021-02-19T18:53:59.280" v="0" actId="47"/>
        <pc:sldMkLst>
          <pc:docMk/>
          <pc:sldMk cId="1304182433" sldId="388"/>
        </pc:sldMkLst>
      </pc:sldChg>
      <pc:sldChg chg="del">
        <pc:chgData name="Riccardo RONCELLA" userId="4714c69e-1613-49c0-b70c-bfb430bc431f" providerId="ADAL" clId="{581DE52F-C96E-4C84-99A3-2CEDE9B3902B}" dt="2021-02-19T18:53:59.280" v="0" actId="47"/>
        <pc:sldMkLst>
          <pc:docMk/>
          <pc:sldMk cId="2537128512" sldId="389"/>
        </pc:sldMkLst>
      </pc:sldChg>
      <pc:sldChg chg="del">
        <pc:chgData name="Riccardo RONCELLA" userId="4714c69e-1613-49c0-b70c-bfb430bc431f" providerId="ADAL" clId="{581DE52F-C96E-4C84-99A3-2CEDE9B3902B}" dt="2021-02-19T18:53:59.280" v="0" actId="47"/>
        <pc:sldMkLst>
          <pc:docMk/>
          <pc:sldMk cId="459329197" sldId="390"/>
        </pc:sldMkLst>
      </pc:sldChg>
      <pc:sldChg chg="del">
        <pc:chgData name="Riccardo RONCELLA" userId="4714c69e-1613-49c0-b70c-bfb430bc431f" providerId="ADAL" clId="{581DE52F-C96E-4C84-99A3-2CEDE9B3902B}" dt="2021-02-19T18:53:59.280" v="0" actId="47"/>
        <pc:sldMkLst>
          <pc:docMk/>
          <pc:sldMk cId="1507743909" sldId="391"/>
        </pc:sldMkLst>
      </pc:sldChg>
      <pc:sldChg chg="del">
        <pc:chgData name="Riccardo RONCELLA" userId="4714c69e-1613-49c0-b70c-bfb430bc431f" providerId="ADAL" clId="{581DE52F-C96E-4C84-99A3-2CEDE9B3902B}" dt="2021-02-19T18:53:59.280" v="0" actId="47"/>
        <pc:sldMkLst>
          <pc:docMk/>
          <pc:sldMk cId="1962282989" sldId="393"/>
        </pc:sldMkLst>
      </pc:sldChg>
      <pc:sldChg chg="del">
        <pc:chgData name="Riccardo RONCELLA" userId="4714c69e-1613-49c0-b70c-bfb430bc431f" providerId="ADAL" clId="{581DE52F-C96E-4C84-99A3-2CEDE9B3902B}" dt="2021-02-19T18:53:59.280" v="0" actId="47"/>
        <pc:sldMkLst>
          <pc:docMk/>
          <pc:sldMk cId="2621932348" sldId="394"/>
        </pc:sldMkLst>
      </pc:sldChg>
      <pc:sldChg chg="del">
        <pc:chgData name="Riccardo RONCELLA" userId="4714c69e-1613-49c0-b70c-bfb430bc431f" providerId="ADAL" clId="{581DE52F-C96E-4C84-99A3-2CEDE9B3902B}" dt="2021-02-19T18:53:59.280" v="0" actId="47"/>
        <pc:sldMkLst>
          <pc:docMk/>
          <pc:sldMk cId="2077175733" sldId="395"/>
        </pc:sldMkLst>
      </pc:sldChg>
      <pc:sldChg chg="del">
        <pc:chgData name="Riccardo RONCELLA" userId="4714c69e-1613-49c0-b70c-bfb430bc431f" providerId="ADAL" clId="{581DE52F-C96E-4C84-99A3-2CEDE9B3902B}" dt="2021-02-19T18:53:59.280" v="0" actId="47"/>
        <pc:sldMkLst>
          <pc:docMk/>
          <pc:sldMk cId="3519178703" sldId="396"/>
        </pc:sldMkLst>
      </pc:sldChg>
      <pc:sldChg chg="del">
        <pc:chgData name="Riccardo RONCELLA" userId="4714c69e-1613-49c0-b70c-bfb430bc431f" providerId="ADAL" clId="{581DE52F-C96E-4C84-99A3-2CEDE9B3902B}" dt="2021-02-19T18:53:59.280" v="0" actId="47"/>
        <pc:sldMkLst>
          <pc:docMk/>
          <pc:sldMk cId="1835716779" sldId="397"/>
        </pc:sldMkLst>
      </pc:sldChg>
      <pc:sldChg chg="del">
        <pc:chgData name="Riccardo RONCELLA" userId="4714c69e-1613-49c0-b70c-bfb430bc431f" providerId="ADAL" clId="{581DE52F-C96E-4C84-99A3-2CEDE9B3902B}" dt="2021-02-19T18:53:59.280" v="0" actId="47"/>
        <pc:sldMkLst>
          <pc:docMk/>
          <pc:sldMk cId="2377519620" sldId="398"/>
        </pc:sldMkLst>
      </pc:sldChg>
      <pc:sldChg chg="del">
        <pc:chgData name="Riccardo RONCELLA" userId="4714c69e-1613-49c0-b70c-bfb430bc431f" providerId="ADAL" clId="{581DE52F-C96E-4C84-99A3-2CEDE9B3902B}" dt="2021-02-19T18:53:59.280" v="0" actId="47"/>
        <pc:sldMkLst>
          <pc:docMk/>
          <pc:sldMk cId="628606796" sldId="399"/>
        </pc:sldMkLst>
      </pc:sldChg>
      <pc:sldChg chg="del">
        <pc:chgData name="Riccardo RONCELLA" userId="4714c69e-1613-49c0-b70c-bfb430bc431f" providerId="ADAL" clId="{581DE52F-C96E-4C84-99A3-2CEDE9B3902B}" dt="2021-02-19T18:53:59.280" v="0" actId="47"/>
        <pc:sldMkLst>
          <pc:docMk/>
          <pc:sldMk cId="2398344726" sldId="402"/>
        </pc:sldMkLst>
      </pc:sldChg>
      <pc:sldChg chg="del">
        <pc:chgData name="Riccardo RONCELLA" userId="4714c69e-1613-49c0-b70c-bfb430bc431f" providerId="ADAL" clId="{581DE52F-C96E-4C84-99A3-2CEDE9B3902B}" dt="2021-02-19T18:53:59.280" v="0" actId="47"/>
        <pc:sldMkLst>
          <pc:docMk/>
          <pc:sldMk cId="1150170478" sldId="403"/>
        </pc:sldMkLst>
      </pc:sldChg>
      <pc:sldChg chg="del">
        <pc:chgData name="Riccardo RONCELLA" userId="4714c69e-1613-49c0-b70c-bfb430bc431f" providerId="ADAL" clId="{581DE52F-C96E-4C84-99A3-2CEDE9B3902B}" dt="2021-02-19T18:53:59.280" v="0" actId="47"/>
        <pc:sldMkLst>
          <pc:docMk/>
          <pc:sldMk cId="2418206923" sldId="404"/>
        </pc:sldMkLst>
      </pc:sldChg>
      <pc:sldChg chg="del">
        <pc:chgData name="Riccardo RONCELLA" userId="4714c69e-1613-49c0-b70c-bfb430bc431f" providerId="ADAL" clId="{581DE52F-C96E-4C84-99A3-2CEDE9B3902B}" dt="2021-02-19T18:53:59.280" v="0" actId="47"/>
        <pc:sldMkLst>
          <pc:docMk/>
          <pc:sldMk cId="4196208209" sldId="409"/>
        </pc:sldMkLst>
      </pc:sldChg>
      <pc:sldChg chg="del">
        <pc:chgData name="Riccardo RONCELLA" userId="4714c69e-1613-49c0-b70c-bfb430bc431f" providerId="ADAL" clId="{581DE52F-C96E-4C84-99A3-2CEDE9B3902B}" dt="2021-02-19T18:53:59.280" v="0" actId="47"/>
        <pc:sldMkLst>
          <pc:docMk/>
          <pc:sldMk cId="2885123580" sldId="410"/>
        </pc:sldMkLst>
      </pc:sldChg>
      <pc:sldChg chg="del">
        <pc:chgData name="Riccardo RONCELLA" userId="4714c69e-1613-49c0-b70c-bfb430bc431f" providerId="ADAL" clId="{581DE52F-C96E-4C84-99A3-2CEDE9B3902B}" dt="2021-02-19T18:53:59.280" v="0" actId="47"/>
        <pc:sldMkLst>
          <pc:docMk/>
          <pc:sldMk cId="1164475717" sldId="426"/>
        </pc:sldMkLst>
      </pc:sldChg>
      <pc:sldChg chg="del">
        <pc:chgData name="Riccardo RONCELLA" userId="4714c69e-1613-49c0-b70c-bfb430bc431f" providerId="ADAL" clId="{581DE52F-C96E-4C84-99A3-2CEDE9B3902B}" dt="2021-02-19T18:53:59.280" v="0" actId="47"/>
        <pc:sldMkLst>
          <pc:docMk/>
          <pc:sldMk cId="4048877934" sldId="427"/>
        </pc:sldMkLst>
      </pc:sldChg>
      <pc:sldChg chg="del">
        <pc:chgData name="Riccardo RONCELLA" userId="4714c69e-1613-49c0-b70c-bfb430bc431f" providerId="ADAL" clId="{581DE52F-C96E-4C84-99A3-2CEDE9B3902B}" dt="2021-02-19T18:53:59.280" v="0" actId="47"/>
        <pc:sldMkLst>
          <pc:docMk/>
          <pc:sldMk cId="2401089982" sldId="428"/>
        </pc:sldMkLst>
      </pc:sldChg>
      <pc:sldChg chg="del">
        <pc:chgData name="Riccardo RONCELLA" userId="4714c69e-1613-49c0-b70c-bfb430bc431f" providerId="ADAL" clId="{581DE52F-C96E-4C84-99A3-2CEDE9B3902B}" dt="2021-02-19T18:53:59.280" v="0" actId="47"/>
        <pc:sldMkLst>
          <pc:docMk/>
          <pc:sldMk cId="879612647" sldId="429"/>
        </pc:sldMkLst>
      </pc:sldChg>
      <pc:sldChg chg="del">
        <pc:chgData name="Riccardo RONCELLA" userId="4714c69e-1613-49c0-b70c-bfb430bc431f" providerId="ADAL" clId="{581DE52F-C96E-4C84-99A3-2CEDE9B3902B}" dt="2021-02-19T18:53:59.280" v="0" actId="47"/>
        <pc:sldMkLst>
          <pc:docMk/>
          <pc:sldMk cId="2956744680" sldId="430"/>
        </pc:sldMkLst>
      </pc:sldChg>
      <pc:sldChg chg="del">
        <pc:chgData name="Riccardo RONCELLA" userId="4714c69e-1613-49c0-b70c-bfb430bc431f" providerId="ADAL" clId="{581DE52F-C96E-4C84-99A3-2CEDE9B3902B}" dt="2021-02-19T18:53:59.280" v="0" actId="47"/>
        <pc:sldMkLst>
          <pc:docMk/>
          <pc:sldMk cId="3187302324" sldId="431"/>
        </pc:sldMkLst>
      </pc:sldChg>
      <pc:sldChg chg="del">
        <pc:chgData name="Riccardo RONCELLA" userId="4714c69e-1613-49c0-b70c-bfb430bc431f" providerId="ADAL" clId="{581DE52F-C96E-4C84-99A3-2CEDE9B3902B}" dt="2021-02-19T18:53:59.280" v="0" actId="47"/>
        <pc:sldMkLst>
          <pc:docMk/>
          <pc:sldMk cId="4267700916" sldId="434"/>
        </pc:sldMkLst>
      </pc:sldChg>
      <pc:sldChg chg="del">
        <pc:chgData name="Riccardo RONCELLA" userId="4714c69e-1613-49c0-b70c-bfb430bc431f" providerId="ADAL" clId="{581DE52F-C96E-4C84-99A3-2CEDE9B3902B}" dt="2021-02-19T18:53:59.280" v="0" actId="47"/>
        <pc:sldMkLst>
          <pc:docMk/>
          <pc:sldMk cId="3950642604" sldId="435"/>
        </pc:sldMkLst>
      </pc:sldChg>
      <pc:sldChg chg="del">
        <pc:chgData name="Riccardo RONCELLA" userId="4714c69e-1613-49c0-b70c-bfb430bc431f" providerId="ADAL" clId="{581DE52F-C96E-4C84-99A3-2CEDE9B3902B}" dt="2021-02-19T18:53:59.280" v="0" actId="47"/>
        <pc:sldMkLst>
          <pc:docMk/>
          <pc:sldMk cId="435710417" sldId="437"/>
        </pc:sldMkLst>
      </pc:sldChg>
      <pc:sldChg chg="del">
        <pc:chgData name="Riccardo RONCELLA" userId="4714c69e-1613-49c0-b70c-bfb430bc431f" providerId="ADAL" clId="{581DE52F-C96E-4C84-99A3-2CEDE9B3902B}" dt="2021-02-19T18:53:59.280" v="0" actId="47"/>
        <pc:sldMkLst>
          <pc:docMk/>
          <pc:sldMk cId="1952341080" sldId="439"/>
        </pc:sldMkLst>
      </pc:sldChg>
      <pc:sldChg chg="del">
        <pc:chgData name="Riccardo RONCELLA" userId="4714c69e-1613-49c0-b70c-bfb430bc431f" providerId="ADAL" clId="{581DE52F-C96E-4C84-99A3-2CEDE9B3902B}" dt="2021-02-19T18:53:59.280" v="0" actId="47"/>
        <pc:sldMkLst>
          <pc:docMk/>
          <pc:sldMk cId="3592801700" sldId="440"/>
        </pc:sldMkLst>
      </pc:sldChg>
      <pc:sldChg chg="del">
        <pc:chgData name="Riccardo RONCELLA" userId="4714c69e-1613-49c0-b70c-bfb430bc431f" providerId="ADAL" clId="{581DE52F-C96E-4C84-99A3-2CEDE9B3902B}" dt="2021-02-19T18:53:59.280" v="0" actId="47"/>
        <pc:sldMkLst>
          <pc:docMk/>
          <pc:sldMk cId="2632898834" sldId="441"/>
        </pc:sldMkLst>
      </pc:sldChg>
      <pc:sldChg chg="del">
        <pc:chgData name="Riccardo RONCELLA" userId="4714c69e-1613-49c0-b70c-bfb430bc431f" providerId="ADAL" clId="{581DE52F-C96E-4C84-99A3-2CEDE9B3902B}" dt="2021-02-19T18:53:59.280" v="0" actId="47"/>
        <pc:sldMkLst>
          <pc:docMk/>
          <pc:sldMk cId="3570729592" sldId="442"/>
        </pc:sldMkLst>
      </pc:sldChg>
      <pc:sldChg chg="del">
        <pc:chgData name="Riccardo RONCELLA" userId="4714c69e-1613-49c0-b70c-bfb430bc431f" providerId="ADAL" clId="{581DE52F-C96E-4C84-99A3-2CEDE9B3902B}" dt="2021-02-19T18:53:59.280" v="0" actId="47"/>
        <pc:sldMkLst>
          <pc:docMk/>
          <pc:sldMk cId="2630268267" sldId="443"/>
        </pc:sldMkLst>
      </pc:sldChg>
      <pc:sldChg chg="del">
        <pc:chgData name="Riccardo RONCELLA" userId="4714c69e-1613-49c0-b70c-bfb430bc431f" providerId="ADAL" clId="{581DE52F-C96E-4C84-99A3-2CEDE9B3902B}" dt="2021-02-19T18:53:59.280" v="0" actId="47"/>
        <pc:sldMkLst>
          <pc:docMk/>
          <pc:sldMk cId="2169063834" sldId="444"/>
        </pc:sldMkLst>
      </pc:sldChg>
      <pc:sldChg chg="del">
        <pc:chgData name="Riccardo RONCELLA" userId="4714c69e-1613-49c0-b70c-bfb430bc431f" providerId="ADAL" clId="{581DE52F-C96E-4C84-99A3-2CEDE9B3902B}" dt="2021-02-19T18:53:59.280" v="0" actId="47"/>
        <pc:sldMkLst>
          <pc:docMk/>
          <pc:sldMk cId="2348129061" sldId="445"/>
        </pc:sldMkLst>
      </pc:sldChg>
      <pc:sldChg chg="del">
        <pc:chgData name="Riccardo RONCELLA" userId="4714c69e-1613-49c0-b70c-bfb430bc431f" providerId="ADAL" clId="{581DE52F-C96E-4C84-99A3-2CEDE9B3902B}" dt="2021-02-19T18:53:59.280" v="0" actId="47"/>
        <pc:sldMkLst>
          <pc:docMk/>
          <pc:sldMk cId="3991024754" sldId="446"/>
        </pc:sldMkLst>
      </pc:sldChg>
      <pc:sldChg chg="del">
        <pc:chgData name="Riccardo RONCELLA" userId="4714c69e-1613-49c0-b70c-bfb430bc431f" providerId="ADAL" clId="{581DE52F-C96E-4C84-99A3-2CEDE9B3902B}" dt="2021-02-19T18:53:59.280" v="0" actId="47"/>
        <pc:sldMkLst>
          <pc:docMk/>
          <pc:sldMk cId="3504327064" sldId="451"/>
        </pc:sldMkLst>
      </pc:sldChg>
      <pc:sldChg chg="del">
        <pc:chgData name="Riccardo RONCELLA" userId="4714c69e-1613-49c0-b70c-bfb430bc431f" providerId="ADAL" clId="{581DE52F-C96E-4C84-99A3-2CEDE9B3902B}" dt="2021-02-19T18:53:59.280" v="0" actId="47"/>
        <pc:sldMkLst>
          <pc:docMk/>
          <pc:sldMk cId="2514697917" sldId="452"/>
        </pc:sldMkLst>
      </pc:sldChg>
      <pc:sldChg chg="del">
        <pc:chgData name="Riccardo RONCELLA" userId="4714c69e-1613-49c0-b70c-bfb430bc431f" providerId="ADAL" clId="{581DE52F-C96E-4C84-99A3-2CEDE9B3902B}" dt="2021-02-19T18:53:59.280" v="0" actId="47"/>
        <pc:sldMkLst>
          <pc:docMk/>
          <pc:sldMk cId="2312208767" sldId="453"/>
        </pc:sldMkLst>
      </pc:sldChg>
      <pc:sldChg chg="del">
        <pc:chgData name="Riccardo RONCELLA" userId="4714c69e-1613-49c0-b70c-bfb430bc431f" providerId="ADAL" clId="{581DE52F-C96E-4C84-99A3-2CEDE9B3902B}" dt="2021-02-19T18:53:59.280" v="0" actId="47"/>
        <pc:sldMkLst>
          <pc:docMk/>
          <pc:sldMk cId="3177001952" sldId="454"/>
        </pc:sldMkLst>
      </pc:sldChg>
      <pc:sldChg chg="del">
        <pc:chgData name="Riccardo RONCELLA" userId="4714c69e-1613-49c0-b70c-bfb430bc431f" providerId="ADAL" clId="{581DE52F-C96E-4C84-99A3-2CEDE9B3902B}" dt="2021-02-19T18:53:59.280" v="0" actId="47"/>
        <pc:sldMkLst>
          <pc:docMk/>
          <pc:sldMk cId="105440936" sldId="455"/>
        </pc:sldMkLst>
      </pc:sldChg>
      <pc:sldChg chg="del">
        <pc:chgData name="Riccardo RONCELLA" userId="4714c69e-1613-49c0-b70c-bfb430bc431f" providerId="ADAL" clId="{581DE52F-C96E-4C84-99A3-2CEDE9B3902B}" dt="2021-02-19T18:53:59.280" v="0" actId="47"/>
        <pc:sldMkLst>
          <pc:docMk/>
          <pc:sldMk cId="3546686534" sldId="456"/>
        </pc:sldMkLst>
      </pc:sldChg>
      <pc:sldChg chg="del">
        <pc:chgData name="Riccardo RONCELLA" userId="4714c69e-1613-49c0-b70c-bfb430bc431f" providerId="ADAL" clId="{581DE52F-C96E-4C84-99A3-2CEDE9B3902B}" dt="2021-02-19T18:53:59.280" v="0" actId="47"/>
        <pc:sldMkLst>
          <pc:docMk/>
          <pc:sldMk cId="849264844" sldId="457"/>
        </pc:sldMkLst>
      </pc:sldChg>
      <pc:sldChg chg="del">
        <pc:chgData name="Riccardo RONCELLA" userId="4714c69e-1613-49c0-b70c-bfb430bc431f" providerId="ADAL" clId="{581DE52F-C96E-4C84-99A3-2CEDE9B3902B}" dt="2021-02-19T18:53:59.280" v="0" actId="47"/>
        <pc:sldMkLst>
          <pc:docMk/>
          <pc:sldMk cId="2856333548" sldId="458"/>
        </pc:sldMkLst>
      </pc:sldChg>
      <pc:sldChg chg="del">
        <pc:chgData name="Riccardo RONCELLA" userId="4714c69e-1613-49c0-b70c-bfb430bc431f" providerId="ADAL" clId="{581DE52F-C96E-4C84-99A3-2CEDE9B3902B}" dt="2021-02-19T18:53:59.280" v="0" actId="47"/>
        <pc:sldMkLst>
          <pc:docMk/>
          <pc:sldMk cId="2344685238" sldId="459"/>
        </pc:sldMkLst>
      </pc:sldChg>
      <pc:sldChg chg="del">
        <pc:chgData name="Riccardo RONCELLA" userId="4714c69e-1613-49c0-b70c-bfb430bc431f" providerId="ADAL" clId="{581DE52F-C96E-4C84-99A3-2CEDE9B3902B}" dt="2021-02-19T18:53:59.280" v="0" actId="47"/>
        <pc:sldMkLst>
          <pc:docMk/>
          <pc:sldMk cId="1601550407" sldId="460"/>
        </pc:sldMkLst>
      </pc:sldChg>
      <pc:sldChg chg="del">
        <pc:chgData name="Riccardo RONCELLA" userId="4714c69e-1613-49c0-b70c-bfb430bc431f" providerId="ADAL" clId="{581DE52F-C96E-4C84-99A3-2CEDE9B3902B}" dt="2021-02-19T18:53:59.280" v="0" actId="47"/>
        <pc:sldMkLst>
          <pc:docMk/>
          <pc:sldMk cId="1994478522" sldId="461"/>
        </pc:sldMkLst>
      </pc:sldChg>
      <pc:sldChg chg="del">
        <pc:chgData name="Riccardo RONCELLA" userId="4714c69e-1613-49c0-b70c-bfb430bc431f" providerId="ADAL" clId="{581DE52F-C96E-4C84-99A3-2CEDE9B3902B}" dt="2021-02-19T18:53:59.280" v="0" actId="47"/>
        <pc:sldMkLst>
          <pc:docMk/>
          <pc:sldMk cId="3767689023" sldId="462"/>
        </pc:sldMkLst>
      </pc:sldChg>
      <pc:sldChg chg="del">
        <pc:chgData name="Riccardo RONCELLA" userId="4714c69e-1613-49c0-b70c-bfb430bc431f" providerId="ADAL" clId="{581DE52F-C96E-4C84-99A3-2CEDE9B3902B}" dt="2021-02-19T18:53:59.280" v="0" actId="47"/>
        <pc:sldMkLst>
          <pc:docMk/>
          <pc:sldMk cId="2143107352" sldId="463"/>
        </pc:sldMkLst>
      </pc:sldChg>
      <pc:sldChg chg="del">
        <pc:chgData name="Riccardo RONCELLA" userId="4714c69e-1613-49c0-b70c-bfb430bc431f" providerId="ADAL" clId="{581DE52F-C96E-4C84-99A3-2CEDE9B3902B}" dt="2021-02-19T18:53:59.280" v="0" actId="47"/>
        <pc:sldMkLst>
          <pc:docMk/>
          <pc:sldMk cId="2752035001" sldId="464"/>
        </pc:sldMkLst>
      </pc:sldChg>
      <pc:sldChg chg="del">
        <pc:chgData name="Riccardo RONCELLA" userId="4714c69e-1613-49c0-b70c-bfb430bc431f" providerId="ADAL" clId="{581DE52F-C96E-4C84-99A3-2CEDE9B3902B}" dt="2021-02-19T18:53:59.280" v="0" actId="47"/>
        <pc:sldMkLst>
          <pc:docMk/>
          <pc:sldMk cId="2503234010" sldId="465"/>
        </pc:sldMkLst>
      </pc:sldChg>
      <pc:sldChg chg="del">
        <pc:chgData name="Riccardo RONCELLA" userId="4714c69e-1613-49c0-b70c-bfb430bc431f" providerId="ADAL" clId="{581DE52F-C96E-4C84-99A3-2CEDE9B3902B}" dt="2021-02-19T18:53:59.280" v="0" actId="47"/>
        <pc:sldMkLst>
          <pc:docMk/>
          <pc:sldMk cId="931638745" sldId="466"/>
        </pc:sldMkLst>
      </pc:sldChg>
      <pc:sldChg chg="del">
        <pc:chgData name="Riccardo RONCELLA" userId="4714c69e-1613-49c0-b70c-bfb430bc431f" providerId="ADAL" clId="{581DE52F-C96E-4C84-99A3-2CEDE9B3902B}" dt="2021-02-19T18:53:59.280" v="0" actId="47"/>
        <pc:sldMkLst>
          <pc:docMk/>
          <pc:sldMk cId="2363534814" sldId="467"/>
        </pc:sldMkLst>
      </pc:sldChg>
      <pc:sldChg chg="del">
        <pc:chgData name="Riccardo RONCELLA" userId="4714c69e-1613-49c0-b70c-bfb430bc431f" providerId="ADAL" clId="{581DE52F-C96E-4C84-99A3-2CEDE9B3902B}" dt="2021-02-19T18:53:59.280" v="0" actId="47"/>
        <pc:sldMkLst>
          <pc:docMk/>
          <pc:sldMk cId="1680454980" sldId="473"/>
        </pc:sldMkLst>
      </pc:sldChg>
      <pc:sldChg chg="del">
        <pc:chgData name="Riccardo RONCELLA" userId="4714c69e-1613-49c0-b70c-bfb430bc431f" providerId="ADAL" clId="{581DE52F-C96E-4C84-99A3-2CEDE9B3902B}" dt="2021-02-19T18:53:59.280" v="0" actId="47"/>
        <pc:sldMkLst>
          <pc:docMk/>
          <pc:sldMk cId="640125348" sldId="474"/>
        </pc:sldMkLst>
      </pc:sldChg>
      <pc:sldChg chg="del">
        <pc:chgData name="Riccardo RONCELLA" userId="4714c69e-1613-49c0-b70c-bfb430bc431f" providerId="ADAL" clId="{581DE52F-C96E-4C84-99A3-2CEDE9B3902B}" dt="2021-02-19T18:53:59.280" v="0" actId="47"/>
        <pc:sldMkLst>
          <pc:docMk/>
          <pc:sldMk cId="1828988731" sldId="475"/>
        </pc:sldMkLst>
      </pc:sldChg>
      <pc:sldChg chg="del">
        <pc:chgData name="Riccardo RONCELLA" userId="4714c69e-1613-49c0-b70c-bfb430bc431f" providerId="ADAL" clId="{581DE52F-C96E-4C84-99A3-2CEDE9B3902B}" dt="2021-02-19T18:53:59.280" v="0" actId="47"/>
        <pc:sldMkLst>
          <pc:docMk/>
          <pc:sldMk cId="516631795" sldId="477"/>
        </pc:sldMkLst>
      </pc:sldChg>
      <pc:sldChg chg="del">
        <pc:chgData name="Riccardo RONCELLA" userId="4714c69e-1613-49c0-b70c-bfb430bc431f" providerId="ADAL" clId="{581DE52F-C96E-4C84-99A3-2CEDE9B3902B}" dt="2021-02-19T18:53:59.280" v="0" actId="47"/>
        <pc:sldMkLst>
          <pc:docMk/>
          <pc:sldMk cId="4063288202" sldId="478"/>
        </pc:sldMkLst>
      </pc:sldChg>
      <pc:sldChg chg="del">
        <pc:chgData name="Riccardo RONCELLA" userId="4714c69e-1613-49c0-b70c-bfb430bc431f" providerId="ADAL" clId="{581DE52F-C96E-4C84-99A3-2CEDE9B3902B}" dt="2021-02-19T18:53:59.280" v="0" actId="47"/>
        <pc:sldMkLst>
          <pc:docMk/>
          <pc:sldMk cId="2425042766" sldId="479"/>
        </pc:sldMkLst>
      </pc:sldChg>
      <pc:sldChg chg="del">
        <pc:chgData name="Riccardo RONCELLA" userId="4714c69e-1613-49c0-b70c-bfb430bc431f" providerId="ADAL" clId="{581DE52F-C96E-4C84-99A3-2CEDE9B3902B}" dt="2021-02-19T18:53:59.280" v="0" actId="47"/>
        <pc:sldMkLst>
          <pc:docMk/>
          <pc:sldMk cId="92324977" sldId="480"/>
        </pc:sldMkLst>
      </pc:sldChg>
      <pc:sldChg chg="del">
        <pc:chgData name="Riccardo RONCELLA" userId="4714c69e-1613-49c0-b70c-bfb430bc431f" providerId="ADAL" clId="{581DE52F-C96E-4C84-99A3-2CEDE9B3902B}" dt="2021-02-19T18:53:59.280" v="0" actId="47"/>
        <pc:sldMkLst>
          <pc:docMk/>
          <pc:sldMk cId="4161476959" sldId="481"/>
        </pc:sldMkLst>
      </pc:sldChg>
      <pc:sldChg chg="del">
        <pc:chgData name="Riccardo RONCELLA" userId="4714c69e-1613-49c0-b70c-bfb430bc431f" providerId="ADAL" clId="{581DE52F-C96E-4C84-99A3-2CEDE9B3902B}" dt="2021-02-19T18:53:59.280" v="0" actId="47"/>
        <pc:sldMkLst>
          <pc:docMk/>
          <pc:sldMk cId="777769984" sldId="482"/>
        </pc:sldMkLst>
      </pc:sldChg>
      <pc:sldChg chg="del">
        <pc:chgData name="Riccardo RONCELLA" userId="4714c69e-1613-49c0-b70c-bfb430bc431f" providerId="ADAL" clId="{581DE52F-C96E-4C84-99A3-2CEDE9B3902B}" dt="2021-02-19T18:53:59.280" v="0" actId="47"/>
        <pc:sldMkLst>
          <pc:docMk/>
          <pc:sldMk cId="2750197831" sldId="483"/>
        </pc:sldMkLst>
      </pc:sldChg>
      <pc:sldChg chg="del">
        <pc:chgData name="Riccardo RONCELLA" userId="4714c69e-1613-49c0-b70c-bfb430bc431f" providerId="ADAL" clId="{581DE52F-C96E-4C84-99A3-2CEDE9B3902B}" dt="2021-02-19T18:53:59.280" v="0" actId="47"/>
        <pc:sldMkLst>
          <pc:docMk/>
          <pc:sldMk cId="513298429" sldId="484"/>
        </pc:sldMkLst>
      </pc:sldChg>
      <pc:sldChg chg="del">
        <pc:chgData name="Riccardo RONCELLA" userId="4714c69e-1613-49c0-b70c-bfb430bc431f" providerId="ADAL" clId="{581DE52F-C96E-4C84-99A3-2CEDE9B3902B}" dt="2021-02-19T18:53:59.280" v="0" actId="47"/>
        <pc:sldMkLst>
          <pc:docMk/>
          <pc:sldMk cId="421512496" sldId="488"/>
        </pc:sldMkLst>
      </pc:sldChg>
      <pc:sldChg chg="del">
        <pc:chgData name="Riccardo RONCELLA" userId="4714c69e-1613-49c0-b70c-bfb430bc431f" providerId="ADAL" clId="{581DE52F-C96E-4C84-99A3-2CEDE9B3902B}" dt="2021-02-19T18:53:59.280" v="0" actId="47"/>
        <pc:sldMkLst>
          <pc:docMk/>
          <pc:sldMk cId="4192706073" sldId="489"/>
        </pc:sldMkLst>
      </pc:sldChg>
      <pc:sldChg chg="del">
        <pc:chgData name="Riccardo RONCELLA" userId="4714c69e-1613-49c0-b70c-bfb430bc431f" providerId="ADAL" clId="{581DE52F-C96E-4C84-99A3-2CEDE9B3902B}" dt="2021-02-19T18:53:59.280" v="0" actId="47"/>
        <pc:sldMkLst>
          <pc:docMk/>
          <pc:sldMk cId="2843265682" sldId="490"/>
        </pc:sldMkLst>
      </pc:sldChg>
      <pc:sldChg chg="del">
        <pc:chgData name="Riccardo RONCELLA" userId="4714c69e-1613-49c0-b70c-bfb430bc431f" providerId="ADAL" clId="{581DE52F-C96E-4C84-99A3-2CEDE9B3902B}" dt="2021-02-19T18:53:59.280" v="0" actId="47"/>
        <pc:sldMkLst>
          <pc:docMk/>
          <pc:sldMk cId="3344850232" sldId="491"/>
        </pc:sldMkLst>
      </pc:sldChg>
      <pc:sldChg chg="del">
        <pc:chgData name="Riccardo RONCELLA" userId="4714c69e-1613-49c0-b70c-bfb430bc431f" providerId="ADAL" clId="{581DE52F-C96E-4C84-99A3-2CEDE9B3902B}" dt="2021-02-19T18:53:59.280" v="0" actId="47"/>
        <pc:sldMkLst>
          <pc:docMk/>
          <pc:sldMk cId="3729725654" sldId="492"/>
        </pc:sldMkLst>
      </pc:sldChg>
      <pc:sldChg chg="del">
        <pc:chgData name="Riccardo RONCELLA" userId="4714c69e-1613-49c0-b70c-bfb430bc431f" providerId="ADAL" clId="{581DE52F-C96E-4C84-99A3-2CEDE9B3902B}" dt="2021-02-19T18:53:59.280" v="0" actId="47"/>
        <pc:sldMkLst>
          <pc:docMk/>
          <pc:sldMk cId="1755078257" sldId="493"/>
        </pc:sldMkLst>
      </pc:sldChg>
      <pc:sldChg chg="del">
        <pc:chgData name="Riccardo RONCELLA" userId="4714c69e-1613-49c0-b70c-bfb430bc431f" providerId="ADAL" clId="{581DE52F-C96E-4C84-99A3-2CEDE9B3902B}" dt="2021-02-19T18:53:59.280" v="0" actId="47"/>
        <pc:sldMkLst>
          <pc:docMk/>
          <pc:sldMk cId="1394578561" sldId="494"/>
        </pc:sldMkLst>
      </pc:sldChg>
      <pc:sldChg chg="del">
        <pc:chgData name="Riccardo RONCELLA" userId="4714c69e-1613-49c0-b70c-bfb430bc431f" providerId="ADAL" clId="{581DE52F-C96E-4C84-99A3-2CEDE9B3902B}" dt="2021-02-19T18:53:59.280" v="0" actId="47"/>
        <pc:sldMkLst>
          <pc:docMk/>
          <pc:sldMk cId="1624082817" sldId="495"/>
        </pc:sldMkLst>
      </pc:sldChg>
      <pc:sldChg chg="del">
        <pc:chgData name="Riccardo RONCELLA" userId="4714c69e-1613-49c0-b70c-bfb430bc431f" providerId="ADAL" clId="{581DE52F-C96E-4C84-99A3-2CEDE9B3902B}" dt="2021-02-19T18:53:59.280" v="0" actId="47"/>
        <pc:sldMkLst>
          <pc:docMk/>
          <pc:sldMk cId="3697489137" sldId="496"/>
        </pc:sldMkLst>
      </pc:sldChg>
    </pc:docChg>
  </pc:docChgLst>
  <pc:docChgLst>
    <pc:chgData name="Riccardo RONCELLA" userId="4714c69e-1613-49c0-b70c-bfb430bc431f" providerId="ADAL" clId="{27868E89-6D75-47CF-802B-D511749BE8C9}"/>
    <pc:docChg chg="undo redo custSel addSld delSld modSld sldOrd">
      <pc:chgData name="Riccardo RONCELLA" userId="4714c69e-1613-49c0-b70c-bfb430bc431f" providerId="ADAL" clId="{27868E89-6D75-47CF-802B-D511749BE8C9}" dt="2021-09-17T16:53:59.134" v="1175" actId="1076"/>
      <pc:docMkLst>
        <pc:docMk/>
      </pc:docMkLst>
      <pc:sldChg chg="modSp mod">
        <pc:chgData name="Riccardo RONCELLA" userId="4714c69e-1613-49c0-b70c-bfb430bc431f" providerId="ADAL" clId="{27868E89-6D75-47CF-802B-D511749BE8C9}" dt="2021-09-16T16:29:18.619" v="29" actId="20577"/>
        <pc:sldMkLst>
          <pc:docMk/>
          <pc:sldMk cId="3634453835" sldId="256"/>
        </pc:sldMkLst>
        <pc:spChg chg="mod">
          <ac:chgData name="Riccardo RONCELLA" userId="4714c69e-1613-49c0-b70c-bfb430bc431f" providerId="ADAL" clId="{27868E89-6D75-47CF-802B-D511749BE8C9}" dt="2021-09-16T16:29:10.316" v="24" actId="27636"/>
          <ac:spMkLst>
            <pc:docMk/>
            <pc:sldMk cId="3634453835" sldId="256"/>
            <ac:spMk id="5" creationId="{00000000-0000-0000-0000-000000000000}"/>
          </ac:spMkLst>
        </pc:spChg>
        <pc:spChg chg="mod">
          <ac:chgData name="Riccardo RONCELLA" userId="4714c69e-1613-49c0-b70c-bfb430bc431f" providerId="ADAL" clId="{27868E89-6D75-47CF-802B-D511749BE8C9}" dt="2021-09-16T16:29:18.619" v="29" actId="20577"/>
          <ac:spMkLst>
            <pc:docMk/>
            <pc:sldMk cId="3634453835" sldId="256"/>
            <ac:spMk id="6" creationId="{00000000-0000-0000-0000-000000000000}"/>
          </ac:spMkLst>
        </pc:spChg>
      </pc:sldChg>
      <pc:sldChg chg="modSp mod">
        <pc:chgData name="Riccardo RONCELLA" userId="4714c69e-1613-49c0-b70c-bfb430bc431f" providerId="ADAL" clId="{27868E89-6D75-47CF-802B-D511749BE8C9}" dt="2021-09-16T16:32:04.511" v="88" actId="6549"/>
        <pc:sldMkLst>
          <pc:docMk/>
          <pc:sldMk cId="2288451933" sldId="257"/>
        </pc:sldMkLst>
        <pc:spChg chg="mod">
          <ac:chgData name="Riccardo RONCELLA" userId="4714c69e-1613-49c0-b70c-bfb430bc431f" providerId="ADAL" clId="{27868E89-6D75-47CF-802B-D511749BE8C9}" dt="2021-09-16T16:30:32.803" v="49" actId="20577"/>
          <ac:spMkLst>
            <pc:docMk/>
            <pc:sldMk cId="2288451933" sldId="257"/>
            <ac:spMk id="6" creationId="{00000000-0000-0000-0000-000000000000}"/>
          </ac:spMkLst>
        </pc:spChg>
        <pc:spChg chg="mod">
          <ac:chgData name="Riccardo RONCELLA" userId="4714c69e-1613-49c0-b70c-bfb430bc431f" providerId="ADAL" clId="{27868E89-6D75-47CF-802B-D511749BE8C9}" dt="2021-09-16T16:32:04.511" v="88" actId="6549"/>
          <ac:spMkLst>
            <pc:docMk/>
            <pc:sldMk cId="2288451933" sldId="257"/>
            <ac:spMk id="7" creationId="{00000000-0000-0000-0000-000000000000}"/>
          </ac:spMkLst>
        </pc:spChg>
      </pc:sldChg>
      <pc:sldChg chg="add">
        <pc:chgData name="Riccardo RONCELLA" userId="4714c69e-1613-49c0-b70c-bfb430bc431f" providerId="ADAL" clId="{27868E89-6D75-47CF-802B-D511749BE8C9}" dt="2021-09-17T16:05:16.470" v="609"/>
        <pc:sldMkLst>
          <pc:docMk/>
          <pc:sldMk cId="0" sldId="258"/>
        </pc:sldMkLst>
      </pc:sldChg>
      <pc:sldChg chg="del">
        <pc:chgData name="Riccardo RONCELLA" userId="4714c69e-1613-49c0-b70c-bfb430bc431f" providerId="ADAL" clId="{27868E89-6D75-47CF-802B-D511749BE8C9}" dt="2021-09-16T16:39:48.738" v="298" actId="47"/>
        <pc:sldMkLst>
          <pc:docMk/>
          <pc:sldMk cId="17194754" sldId="258"/>
        </pc:sldMkLst>
      </pc:sldChg>
      <pc:sldChg chg="add del">
        <pc:chgData name="Riccardo RONCELLA" userId="4714c69e-1613-49c0-b70c-bfb430bc431f" providerId="ADAL" clId="{27868E89-6D75-47CF-802B-D511749BE8C9}" dt="2021-09-17T16:36:08.636" v="1000" actId="47"/>
        <pc:sldMkLst>
          <pc:docMk/>
          <pc:sldMk cId="0" sldId="261"/>
        </pc:sldMkLst>
      </pc:sldChg>
      <pc:sldChg chg="add del">
        <pc:chgData name="Riccardo RONCELLA" userId="4714c69e-1613-49c0-b70c-bfb430bc431f" providerId="ADAL" clId="{27868E89-6D75-47CF-802B-D511749BE8C9}" dt="2021-09-17T16:20:10.221" v="902" actId="47"/>
        <pc:sldMkLst>
          <pc:docMk/>
          <pc:sldMk cId="0" sldId="262"/>
        </pc:sldMkLst>
      </pc:sldChg>
      <pc:sldChg chg="add del">
        <pc:chgData name="Riccardo RONCELLA" userId="4714c69e-1613-49c0-b70c-bfb430bc431f" providerId="ADAL" clId="{27868E89-6D75-47CF-802B-D511749BE8C9}" dt="2021-09-16T16:51:33.675" v="438" actId="47"/>
        <pc:sldMkLst>
          <pc:docMk/>
          <pc:sldMk cId="323015114" sldId="262"/>
        </pc:sldMkLst>
      </pc:sldChg>
      <pc:sldChg chg="modSp add">
        <pc:chgData name="Riccardo RONCELLA" userId="4714c69e-1613-49c0-b70c-bfb430bc431f" providerId="ADAL" clId="{27868E89-6D75-47CF-802B-D511749BE8C9}" dt="2021-09-17T16:15:56.805" v="814" actId="1076"/>
        <pc:sldMkLst>
          <pc:docMk/>
          <pc:sldMk cId="0" sldId="263"/>
        </pc:sldMkLst>
        <pc:spChg chg="mod">
          <ac:chgData name="Riccardo RONCELLA" userId="4714c69e-1613-49c0-b70c-bfb430bc431f" providerId="ADAL" clId="{27868E89-6D75-47CF-802B-D511749BE8C9}" dt="2021-09-17T16:15:25.566" v="811" actId="14100"/>
          <ac:spMkLst>
            <pc:docMk/>
            <pc:sldMk cId="0" sldId="263"/>
            <ac:spMk id="12" creationId="{00000000-0000-0000-0000-000000000000}"/>
          </ac:spMkLst>
        </pc:spChg>
        <pc:spChg chg="mod">
          <ac:chgData name="Riccardo RONCELLA" userId="4714c69e-1613-49c0-b70c-bfb430bc431f" providerId="ADAL" clId="{27868E89-6D75-47CF-802B-D511749BE8C9}" dt="2021-09-17T16:15:56.805" v="814" actId="1076"/>
          <ac:spMkLst>
            <pc:docMk/>
            <pc:sldMk cId="0" sldId="263"/>
            <ac:spMk id="6147" creationId="{00000000-0000-0000-0000-000000000000}"/>
          </ac:spMkLst>
        </pc:spChg>
        <pc:spChg chg="mod">
          <ac:chgData name="Riccardo RONCELLA" userId="4714c69e-1613-49c0-b70c-bfb430bc431f" providerId="ADAL" clId="{27868E89-6D75-47CF-802B-D511749BE8C9}" dt="2021-09-17T16:15:45.044" v="812" actId="1076"/>
          <ac:spMkLst>
            <pc:docMk/>
            <pc:sldMk cId="0" sldId="263"/>
            <ac:spMk id="6148" creationId="{00000000-0000-0000-0000-000000000000}"/>
          </ac:spMkLst>
        </pc:spChg>
        <pc:spChg chg="mod">
          <ac:chgData name="Riccardo RONCELLA" userId="4714c69e-1613-49c0-b70c-bfb430bc431f" providerId="ADAL" clId="{27868E89-6D75-47CF-802B-D511749BE8C9}" dt="2021-09-17T16:15:45.044" v="812" actId="1076"/>
          <ac:spMkLst>
            <pc:docMk/>
            <pc:sldMk cId="0" sldId="263"/>
            <ac:spMk id="6149" creationId="{00000000-0000-0000-0000-000000000000}"/>
          </ac:spMkLst>
        </pc:spChg>
        <pc:spChg chg="mod">
          <ac:chgData name="Riccardo RONCELLA" userId="4714c69e-1613-49c0-b70c-bfb430bc431f" providerId="ADAL" clId="{27868E89-6D75-47CF-802B-D511749BE8C9}" dt="2021-09-17T16:15:18.309" v="809" actId="14100"/>
          <ac:spMkLst>
            <pc:docMk/>
            <pc:sldMk cId="0" sldId="263"/>
            <ac:spMk id="6150" creationId="{00000000-0000-0000-0000-000000000000}"/>
          </ac:spMkLst>
        </pc:spChg>
        <pc:spChg chg="mod">
          <ac:chgData name="Riccardo RONCELLA" userId="4714c69e-1613-49c0-b70c-bfb430bc431f" providerId="ADAL" clId="{27868E89-6D75-47CF-802B-D511749BE8C9}" dt="2021-09-17T16:15:10.677" v="807" actId="14100"/>
          <ac:spMkLst>
            <pc:docMk/>
            <pc:sldMk cId="0" sldId="263"/>
            <ac:spMk id="6151" creationId="{00000000-0000-0000-0000-000000000000}"/>
          </ac:spMkLst>
        </pc:spChg>
        <pc:spChg chg="mod">
          <ac:chgData name="Riccardo RONCELLA" userId="4714c69e-1613-49c0-b70c-bfb430bc431f" providerId="ADAL" clId="{27868E89-6D75-47CF-802B-D511749BE8C9}" dt="2021-09-17T16:15:49.260" v="813" actId="1076"/>
          <ac:spMkLst>
            <pc:docMk/>
            <pc:sldMk cId="0" sldId="263"/>
            <ac:spMk id="6153" creationId="{00000000-0000-0000-0000-000000000000}"/>
          </ac:spMkLst>
        </pc:spChg>
        <pc:spChg chg="mod">
          <ac:chgData name="Riccardo RONCELLA" userId="4714c69e-1613-49c0-b70c-bfb430bc431f" providerId="ADAL" clId="{27868E89-6D75-47CF-802B-D511749BE8C9}" dt="2021-09-17T16:15:45.044" v="812" actId="1076"/>
          <ac:spMkLst>
            <pc:docMk/>
            <pc:sldMk cId="0" sldId="263"/>
            <ac:spMk id="6154" creationId="{00000000-0000-0000-0000-000000000000}"/>
          </ac:spMkLst>
        </pc:spChg>
        <pc:spChg chg="mod">
          <ac:chgData name="Riccardo RONCELLA" userId="4714c69e-1613-49c0-b70c-bfb430bc431f" providerId="ADAL" clId="{27868E89-6D75-47CF-802B-D511749BE8C9}" dt="2021-09-17T16:15:45.044" v="812" actId="1076"/>
          <ac:spMkLst>
            <pc:docMk/>
            <pc:sldMk cId="0" sldId="263"/>
            <ac:spMk id="6155" creationId="{00000000-0000-0000-0000-000000000000}"/>
          </ac:spMkLst>
        </pc:spChg>
      </pc:sldChg>
      <pc:sldChg chg="add del">
        <pc:chgData name="Riccardo RONCELLA" userId="4714c69e-1613-49c0-b70c-bfb430bc431f" providerId="ADAL" clId="{27868E89-6D75-47CF-802B-D511749BE8C9}" dt="2021-09-16T16:51:36.148" v="440" actId="47"/>
        <pc:sldMkLst>
          <pc:docMk/>
          <pc:sldMk cId="3845020019" sldId="263"/>
        </pc:sldMkLst>
      </pc:sldChg>
      <pc:sldChg chg="add ord">
        <pc:chgData name="Riccardo RONCELLA" userId="4714c69e-1613-49c0-b70c-bfb430bc431f" providerId="ADAL" clId="{27868E89-6D75-47CF-802B-D511749BE8C9}" dt="2021-09-16T16:48:19.987" v="402"/>
        <pc:sldMkLst>
          <pc:docMk/>
          <pc:sldMk cId="906580980" sldId="264"/>
        </pc:sldMkLst>
      </pc:sldChg>
      <pc:sldChg chg="delSp add ord setBg delDesignElem">
        <pc:chgData name="Riccardo RONCELLA" userId="4714c69e-1613-49c0-b70c-bfb430bc431f" providerId="ADAL" clId="{27868E89-6D75-47CF-802B-D511749BE8C9}" dt="2021-09-16T16:47:47.235" v="400"/>
        <pc:sldMkLst>
          <pc:docMk/>
          <pc:sldMk cId="4167472152" sldId="265"/>
        </pc:sldMkLst>
        <pc:spChg chg="del">
          <ac:chgData name="Riccardo RONCELLA" userId="4714c69e-1613-49c0-b70c-bfb430bc431f" providerId="ADAL" clId="{27868E89-6D75-47CF-802B-D511749BE8C9}" dt="2021-09-16T16:47:19.094" v="394"/>
          <ac:spMkLst>
            <pc:docMk/>
            <pc:sldMk cId="4167472152" sldId="265"/>
            <ac:spMk id="73" creationId="{1D50F262-343C-4101-AB3C-9DA1072F7305}"/>
          </ac:spMkLst>
        </pc:spChg>
        <pc:spChg chg="del">
          <ac:chgData name="Riccardo RONCELLA" userId="4714c69e-1613-49c0-b70c-bfb430bc431f" providerId="ADAL" clId="{27868E89-6D75-47CF-802B-D511749BE8C9}" dt="2021-09-16T16:47:19.094" v="394"/>
          <ac:spMkLst>
            <pc:docMk/>
            <pc:sldMk cId="4167472152" sldId="265"/>
            <ac:spMk id="75" creationId="{6A0924B3-0260-445E-AFD7-9533C0D1B3C9}"/>
          </ac:spMkLst>
        </pc:spChg>
        <pc:spChg chg="del">
          <ac:chgData name="Riccardo RONCELLA" userId="4714c69e-1613-49c0-b70c-bfb430bc431f" providerId="ADAL" clId="{27868E89-6D75-47CF-802B-D511749BE8C9}" dt="2021-09-16T16:47:19.094" v="394"/>
          <ac:spMkLst>
            <pc:docMk/>
            <pc:sldMk cId="4167472152" sldId="265"/>
            <ac:spMk id="77" creationId="{7C34E8CB-B972-4A94-8469-315C10C2AA93}"/>
          </ac:spMkLst>
        </pc:spChg>
        <pc:spChg chg="del">
          <ac:chgData name="Riccardo RONCELLA" userId="4714c69e-1613-49c0-b70c-bfb430bc431f" providerId="ADAL" clId="{27868E89-6D75-47CF-802B-D511749BE8C9}" dt="2021-09-16T16:47:19.094" v="394"/>
          <ac:spMkLst>
            <pc:docMk/>
            <pc:sldMk cId="4167472152" sldId="265"/>
            <ac:spMk id="79" creationId="{114A821F-8663-46BA-8CC0-D4C44F639F3A}"/>
          </ac:spMkLst>
        </pc:spChg>
        <pc:spChg chg="del">
          <ac:chgData name="Riccardo RONCELLA" userId="4714c69e-1613-49c0-b70c-bfb430bc431f" providerId="ADAL" clId="{27868E89-6D75-47CF-802B-D511749BE8C9}" dt="2021-09-16T16:47:19.094" v="394"/>
          <ac:spMkLst>
            <pc:docMk/>
            <pc:sldMk cId="4167472152" sldId="265"/>
            <ac:spMk id="81" creationId="{67EF550F-47CE-4FB2-9DAC-12AD835C833D}"/>
          </ac:spMkLst>
        </pc:spChg>
      </pc:sldChg>
      <pc:sldChg chg="modSp add mod">
        <pc:chgData name="Riccardo RONCELLA" userId="4714c69e-1613-49c0-b70c-bfb430bc431f" providerId="ADAL" clId="{27868E89-6D75-47CF-802B-D511749BE8C9}" dt="2021-09-17T16:14:37.510" v="805" actId="20577"/>
        <pc:sldMkLst>
          <pc:docMk/>
          <pc:sldMk cId="0" sldId="266"/>
        </pc:sldMkLst>
        <pc:spChg chg="mod">
          <ac:chgData name="Riccardo RONCELLA" userId="4714c69e-1613-49c0-b70c-bfb430bc431f" providerId="ADAL" clId="{27868E89-6D75-47CF-802B-D511749BE8C9}" dt="2021-09-17T16:14:37.510" v="805" actId="20577"/>
          <ac:spMkLst>
            <pc:docMk/>
            <pc:sldMk cId="0" sldId="266"/>
            <ac:spMk id="5123" creationId="{00000000-0000-0000-0000-000000000000}"/>
          </ac:spMkLst>
        </pc:spChg>
        <pc:spChg chg="mod">
          <ac:chgData name="Riccardo RONCELLA" userId="4714c69e-1613-49c0-b70c-bfb430bc431f" providerId="ADAL" clId="{27868E89-6D75-47CF-802B-D511749BE8C9}" dt="2021-09-17T16:13:21.848" v="682" actId="313"/>
          <ac:spMkLst>
            <pc:docMk/>
            <pc:sldMk cId="0" sldId="266"/>
            <ac:spMk id="5124" creationId="{00000000-0000-0000-0000-000000000000}"/>
          </ac:spMkLst>
        </pc:spChg>
        <pc:spChg chg="mod">
          <ac:chgData name="Riccardo RONCELLA" userId="4714c69e-1613-49c0-b70c-bfb430bc431f" providerId="ADAL" clId="{27868E89-6D75-47CF-802B-D511749BE8C9}" dt="2021-09-17T16:12:32.854" v="681" actId="20577"/>
          <ac:spMkLst>
            <pc:docMk/>
            <pc:sldMk cId="0" sldId="266"/>
            <ac:spMk id="5125" creationId="{00000000-0000-0000-0000-000000000000}"/>
          </ac:spMkLst>
        </pc:spChg>
      </pc:sldChg>
      <pc:sldChg chg="add del">
        <pc:chgData name="Riccardo RONCELLA" userId="4714c69e-1613-49c0-b70c-bfb430bc431f" providerId="ADAL" clId="{27868E89-6D75-47CF-802B-D511749BE8C9}" dt="2021-09-17T16:52:48.764" v="1159" actId="47"/>
        <pc:sldMkLst>
          <pc:docMk/>
          <pc:sldMk cId="0" sldId="267"/>
        </pc:sldMkLst>
      </pc:sldChg>
      <pc:sldChg chg="add">
        <pc:chgData name="Riccardo RONCELLA" userId="4714c69e-1613-49c0-b70c-bfb430bc431f" providerId="ADAL" clId="{27868E89-6D75-47CF-802B-D511749BE8C9}" dt="2021-09-16T16:47:19.094" v="394"/>
        <pc:sldMkLst>
          <pc:docMk/>
          <pc:sldMk cId="3137437591" sldId="268"/>
        </pc:sldMkLst>
      </pc:sldChg>
      <pc:sldChg chg="add del">
        <pc:chgData name="Riccardo RONCELLA" userId="4714c69e-1613-49c0-b70c-bfb430bc431f" providerId="ADAL" clId="{27868E89-6D75-47CF-802B-D511749BE8C9}" dt="2021-09-17T16:52:48.764" v="1159" actId="47"/>
        <pc:sldMkLst>
          <pc:docMk/>
          <pc:sldMk cId="0" sldId="269"/>
        </pc:sldMkLst>
      </pc:sldChg>
      <pc:sldChg chg="add">
        <pc:chgData name="Riccardo RONCELLA" userId="4714c69e-1613-49c0-b70c-bfb430bc431f" providerId="ADAL" clId="{27868E89-6D75-47CF-802B-D511749BE8C9}" dt="2021-09-16T16:47:19.094" v="394"/>
        <pc:sldMkLst>
          <pc:docMk/>
          <pc:sldMk cId="3501538712" sldId="270"/>
        </pc:sldMkLst>
      </pc:sldChg>
      <pc:sldChg chg="add">
        <pc:chgData name="Riccardo RONCELLA" userId="4714c69e-1613-49c0-b70c-bfb430bc431f" providerId="ADAL" clId="{27868E89-6D75-47CF-802B-D511749BE8C9}" dt="2021-09-16T16:47:19.094" v="394"/>
        <pc:sldMkLst>
          <pc:docMk/>
          <pc:sldMk cId="3963868185" sldId="271"/>
        </pc:sldMkLst>
      </pc:sldChg>
      <pc:sldChg chg="add">
        <pc:chgData name="Riccardo RONCELLA" userId="4714c69e-1613-49c0-b70c-bfb430bc431f" providerId="ADAL" clId="{27868E89-6D75-47CF-802B-D511749BE8C9}" dt="2021-09-16T16:47:19.094" v="394"/>
        <pc:sldMkLst>
          <pc:docMk/>
          <pc:sldMk cId="2436832457" sldId="272"/>
        </pc:sldMkLst>
      </pc:sldChg>
      <pc:sldChg chg="add ord">
        <pc:chgData name="Riccardo RONCELLA" userId="4714c69e-1613-49c0-b70c-bfb430bc431f" providerId="ADAL" clId="{27868E89-6D75-47CF-802B-D511749BE8C9}" dt="2021-09-16T16:47:34.546" v="396"/>
        <pc:sldMkLst>
          <pc:docMk/>
          <pc:sldMk cId="1846821505" sldId="273"/>
        </pc:sldMkLst>
      </pc:sldChg>
      <pc:sldChg chg="modSp add mod">
        <pc:chgData name="Riccardo RONCELLA" userId="4714c69e-1613-49c0-b70c-bfb430bc431f" providerId="ADAL" clId="{27868E89-6D75-47CF-802B-D511749BE8C9}" dt="2021-09-17T16:06:58.756" v="629" actId="1076"/>
        <pc:sldMkLst>
          <pc:docMk/>
          <pc:sldMk cId="0" sldId="274"/>
        </pc:sldMkLst>
        <pc:spChg chg="mod">
          <ac:chgData name="Riccardo RONCELLA" userId="4714c69e-1613-49c0-b70c-bfb430bc431f" providerId="ADAL" clId="{27868E89-6D75-47CF-802B-D511749BE8C9}" dt="2021-09-17T16:06:58.756" v="629" actId="1076"/>
          <ac:spMkLst>
            <pc:docMk/>
            <pc:sldMk cId="0" sldId="274"/>
            <ac:spMk id="16" creationId="{00000000-0000-0000-0000-000000000000}"/>
          </ac:spMkLst>
        </pc:spChg>
        <pc:spChg chg="mod">
          <ac:chgData name="Riccardo RONCELLA" userId="4714c69e-1613-49c0-b70c-bfb430bc431f" providerId="ADAL" clId="{27868E89-6D75-47CF-802B-D511749BE8C9}" dt="2021-09-17T16:05:28.269" v="610" actId="1076"/>
          <ac:spMkLst>
            <pc:docMk/>
            <pc:sldMk cId="0" sldId="274"/>
            <ac:spMk id="2050" creationId="{00000000-0000-0000-0000-000000000000}"/>
          </ac:spMkLst>
        </pc:spChg>
        <pc:spChg chg="mod">
          <ac:chgData name="Riccardo RONCELLA" userId="4714c69e-1613-49c0-b70c-bfb430bc431f" providerId="ADAL" clId="{27868E89-6D75-47CF-802B-D511749BE8C9}" dt="2021-09-17T16:05:34.660" v="612" actId="14100"/>
          <ac:spMkLst>
            <pc:docMk/>
            <pc:sldMk cId="0" sldId="274"/>
            <ac:spMk id="2051" creationId="{00000000-0000-0000-0000-000000000000}"/>
          </ac:spMkLst>
        </pc:spChg>
        <pc:spChg chg="mod">
          <ac:chgData name="Riccardo RONCELLA" userId="4714c69e-1613-49c0-b70c-bfb430bc431f" providerId="ADAL" clId="{27868E89-6D75-47CF-802B-D511749BE8C9}" dt="2021-09-17T16:05:39.188" v="613" actId="14100"/>
          <ac:spMkLst>
            <pc:docMk/>
            <pc:sldMk cId="0" sldId="274"/>
            <ac:spMk id="2052" creationId="{00000000-0000-0000-0000-000000000000}"/>
          </ac:spMkLst>
        </pc:spChg>
        <pc:spChg chg="mod">
          <ac:chgData name="Riccardo RONCELLA" userId="4714c69e-1613-49c0-b70c-bfb430bc431f" providerId="ADAL" clId="{27868E89-6D75-47CF-802B-D511749BE8C9}" dt="2021-09-17T16:05:57.612" v="617" actId="14100"/>
          <ac:spMkLst>
            <pc:docMk/>
            <pc:sldMk cId="0" sldId="274"/>
            <ac:spMk id="2053" creationId="{00000000-0000-0000-0000-000000000000}"/>
          </ac:spMkLst>
        </pc:spChg>
        <pc:spChg chg="mod">
          <ac:chgData name="Riccardo RONCELLA" userId="4714c69e-1613-49c0-b70c-bfb430bc431f" providerId="ADAL" clId="{27868E89-6D75-47CF-802B-D511749BE8C9}" dt="2021-09-17T16:06:07.500" v="618" actId="1076"/>
          <ac:spMkLst>
            <pc:docMk/>
            <pc:sldMk cId="0" sldId="274"/>
            <ac:spMk id="2056" creationId="{00000000-0000-0000-0000-000000000000}"/>
          </ac:spMkLst>
        </pc:spChg>
        <pc:spChg chg="mod">
          <ac:chgData name="Riccardo RONCELLA" userId="4714c69e-1613-49c0-b70c-bfb430bc431f" providerId="ADAL" clId="{27868E89-6D75-47CF-802B-D511749BE8C9}" dt="2021-09-17T16:05:51.436" v="616" actId="14100"/>
          <ac:spMkLst>
            <pc:docMk/>
            <pc:sldMk cId="0" sldId="274"/>
            <ac:spMk id="2057" creationId="{00000000-0000-0000-0000-000000000000}"/>
          </ac:spMkLst>
        </pc:spChg>
        <pc:picChg chg="mod">
          <ac:chgData name="Riccardo RONCELLA" userId="4714c69e-1613-49c0-b70c-bfb430bc431f" providerId="ADAL" clId="{27868E89-6D75-47CF-802B-D511749BE8C9}" dt="2021-09-17T16:06:22.620" v="620" actId="1076"/>
          <ac:picMkLst>
            <pc:docMk/>
            <pc:sldMk cId="0" sldId="274"/>
            <ac:picMk id="2058" creationId="{00000000-0000-0000-0000-000000000000}"/>
          </ac:picMkLst>
        </pc:picChg>
      </pc:sldChg>
      <pc:sldChg chg="modSp add">
        <pc:chgData name="Riccardo RONCELLA" userId="4714c69e-1613-49c0-b70c-bfb430bc431f" providerId="ADAL" clId="{27868E89-6D75-47CF-802B-D511749BE8C9}" dt="2021-09-17T16:07:20.989" v="630" actId="1076"/>
        <pc:sldMkLst>
          <pc:docMk/>
          <pc:sldMk cId="0" sldId="275"/>
        </pc:sldMkLst>
        <pc:spChg chg="mod">
          <ac:chgData name="Riccardo RONCELLA" userId="4714c69e-1613-49c0-b70c-bfb430bc431f" providerId="ADAL" clId="{27868E89-6D75-47CF-802B-D511749BE8C9}" dt="2021-09-17T16:07:20.989" v="630" actId="1076"/>
          <ac:spMkLst>
            <pc:docMk/>
            <pc:sldMk cId="0" sldId="275"/>
            <ac:spMk id="23557" creationId="{00000000-0000-0000-0000-000000000000}"/>
          </ac:spMkLst>
        </pc:spChg>
      </pc:sldChg>
      <pc:sldChg chg="delSp modSp add mod">
        <pc:chgData name="Riccardo RONCELLA" userId="4714c69e-1613-49c0-b70c-bfb430bc431f" providerId="ADAL" clId="{27868E89-6D75-47CF-802B-D511749BE8C9}" dt="2021-09-17T16:11:16.193" v="671" actId="20577"/>
        <pc:sldMkLst>
          <pc:docMk/>
          <pc:sldMk cId="0" sldId="276"/>
        </pc:sldMkLst>
        <pc:spChg chg="mod">
          <ac:chgData name="Riccardo RONCELLA" userId="4714c69e-1613-49c0-b70c-bfb430bc431f" providerId="ADAL" clId="{27868E89-6D75-47CF-802B-D511749BE8C9}" dt="2021-09-17T16:09:30.662" v="647" actId="113"/>
          <ac:spMkLst>
            <pc:docMk/>
            <pc:sldMk cId="0" sldId="276"/>
            <ac:spMk id="4098" creationId="{00000000-0000-0000-0000-000000000000}"/>
          </ac:spMkLst>
        </pc:spChg>
        <pc:spChg chg="mod">
          <ac:chgData name="Riccardo RONCELLA" userId="4714c69e-1613-49c0-b70c-bfb430bc431f" providerId="ADAL" clId="{27868E89-6D75-47CF-802B-D511749BE8C9}" dt="2021-09-17T16:09:41.588" v="650" actId="1076"/>
          <ac:spMkLst>
            <pc:docMk/>
            <pc:sldMk cId="0" sldId="276"/>
            <ac:spMk id="4100" creationId="{00000000-0000-0000-0000-000000000000}"/>
          </ac:spMkLst>
        </pc:spChg>
        <pc:spChg chg="mod">
          <ac:chgData name="Riccardo RONCELLA" userId="4714c69e-1613-49c0-b70c-bfb430bc431f" providerId="ADAL" clId="{27868E89-6D75-47CF-802B-D511749BE8C9}" dt="2021-09-17T16:09:22.961" v="644" actId="108"/>
          <ac:spMkLst>
            <pc:docMk/>
            <pc:sldMk cId="0" sldId="276"/>
            <ac:spMk id="4101" creationId="{00000000-0000-0000-0000-000000000000}"/>
          </ac:spMkLst>
        </pc:spChg>
        <pc:spChg chg="mod">
          <ac:chgData name="Riccardo RONCELLA" userId="4714c69e-1613-49c0-b70c-bfb430bc431f" providerId="ADAL" clId="{27868E89-6D75-47CF-802B-D511749BE8C9}" dt="2021-09-17T16:11:16.193" v="671" actId="20577"/>
          <ac:spMkLst>
            <pc:docMk/>
            <pc:sldMk cId="0" sldId="276"/>
            <ac:spMk id="4102" creationId="{00000000-0000-0000-0000-000000000000}"/>
          </ac:spMkLst>
        </pc:spChg>
        <pc:spChg chg="del">
          <ac:chgData name="Riccardo RONCELLA" userId="4714c69e-1613-49c0-b70c-bfb430bc431f" providerId="ADAL" clId="{27868E89-6D75-47CF-802B-D511749BE8C9}" dt="2021-09-17T16:08:39.701" v="634" actId="478"/>
          <ac:spMkLst>
            <pc:docMk/>
            <pc:sldMk cId="0" sldId="276"/>
            <ac:spMk id="4103" creationId="{00000000-0000-0000-0000-000000000000}"/>
          </ac:spMkLst>
        </pc:spChg>
      </pc:sldChg>
      <pc:sldChg chg="add del">
        <pc:chgData name="Riccardo RONCELLA" userId="4714c69e-1613-49c0-b70c-bfb430bc431f" providerId="ADAL" clId="{27868E89-6D75-47CF-802B-D511749BE8C9}" dt="2021-09-17T16:34:49.630" v="996" actId="47"/>
        <pc:sldMkLst>
          <pc:docMk/>
          <pc:sldMk cId="0" sldId="277"/>
        </pc:sldMkLst>
      </pc:sldChg>
      <pc:sldChg chg="addSp modSp add del mod">
        <pc:chgData name="Riccardo RONCELLA" userId="4714c69e-1613-49c0-b70c-bfb430bc431f" providerId="ADAL" clId="{27868E89-6D75-47CF-802B-D511749BE8C9}" dt="2021-09-17T16:53:59.134" v="1175" actId="1076"/>
        <pc:sldMkLst>
          <pc:docMk/>
          <pc:sldMk cId="0" sldId="278"/>
        </pc:sldMkLst>
        <pc:spChg chg="mod">
          <ac:chgData name="Riccardo RONCELLA" userId="4714c69e-1613-49c0-b70c-bfb430bc431f" providerId="ADAL" clId="{27868E89-6D75-47CF-802B-D511749BE8C9}" dt="2021-09-17T16:53:54.030" v="1174" actId="1076"/>
          <ac:spMkLst>
            <pc:docMk/>
            <pc:sldMk cId="0" sldId="278"/>
            <ac:spMk id="6" creationId="{00000000-0000-0000-0000-000000000000}"/>
          </ac:spMkLst>
        </pc:spChg>
        <pc:spChg chg="mod">
          <ac:chgData name="Riccardo RONCELLA" userId="4714c69e-1613-49c0-b70c-bfb430bc431f" providerId="ADAL" clId="{27868E89-6D75-47CF-802B-D511749BE8C9}" dt="2021-09-17T16:53:31.024" v="1171" actId="2711"/>
          <ac:spMkLst>
            <pc:docMk/>
            <pc:sldMk cId="0" sldId="278"/>
            <ac:spMk id="34818" creationId="{00000000-0000-0000-0000-000000000000}"/>
          </ac:spMkLst>
        </pc:spChg>
        <pc:spChg chg="mod">
          <ac:chgData name="Riccardo RONCELLA" userId="4714c69e-1613-49c0-b70c-bfb430bc431f" providerId="ADAL" clId="{27868E89-6D75-47CF-802B-D511749BE8C9}" dt="2021-09-17T16:53:59.134" v="1175" actId="1076"/>
          <ac:spMkLst>
            <pc:docMk/>
            <pc:sldMk cId="0" sldId="278"/>
            <ac:spMk id="34819" creationId="{00000000-0000-0000-0000-000000000000}"/>
          </ac:spMkLst>
        </pc:spChg>
        <pc:spChg chg="mod">
          <ac:chgData name="Riccardo RONCELLA" userId="4714c69e-1613-49c0-b70c-bfb430bc431f" providerId="ADAL" clId="{27868E89-6D75-47CF-802B-D511749BE8C9}" dt="2021-09-17T16:53:54.030" v="1174" actId="1076"/>
          <ac:spMkLst>
            <pc:docMk/>
            <pc:sldMk cId="0" sldId="278"/>
            <ac:spMk id="34820" creationId="{00000000-0000-0000-0000-000000000000}"/>
          </ac:spMkLst>
        </pc:spChg>
        <pc:spChg chg="mod">
          <ac:chgData name="Riccardo RONCELLA" userId="4714c69e-1613-49c0-b70c-bfb430bc431f" providerId="ADAL" clId="{27868E89-6D75-47CF-802B-D511749BE8C9}" dt="2021-09-17T16:53:31.024" v="1171" actId="2711"/>
          <ac:spMkLst>
            <pc:docMk/>
            <pc:sldMk cId="0" sldId="278"/>
            <ac:spMk id="34823" creationId="{00000000-0000-0000-0000-000000000000}"/>
          </ac:spMkLst>
        </pc:spChg>
        <pc:spChg chg="mod">
          <ac:chgData name="Riccardo RONCELLA" userId="4714c69e-1613-49c0-b70c-bfb430bc431f" providerId="ADAL" clId="{27868E89-6D75-47CF-802B-D511749BE8C9}" dt="2021-09-17T16:53:59.134" v="1175" actId="1076"/>
          <ac:spMkLst>
            <pc:docMk/>
            <pc:sldMk cId="0" sldId="278"/>
            <ac:spMk id="34824" creationId="{00000000-0000-0000-0000-000000000000}"/>
          </ac:spMkLst>
        </pc:spChg>
        <pc:spChg chg="mod">
          <ac:chgData name="Riccardo RONCELLA" userId="4714c69e-1613-49c0-b70c-bfb430bc431f" providerId="ADAL" clId="{27868E89-6D75-47CF-802B-D511749BE8C9}" dt="2021-09-17T16:53:54.030" v="1174" actId="1076"/>
          <ac:spMkLst>
            <pc:docMk/>
            <pc:sldMk cId="0" sldId="278"/>
            <ac:spMk id="34825" creationId="{00000000-0000-0000-0000-000000000000}"/>
          </ac:spMkLst>
        </pc:spChg>
        <pc:spChg chg="mod">
          <ac:chgData name="Riccardo RONCELLA" userId="4714c69e-1613-49c0-b70c-bfb430bc431f" providerId="ADAL" clId="{27868E89-6D75-47CF-802B-D511749BE8C9}" dt="2021-09-17T16:53:59.134" v="1175" actId="1076"/>
          <ac:spMkLst>
            <pc:docMk/>
            <pc:sldMk cId="0" sldId="278"/>
            <ac:spMk id="34826" creationId="{00000000-0000-0000-0000-000000000000}"/>
          </ac:spMkLst>
        </pc:spChg>
        <pc:spChg chg="mod">
          <ac:chgData name="Riccardo RONCELLA" userId="4714c69e-1613-49c0-b70c-bfb430bc431f" providerId="ADAL" clId="{27868E89-6D75-47CF-802B-D511749BE8C9}" dt="2021-09-17T16:53:31.024" v="1171" actId="2711"/>
          <ac:spMkLst>
            <pc:docMk/>
            <pc:sldMk cId="0" sldId="278"/>
            <ac:spMk id="34827" creationId="{00000000-0000-0000-0000-000000000000}"/>
          </ac:spMkLst>
        </pc:spChg>
        <pc:spChg chg="mod">
          <ac:chgData name="Riccardo RONCELLA" userId="4714c69e-1613-49c0-b70c-bfb430bc431f" providerId="ADAL" clId="{27868E89-6D75-47CF-802B-D511749BE8C9}" dt="2021-09-17T16:53:31.024" v="1171" actId="2711"/>
          <ac:spMkLst>
            <pc:docMk/>
            <pc:sldMk cId="0" sldId="278"/>
            <ac:spMk id="34829" creationId="{00000000-0000-0000-0000-000000000000}"/>
          </ac:spMkLst>
        </pc:spChg>
        <pc:grpChg chg="add mod">
          <ac:chgData name="Riccardo RONCELLA" userId="4714c69e-1613-49c0-b70c-bfb430bc431f" providerId="ADAL" clId="{27868E89-6D75-47CF-802B-D511749BE8C9}" dt="2021-09-17T16:53:59.134" v="1175" actId="1076"/>
          <ac:grpSpMkLst>
            <pc:docMk/>
            <pc:sldMk cId="0" sldId="278"/>
            <ac:grpSpMk id="2" creationId="{82FDA32E-2AE8-44D7-81F6-BCB988438496}"/>
          </ac:grpSpMkLst>
        </pc:grpChg>
        <pc:grpChg chg="add mod">
          <ac:chgData name="Riccardo RONCELLA" userId="4714c69e-1613-49c0-b70c-bfb430bc431f" providerId="ADAL" clId="{27868E89-6D75-47CF-802B-D511749BE8C9}" dt="2021-09-17T16:53:54.030" v="1174" actId="1076"/>
          <ac:grpSpMkLst>
            <pc:docMk/>
            <pc:sldMk cId="0" sldId="278"/>
            <ac:grpSpMk id="4" creationId="{3D9119A4-12E0-4901-9A18-338DF27DCA99}"/>
          </ac:grpSpMkLst>
        </pc:grpChg>
        <pc:graphicFrameChg chg="mod">
          <ac:chgData name="Riccardo RONCELLA" userId="4714c69e-1613-49c0-b70c-bfb430bc431f" providerId="ADAL" clId="{27868E89-6D75-47CF-802B-D511749BE8C9}" dt="2021-09-17T16:53:31.024" v="1171" actId="2711"/>
          <ac:graphicFrameMkLst>
            <pc:docMk/>
            <pc:sldMk cId="0" sldId="278"/>
            <ac:graphicFrameMk id="34828" creationId="{00000000-0000-0000-0000-000000000000}"/>
          </ac:graphicFrameMkLst>
        </pc:graphicFrameChg>
        <pc:graphicFrameChg chg="mod">
          <ac:chgData name="Riccardo RONCELLA" userId="4714c69e-1613-49c0-b70c-bfb430bc431f" providerId="ADAL" clId="{27868E89-6D75-47CF-802B-D511749BE8C9}" dt="2021-09-17T16:53:31.024" v="1171" actId="2711"/>
          <ac:graphicFrameMkLst>
            <pc:docMk/>
            <pc:sldMk cId="0" sldId="278"/>
            <ac:graphicFrameMk id="34830" creationId="{00000000-0000-0000-0000-000000000000}"/>
          </ac:graphicFrameMkLst>
        </pc:graphicFrameChg>
        <pc:picChg chg="add mod">
          <ac:chgData name="Riccardo RONCELLA" userId="4714c69e-1613-49c0-b70c-bfb430bc431f" providerId="ADAL" clId="{27868E89-6D75-47CF-802B-D511749BE8C9}" dt="2021-09-17T16:52:55.329" v="1161" actId="571"/>
          <ac:picMkLst>
            <pc:docMk/>
            <pc:sldMk cId="0" sldId="278"/>
            <ac:picMk id="18" creationId="{D14C468F-7B02-4B80-B78F-555F30F7BE8F}"/>
          </ac:picMkLst>
        </pc:picChg>
        <pc:picChg chg="mod">
          <ac:chgData name="Riccardo RONCELLA" userId="4714c69e-1613-49c0-b70c-bfb430bc431f" providerId="ADAL" clId="{27868E89-6D75-47CF-802B-D511749BE8C9}" dt="2021-09-17T16:53:54.030" v="1174" actId="1076"/>
          <ac:picMkLst>
            <pc:docMk/>
            <pc:sldMk cId="0" sldId="278"/>
            <ac:picMk id="34821" creationId="{00000000-0000-0000-0000-000000000000}"/>
          </ac:picMkLst>
        </pc:picChg>
        <pc:picChg chg="mod">
          <ac:chgData name="Riccardo RONCELLA" userId="4714c69e-1613-49c0-b70c-bfb430bc431f" providerId="ADAL" clId="{27868E89-6D75-47CF-802B-D511749BE8C9}" dt="2021-09-17T16:53:59.134" v="1175" actId="1076"/>
          <ac:picMkLst>
            <pc:docMk/>
            <pc:sldMk cId="0" sldId="278"/>
            <ac:picMk id="34822" creationId="{00000000-0000-0000-0000-000000000000}"/>
          </ac:picMkLst>
        </pc:picChg>
        <pc:cxnChg chg="mod">
          <ac:chgData name="Riccardo RONCELLA" userId="4714c69e-1613-49c0-b70c-bfb430bc431f" providerId="ADAL" clId="{27868E89-6D75-47CF-802B-D511749BE8C9}" dt="2021-09-17T16:53:54.030" v="1174" actId="1076"/>
          <ac:cxnSpMkLst>
            <pc:docMk/>
            <pc:sldMk cId="0" sldId="278"/>
            <ac:cxnSpMk id="3" creationId="{00000000-0000-0000-0000-000000000000}"/>
          </ac:cxnSpMkLst>
        </pc:cxnChg>
        <pc:cxnChg chg="mod">
          <ac:chgData name="Riccardo RONCELLA" userId="4714c69e-1613-49c0-b70c-bfb430bc431f" providerId="ADAL" clId="{27868E89-6D75-47CF-802B-D511749BE8C9}" dt="2021-09-17T16:53:54.030" v="1174" actId="1076"/>
          <ac:cxnSpMkLst>
            <pc:docMk/>
            <pc:sldMk cId="0" sldId="278"/>
            <ac:cxnSpMk id="17" creationId="{00000000-0000-0000-0000-000000000000}"/>
          </ac:cxnSpMkLst>
        </pc:cxnChg>
      </pc:sldChg>
      <pc:sldChg chg="modSp mod">
        <pc:chgData name="Riccardo RONCELLA" userId="4714c69e-1613-49c0-b70c-bfb430bc431f" providerId="ADAL" clId="{27868E89-6D75-47CF-802B-D511749BE8C9}" dt="2021-09-16T16:41:03.735" v="330" actId="6549"/>
        <pc:sldMkLst>
          <pc:docMk/>
          <pc:sldMk cId="1058464010" sldId="279"/>
        </pc:sldMkLst>
        <pc:spChg chg="mod">
          <ac:chgData name="Riccardo RONCELLA" userId="4714c69e-1613-49c0-b70c-bfb430bc431f" providerId="ADAL" clId="{27868E89-6D75-47CF-802B-D511749BE8C9}" dt="2021-09-16T16:41:03.735" v="330" actId="6549"/>
          <ac:spMkLst>
            <pc:docMk/>
            <pc:sldMk cId="1058464010" sldId="279"/>
            <ac:spMk id="5" creationId="{00000000-0000-0000-0000-000000000000}"/>
          </ac:spMkLst>
        </pc:spChg>
      </pc:sldChg>
      <pc:sldChg chg="modSp add mod">
        <pc:chgData name="Riccardo RONCELLA" userId="4714c69e-1613-49c0-b70c-bfb430bc431f" providerId="ADAL" clId="{27868E89-6D75-47CF-802B-D511749BE8C9}" dt="2021-09-17T16:46:53.998" v="1096" actId="403"/>
        <pc:sldMkLst>
          <pc:docMk/>
          <pc:sldMk cId="0" sldId="280"/>
        </pc:sldMkLst>
        <pc:spChg chg="mod">
          <ac:chgData name="Riccardo RONCELLA" userId="4714c69e-1613-49c0-b70c-bfb430bc431f" providerId="ADAL" clId="{27868E89-6D75-47CF-802B-D511749BE8C9}" dt="2021-09-17T16:25:43.201" v="949" actId="15"/>
          <ac:spMkLst>
            <pc:docMk/>
            <pc:sldMk cId="0" sldId="280"/>
            <ac:spMk id="10242" creationId="{00000000-0000-0000-0000-000000000000}"/>
          </ac:spMkLst>
        </pc:spChg>
        <pc:spChg chg="mod">
          <ac:chgData name="Riccardo RONCELLA" userId="4714c69e-1613-49c0-b70c-bfb430bc431f" providerId="ADAL" clId="{27868E89-6D75-47CF-802B-D511749BE8C9}" dt="2021-09-17T16:46:53.998" v="1096" actId="403"/>
          <ac:spMkLst>
            <pc:docMk/>
            <pc:sldMk cId="0" sldId="280"/>
            <ac:spMk id="10243" creationId="{00000000-0000-0000-0000-000000000000}"/>
          </ac:spMkLst>
        </pc:spChg>
        <pc:spChg chg="mod">
          <ac:chgData name="Riccardo RONCELLA" userId="4714c69e-1613-49c0-b70c-bfb430bc431f" providerId="ADAL" clId="{27868E89-6D75-47CF-802B-D511749BE8C9}" dt="2021-09-17T16:26:09.325" v="951" actId="14100"/>
          <ac:spMkLst>
            <pc:docMk/>
            <pc:sldMk cId="0" sldId="280"/>
            <ac:spMk id="10244" creationId="{00000000-0000-0000-0000-000000000000}"/>
          </ac:spMkLst>
        </pc:spChg>
        <pc:spChg chg="mod">
          <ac:chgData name="Riccardo RONCELLA" userId="4714c69e-1613-49c0-b70c-bfb430bc431f" providerId="ADAL" clId="{27868E89-6D75-47CF-802B-D511749BE8C9}" dt="2021-09-17T16:26:19.885" v="954" actId="1076"/>
          <ac:spMkLst>
            <pc:docMk/>
            <pc:sldMk cId="0" sldId="280"/>
            <ac:spMk id="10245" creationId="{00000000-0000-0000-0000-000000000000}"/>
          </ac:spMkLst>
        </pc:spChg>
      </pc:sldChg>
      <pc:sldChg chg="del">
        <pc:chgData name="Riccardo RONCELLA" userId="4714c69e-1613-49c0-b70c-bfb430bc431f" providerId="ADAL" clId="{27868E89-6D75-47CF-802B-D511749BE8C9}" dt="2021-09-16T16:33:05.210" v="102" actId="47"/>
        <pc:sldMkLst>
          <pc:docMk/>
          <pc:sldMk cId="146716460" sldId="280"/>
        </pc:sldMkLst>
      </pc:sldChg>
      <pc:sldChg chg="modSp mod">
        <pc:chgData name="Riccardo RONCELLA" userId="4714c69e-1613-49c0-b70c-bfb430bc431f" providerId="ADAL" clId="{27868E89-6D75-47CF-802B-D511749BE8C9}" dt="2021-09-16T16:31:49.449" v="83" actId="27636"/>
        <pc:sldMkLst>
          <pc:docMk/>
          <pc:sldMk cId="1647895975" sldId="281"/>
        </pc:sldMkLst>
        <pc:spChg chg="mod">
          <ac:chgData name="Riccardo RONCELLA" userId="4714c69e-1613-49c0-b70c-bfb430bc431f" providerId="ADAL" clId="{27868E89-6D75-47CF-802B-D511749BE8C9}" dt="2021-09-16T16:31:49.449" v="83" actId="27636"/>
          <ac:spMkLst>
            <pc:docMk/>
            <pc:sldMk cId="1647895975" sldId="281"/>
            <ac:spMk id="2" creationId="{00000000-0000-0000-0000-000000000000}"/>
          </ac:spMkLst>
        </pc:spChg>
      </pc:sldChg>
      <pc:sldChg chg="ord">
        <pc:chgData name="Riccardo RONCELLA" userId="4714c69e-1613-49c0-b70c-bfb430bc431f" providerId="ADAL" clId="{27868E89-6D75-47CF-802B-D511749BE8C9}" dt="2021-09-16T16:39:58.108" v="300"/>
        <pc:sldMkLst>
          <pc:docMk/>
          <pc:sldMk cId="3260917783" sldId="282"/>
        </pc:sldMkLst>
      </pc:sldChg>
      <pc:sldChg chg="add del">
        <pc:chgData name="Riccardo RONCELLA" userId="4714c69e-1613-49c0-b70c-bfb430bc431f" providerId="ADAL" clId="{27868E89-6D75-47CF-802B-D511749BE8C9}" dt="2021-09-17T16:36:05.198" v="999" actId="47"/>
        <pc:sldMkLst>
          <pc:docMk/>
          <pc:sldMk cId="0" sldId="283"/>
        </pc:sldMkLst>
      </pc:sldChg>
      <pc:sldChg chg="del">
        <pc:chgData name="Riccardo RONCELLA" userId="4714c69e-1613-49c0-b70c-bfb430bc431f" providerId="ADAL" clId="{27868E89-6D75-47CF-802B-D511749BE8C9}" dt="2021-09-16T16:33:07.290" v="104" actId="47"/>
        <pc:sldMkLst>
          <pc:docMk/>
          <pc:sldMk cId="3086473076" sldId="283"/>
        </pc:sldMkLst>
      </pc:sldChg>
      <pc:sldChg chg="del">
        <pc:chgData name="Riccardo RONCELLA" userId="4714c69e-1613-49c0-b70c-bfb430bc431f" providerId="ADAL" clId="{27868E89-6D75-47CF-802B-D511749BE8C9}" dt="2021-09-16T16:33:08.122" v="105" actId="47"/>
        <pc:sldMkLst>
          <pc:docMk/>
          <pc:sldMk cId="1591338424" sldId="284"/>
        </pc:sldMkLst>
      </pc:sldChg>
      <pc:sldChg chg="del">
        <pc:chgData name="Riccardo RONCELLA" userId="4714c69e-1613-49c0-b70c-bfb430bc431f" providerId="ADAL" clId="{27868E89-6D75-47CF-802B-D511749BE8C9}" dt="2021-09-16T16:33:08.896" v="106" actId="47"/>
        <pc:sldMkLst>
          <pc:docMk/>
          <pc:sldMk cId="3372518797" sldId="285"/>
        </pc:sldMkLst>
      </pc:sldChg>
      <pc:sldChg chg="modSp add mod">
        <pc:chgData name="Riccardo RONCELLA" userId="4714c69e-1613-49c0-b70c-bfb430bc431f" providerId="ADAL" clId="{27868E89-6D75-47CF-802B-D511749BE8C9}" dt="2021-09-17T16:41:40.534" v="1068" actId="2711"/>
        <pc:sldMkLst>
          <pc:docMk/>
          <pc:sldMk cId="0" sldId="286"/>
        </pc:sldMkLst>
        <pc:spChg chg="mod">
          <ac:chgData name="Riccardo RONCELLA" userId="4714c69e-1613-49c0-b70c-bfb430bc431f" providerId="ADAL" clId="{27868E89-6D75-47CF-802B-D511749BE8C9}" dt="2021-09-17T16:41:40.534" v="1068" actId="2711"/>
          <ac:spMkLst>
            <pc:docMk/>
            <pc:sldMk cId="0" sldId="286"/>
            <ac:spMk id="2"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58"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59"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60"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61"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62"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63"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64"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65" creationId="{00000000-0000-0000-0000-000000000000}"/>
          </ac:spMkLst>
        </pc:spChg>
        <pc:spChg chg="mod">
          <ac:chgData name="Riccardo RONCELLA" userId="4714c69e-1613-49c0-b70c-bfb430bc431f" providerId="ADAL" clId="{27868E89-6D75-47CF-802B-D511749BE8C9}" dt="2021-09-17T16:41:40.534" v="1068" actId="2711"/>
          <ac:spMkLst>
            <pc:docMk/>
            <pc:sldMk cId="0" sldId="286"/>
            <ac:spMk id="19466" creationId="{00000000-0000-0000-0000-000000000000}"/>
          </ac:spMkLst>
        </pc:spChg>
        <pc:spChg chg="mod">
          <ac:chgData name="Riccardo RONCELLA" userId="4714c69e-1613-49c0-b70c-bfb430bc431f" providerId="ADAL" clId="{27868E89-6D75-47CF-802B-D511749BE8C9}" dt="2021-09-17T16:40:40.261" v="1061" actId="1076"/>
          <ac:spMkLst>
            <pc:docMk/>
            <pc:sldMk cId="0" sldId="286"/>
            <ac:spMk id="19469" creationId="{00000000-0000-0000-0000-000000000000}"/>
          </ac:spMkLst>
        </pc:spChg>
        <pc:spChg chg="mod">
          <ac:chgData name="Riccardo RONCELLA" userId="4714c69e-1613-49c0-b70c-bfb430bc431f" providerId="ADAL" clId="{27868E89-6D75-47CF-802B-D511749BE8C9}" dt="2021-09-17T16:40:40.261" v="1061" actId="1076"/>
          <ac:spMkLst>
            <pc:docMk/>
            <pc:sldMk cId="0" sldId="286"/>
            <ac:spMk id="19471" creationId="{00000000-0000-0000-0000-000000000000}"/>
          </ac:spMkLst>
        </pc:spChg>
        <pc:grpChg chg="mod">
          <ac:chgData name="Riccardo RONCELLA" userId="4714c69e-1613-49c0-b70c-bfb430bc431f" providerId="ADAL" clId="{27868E89-6D75-47CF-802B-D511749BE8C9}" dt="2021-09-17T16:41:40.534" v="1068" actId="2711"/>
          <ac:grpSpMkLst>
            <pc:docMk/>
            <pc:sldMk cId="0" sldId="286"/>
            <ac:grpSpMk id="19467" creationId="{00000000-0000-0000-0000-000000000000}"/>
          </ac:grpSpMkLst>
        </pc:grpChg>
        <pc:picChg chg="mod">
          <ac:chgData name="Riccardo RONCELLA" userId="4714c69e-1613-49c0-b70c-bfb430bc431f" providerId="ADAL" clId="{27868E89-6D75-47CF-802B-D511749BE8C9}" dt="2021-09-17T16:40:40.261" v="1061" actId="1076"/>
          <ac:picMkLst>
            <pc:docMk/>
            <pc:sldMk cId="0" sldId="286"/>
            <ac:picMk id="19468" creationId="{00000000-0000-0000-0000-000000000000}"/>
          </ac:picMkLst>
        </pc:picChg>
      </pc:sldChg>
      <pc:sldChg chg="del">
        <pc:chgData name="Riccardo RONCELLA" userId="4714c69e-1613-49c0-b70c-bfb430bc431f" providerId="ADAL" clId="{27868E89-6D75-47CF-802B-D511749BE8C9}" dt="2021-09-16T16:33:10.678" v="107" actId="47"/>
        <pc:sldMkLst>
          <pc:docMk/>
          <pc:sldMk cId="1482835569" sldId="286"/>
        </pc:sldMkLst>
      </pc:sldChg>
      <pc:sldChg chg="add del">
        <pc:chgData name="Riccardo RONCELLA" userId="4714c69e-1613-49c0-b70c-bfb430bc431f" providerId="ADAL" clId="{27868E89-6D75-47CF-802B-D511749BE8C9}" dt="2021-09-17T16:52:48.764" v="1159" actId="47"/>
        <pc:sldMkLst>
          <pc:docMk/>
          <pc:sldMk cId="0" sldId="287"/>
        </pc:sldMkLst>
      </pc:sldChg>
      <pc:sldChg chg="del">
        <pc:chgData name="Riccardo RONCELLA" userId="4714c69e-1613-49c0-b70c-bfb430bc431f" providerId="ADAL" clId="{27868E89-6D75-47CF-802B-D511749BE8C9}" dt="2021-09-16T16:33:11.784" v="108" actId="47"/>
        <pc:sldMkLst>
          <pc:docMk/>
          <pc:sldMk cId="681371089" sldId="287"/>
        </pc:sldMkLst>
      </pc:sldChg>
      <pc:sldChg chg="add del">
        <pc:chgData name="Riccardo RONCELLA" userId="4714c69e-1613-49c0-b70c-bfb430bc431f" providerId="ADAL" clId="{27868E89-6D75-47CF-802B-D511749BE8C9}" dt="2021-09-17T16:52:48.764" v="1159" actId="47"/>
        <pc:sldMkLst>
          <pc:docMk/>
          <pc:sldMk cId="0" sldId="288"/>
        </pc:sldMkLst>
      </pc:sldChg>
      <pc:sldChg chg="del">
        <pc:chgData name="Riccardo RONCELLA" userId="4714c69e-1613-49c0-b70c-bfb430bc431f" providerId="ADAL" clId="{27868E89-6D75-47CF-802B-D511749BE8C9}" dt="2021-09-16T16:33:12.662" v="109" actId="47"/>
        <pc:sldMkLst>
          <pc:docMk/>
          <pc:sldMk cId="1118171957" sldId="288"/>
        </pc:sldMkLst>
      </pc:sldChg>
      <pc:sldChg chg="add del">
        <pc:chgData name="Riccardo RONCELLA" userId="4714c69e-1613-49c0-b70c-bfb430bc431f" providerId="ADAL" clId="{27868E89-6D75-47CF-802B-D511749BE8C9}" dt="2021-09-17T16:52:48.764" v="1159" actId="47"/>
        <pc:sldMkLst>
          <pc:docMk/>
          <pc:sldMk cId="0" sldId="289"/>
        </pc:sldMkLst>
      </pc:sldChg>
      <pc:sldChg chg="del">
        <pc:chgData name="Riccardo RONCELLA" userId="4714c69e-1613-49c0-b70c-bfb430bc431f" providerId="ADAL" clId="{27868E89-6D75-47CF-802B-D511749BE8C9}" dt="2021-09-16T16:33:13.614" v="110" actId="47"/>
        <pc:sldMkLst>
          <pc:docMk/>
          <pc:sldMk cId="3161500213" sldId="289"/>
        </pc:sldMkLst>
      </pc:sldChg>
      <pc:sldChg chg="add del">
        <pc:chgData name="Riccardo RONCELLA" userId="4714c69e-1613-49c0-b70c-bfb430bc431f" providerId="ADAL" clId="{27868E89-6D75-47CF-802B-D511749BE8C9}" dt="2021-09-17T16:52:48.764" v="1159" actId="47"/>
        <pc:sldMkLst>
          <pc:docMk/>
          <pc:sldMk cId="0" sldId="290"/>
        </pc:sldMkLst>
      </pc:sldChg>
      <pc:sldChg chg="del">
        <pc:chgData name="Riccardo RONCELLA" userId="4714c69e-1613-49c0-b70c-bfb430bc431f" providerId="ADAL" clId="{27868E89-6D75-47CF-802B-D511749BE8C9}" dt="2021-09-16T16:33:14.749" v="111" actId="47"/>
        <pc:sldMkLst>
          <pc:docMk/>
          <pc:sldMk cId="2038580680" sldId="290"/>
        </pc:sldMkLst>
      </pc:sldChg>
      <pc:sldChg chg="del">
        <pc:chgData name="Riccardo RONCELLA" userId="4714c69e-1613-49c0-b70c-bfb430bc431f" providerId="ADAL" clId="{27868E89-6D75-47CF-802B-D511749BE8C9}" dt="2021-09-16T16:33:15.942" v="112" actId="47"/>
        <pc:sldMkLst>
          <pc:docMk/>
          <pc:sldMk cId="3945518286" sldId="291"/>
        </pc:sldMkLst>
      </pc:sldChg>
      <pc:sldChg chg="add">
        <pc:chgData name="Riccardo RONCELLA" userId="4714c69e-1613-49c0-b70c-bfb430bc431f" providerId="ADAL" clId="{27868E89-6D75-47CF-802B-D511749BE8C9}" dt="2021-09-16T16:49:29.718" v="405"/>
        <pc:sldMkLst>
          <pc:docMk/>
          <pc:sldMk cId="105685741" sldId="292"/>
        </pc:sldMkLst>
      </pc:sldChg>
      <pc:sldChg chg="add">
        <pc:chgData name="Riccardo RONCELLA" userId="4714c69e-1613-49c0-b70c-bfb430bc431f" providerId="ADAL" clId="{27868E89-6D75-47CF-802B-D511749BE8C9}" dt="2021-09-16T16:49:29.718" v="405"/>
        <pc:sldMkLst>
          <pc:docMk/>
          <pc:sldMk cId="3801944498" sldId="293"/>
        </pc:sldMkLst>
      </pc:sldChg>
      <pc:sldChg chg="add">
        <pc:chgData name="Riccardo RONCELLA" userId="4714c69e-1613-49c0-b70c-bfb430bc431f" providerId="ADAL" clId="{27868E89-6D75-47CF-802B-D511749BE8C9}" dt="2021-09-16T16:49:29.718" v="405"/>
        <pc:sldMkLst>
          <pc:docMk/>
          <pc:sldMk cId="968400196" sldId="294"/>
        </pc:sldMkLst>
      </pc:sldChg>
      <pc:sldChg chg="add">
        <pc:chgData name="Riccardo RONCELLA" userId="4714c69e-1613-49c0-b70c-bfb430bc431f" providerId="ADAL" clId="{27868E89-6D75-47CF-802B-D511749BE8C9}" dt="2021-09-16T16:49:29.718" v="405"/>
        <pc:sldMkLst>
          <pc:docMk/>
          <pc:sldMk cId="2539333060" sldId="295"/>
        </pc:sldMkLst>
      </pc:sldChg>
      <pc:sldChg chg="add">
        <pc:chgData name="Riccardo RONCELLA" userId="4714c69e-1613-49c0-b70c-bfb430bc431f" providerId="ADAL" clId="{27868E89-6D75-47CF-802B-D511749BE8C9}" dt="2021-09-17T16:05:16.470" v="609"/>
        <pc:sldMkLst>
          <pc:docMk/>
          <pc:sldMk cId="0" sldId="296"/>
        </pc:sldMkLst>
      </pc:sldChg>
      <pc:sldChg chg="add del">
        <pc:chgData name="Riccardo RONCELLA" userId="4714c69e-1613-49c0-b70c-bfb430bc431f" providerId="ADAL" clId="{27868E89-6D75-47CF-802B-D511749BE8C9}" dt="2021-09-16T16:51:30.267" v="437" actId="47"/>
        <pc:sldMkLst>
          <pc:docMk/>
          <pc:sldMk cId="111369501" sldId="296"/>
        </pc:sldMkLst>
      </pc:sldChg>
      <pc:sldChg chg="modSp add mod">
        <pc:chgData name="Riccardo RONCELLA" userId="4714c69e-1613-49c0-b70c-bfb430bc431f" providerId="ADAL" clId="{27868E89-6D75-47CF-802B-D511749BE8C9}" dt="2021-09-17T16:50:55.087" v="1156" actId="20577"/>
        <pc:sldMkLst>
          <pc:docMk/>
          <pc:sldMk cId="0" sldId="297"/>
        </pc:sldMkLst>
        <pc:spChg chg="mod">
          <ac:chgData name="Riccardo RONCELLA" userId="4714c69e-1613-49c0-b70c-bfb430bc431f" providerId="ADAL" clId="{27868E89-6D75-47CF-802B-D511749BE8C9}" dt="2021-09-17T16:50:55.087" v="1156" actId="20577"/>
          <ac:spMkLst>
            <pc:docMk/>
            <pc:sldMk cId="0" sldId="297"/>
            <ac:spMk id="14339" creationId="{00000000-0000-0000-0000-000000000000}"/>
          </ac:spMkLst>
        </pc:spChg>
      </pc:sldChg>
      <pc:sldChg chg="add del">
        <pc:chgData name="Riccardo RONCELLA" userId="4714c69e-1613-49c0-b70c-bfb430bc431f" providerId="ADAL" clId="{27868E89-6D75-47CF-802B-D511749BE8C9}" dt="2021-09-16T16:51:12.327" v="434" actId="47"/>
        <pc:sldMkLst>
          <pc:docMk/>
          <pc:sldMk cId="2465874240" sldId="297"/>
        </pc:sldMkLst>
      </pc:sldChg>
      <pc:sldChg chg="add">
        <pc:chgData name="Riccardo RONCELLA" userId="4714c69e-1613-49c0-b70c-bfb430bc431f" providerId="ADAL" clId="{27868E89-6D75-47CF-802B-D511749BE8C9}" dt="2021-09-17T16:05:16.470" v="609"/>
        <pc:sldMkLst>
          <pc:docMk/>
          <pc:sldMk cId="0" sldId="298"/>
        </pc:sldMkLst>
      </pc:sldChg>
      <pc:sldChg chg="add">
        <pc:chgData name="Riccardo RONCELLA" userId="4714c69e-1613-49c0-b70c-bfb430bc431f" providerId="ADAL" clId="{27868E89-6D75-47CF-802B-D511749BE8C9}" dt="2021-09-17T16:05:16.470" v="609"/>
        <pc:sldMkLst>
          <pc:docMk/>
          <pc:sldMk cId="0" sldId="299"/>
        </pc:sldMkLst>
      </pc:sldChg>
      <pc:sldChg chg="add del">
        <pc:chgData name="Riccardo RONCELLA" userId="4714c69e-1613-49c0-b70c-bfb430bc431f" providerId="ADAL" clId="{27868E89-6D75-47CF-802B-D511749BE8C9}" dt="2021-09-17T16:36:10.405" v="1001" actId="47"/>
        <pc:sldMkLst>
          <pc:docMk/>
          <pc:sldMk cId="0" sldId="300"/>
        </pc:sldMkLst>
      </pc:sldChg>
      <pc:sldChg chg="add del">
        <pc:chgData name="Riccardo RONCELLA" userId="4714c69e-1613-49c0-b70c-bfb430bc431f" providerId="ADAL" clId="{27868E89-6D75-47CF-802B-D511749BE8C9}" dt="2021-09-16T16:51:15.176" v="435" actId="47"/>
        <pc:sldMkLst>
          <pc:docMk/>
          <pc:sldMk cId="3884094572" sldId="303"/>
        </pc:sldMkLst>
      </pc:sldChg>
      <pc:sldChg chg="add">
        <pc:chgData name="Riccardo RONCELLA" userId="4714c69e-1613-49c0-b70c-bfb430bc431f" providerId="ADAL" clId="{27868E89-6D75-47CF-802B-D511749BE8C9}" dt="2021-09-17T16:05:16.470" v="609"/>
        <pc:sldMkLst>
          <pc:docMk/>
          <pc:sldMk cId="3006743902" sldId="305"/>
        </pc:sldMkLst>
      </pc:sldChg>
      <pc:sldChg chg="add del">
        <pc:chgData name="Riccardo RONCELLA" userId="4714c69e-1613-49c0-b70c-bfb430bc431f" providerId="ADAL" clId="{27868E89-6D75-47CF-802B-D511749BE8C9}" dt="2021-09-16T16:51:37.678" v="441" actId="47"/>
        <pc:sldMkLst>
          <pc:docMk/>
          <pc:sldMk cId="3404495583" sldId="305"/>
        </pc:sldMkLst>
      </pc:sldChg>
      <pc:sldChg chg="add">
        <pc:chgData name="Riccardo RONCELLA" userId="4714c69e-1613-49c0-b70c-bfb430bc431f" providerId="ADAL" clId="{27868E89-6D75-47CF-802B-D511749BE8C9}" dt="2021-09-17T16:05:16.470" v="609"/>
        <pc:sldMkLst>
          <pc:docMk/>
          <pc:sldMk cId="119562187" sldId="306"/>
        </pc:sldMkLst>
      </pc:sldChg>
      <pc:sldChg chg="add">
        <pc:chgData name="Riccardo RONCELLA" userId="4714c69e-1613-49c0-b70c-bfb430bc431f" providerId="ADAL" clId="{27868E89-6D75-47CF-802B-D511749BE8C9}" dt="2021-09-17T16:05:16.470" v="609"/>
        <pc:sldMkLst>
          <pc:docMk/>
          <pc:sldMk cId="2562267715" sldId="307"/>
        </pc:sldMkLst>
      </pc:sldChg>
      <pc:sldChg chg="modSp add mod ord">
        <pc:chgData name="Riccardo RONCELLA" userId="4714c69e-1613-49c0-b70c-bfb430bc431f" providerId="ADAL" clId="{27868E89-6D75-47CF-802B-D511749BE8C9}" dt="2021-09-17T16:46:25.053" v="1090" actId="1076"/>
        <pc:sldMkLst>
          <pc:docMk/>
          <pc:sldMk cId="4258895521" sldId="308"/>
        </pc:sldMkLst>
        <pc:spChg chg="mod">
          <ac:chgData name="Riccardo RONCELLA" userId="4714c69e-1613-49c0-b70c-bfb430bc431f" providerId="ADAL" clId="{27868E89-6D75-47CF-802B-D511749BE8C9}" dt="2021-09-17T16:45:26.493" v="1079" actId="1076"/>
          <ac:spMkLst>
            <pc:docMk/>
            <pc:sldMk cId="4258895521" sldId="308"/>
            <ac:spMk id="8" creationId="{00000000-0000-0000-0000-000000000000}"/>
          </ac:spMkLst>
        </pc:spChg>
        <pc:spChg chg="mod">
          <ac:chgData name="Riccardo RONCELLA" userId="4714c69e-1613-49c0-b70c-bfb430bc431f" providerId="ADAL" clId="{27868E89-6D75-47CF-802B-D511749BE8C9}" dt="2021-09-17T16:44:52.647" v="1071" actId="2711"/>
          <ac:spMkLst>
            <pc:docMk/>
            <pc:sldMk cId="4258895521" sldId="308"/>
            <ac:spMk id="9" creationId="{00000000-0000-0000-0000-000000000000}"/>
          </ac:spMkLst>
        </pc:spChg>
        <pc:spChg chg="mod">
          <ac:chgData name="Riccardo RONCELLA" userId="4714c69e-1613-49c0-b70c-bfb430bc431f" providerId="ADAL" clId="{27868E89-6D75-47CF-802B-D511749BE8C9}" dt="2021-09-17T16:44:52.647" v="1071" actId="2711"/>
          <ac:spMkLst>
            <pc:docMk/>
            <pc:sldMk cId="4258895521" sldId="308"/>
            <ac:spMk id="10" creationId="{00000000-0000-0000-0000-000000000000}"/>
          </ac:spMkLst>
        </pc:spChg>
        <pc:spChg chg="mod">
          <ac:chgData name="Riccardo RONCELLA" userId="4714c69e-1613-49c0-b70c-bfb430bc431f" providerId="ADAL" clId="{27868E89-6D75-47CF-802B-D511749BE8C9}" dt="2021-09-17T16:45:55.733" v="1084" actId="14100"/>
          <ac:spMkLst>
            <pc:docMk/>
            <pc:sldMk cId="4258895521" sldId="308"/>
            <ac:spMk id="11" creationId="{00000000-0000-0000-0000-000000000000}"/>
          </ac:spMkLst>
        </pc:spChg>
        <pc:spChg chg="mod">
          <ac:chgData name="Riccardo RONCELLA" userId="4714c69e-1613-49c0-b70c-bfb430bc431f" providerId="ADAL" clId="{27868E89-6D75-47CF-802B-D511749BE8C9}" dt="2021-09-17T16:45:08.237" v="1074" actId="1076"/>
          <ac:spMkLst>
            <pc:docMk/>
            <pc:sldMk cId="4258895521" sldId="308"/>
            <ac:spMk id="12" creationId="{00000000-0000-0000-0000-000000000000}"/>
          </ac:spMkLst>
        </pc:spChg>
        <pc:spChg chg="mod">
          <ac:chgData name="Riccardo RONCELLA" userId="4714c69e-1613-49c0-b70c-bfb430bc431f" providerId="ADAL" clId="{27868E89-6D75-47CF-802B-D511749BE8C9}" dt="2021-09-17T16:45:11.685" v="1075" actId="1076"/>
          <ac:spMkLst>
            <pc:docMk/>
            <pc:sldMk cId="4258895521" sldId="308"/>
            <ac:spMk id="13" creationId="{00000000-0000-0000-0000-000000000000}"/>
          </ac:spMkLst>
        </pc:spChg>
        <pc:spChg chg="mod">
          <ac:chgData name="Riccardo RONCELLA" userId="4714c69e-1613-49c0-b70c-bfb430bc431f" providerId="ADAL" clId="{27868E89-6D75-47CF-802B-D511749BE8C9}" dt="2021-09-17T16:46:06.574" v="1087" actId="14100"/>
          <ac:spMkLst>
            <pc:docMk/>
            <pc:sldMk cId="4258895521" sldId="308"/>
            <ac:spMk id="14" creationId="{00000000-0000-0000-0000-000000000000}"/>
          </ac:spMkLst>
        </pc:spChg>
        <pc:spChg chg="mod">
          <ac:chgData name="Riccardo RONCELLA" userId="4714c69e-1613-49c0-b70c-bfb430bc431f" providerId="ADAL" clId="{27868E89-6D75-47CF-802B-D511749BE8C9}" dt="2021-09-17T16:45:41.601" v="1082" actId="20577"/>
          <ac:spMkLst>
            <pc:docMk/>
            <pc:sldMk cId="4258895521" sldId="308"/>
            <ac:spMk id="17" creationId="{00000000-0000-0000-0000-000000000000}"/>
          </ac:spMkLst>
        </pc:spChg>
        <pc:spChg chg="mod">
          <ac:chgData name="Riccardo RONCELLA" userId="4714c69e-1613-49c0-b70c-bfb430bc431f" providerId="ADAL" clId="{27868E89-6D75-47CF-802B-D511749BE8C9}" dt="2021-09-17T16:45:01.366" v="1073" actId="14100"/>
          <ac:spMkLst>
            <pc:docMk/>
            <pc:sldMk cId="4258895521" sldId="308"/>
            <ac:spMk id="35842" creationId="{00000000-0000-0000-0000-000000000000}"/>
          </ac:spMkLst>
        </pc:spChg>
        <pc:spChg chg="mod">
          <ac:chgData name="Riccardo RONCELLA" userId="4714c69e-1613-49c0-b70c-bfb430bc431f" providerId="ADAL" clId="{27868E89-6D75-47CF-802B-D511749BE8C9}" dt="2021-09-17T16:46:25.053" v="1090" actId="1076"/>
          <ac:spMkLst>
            <pc:docMk/>
            <pc:sldMk cId="4258895521" sldId="308"/>
            <ac:spMk id="35843" creationId="{00000000-0000-0000-0000-000000000000}"/>
          </ac:spMkLst>
        </pc:spChg>
        <pc:graphicFrameChg chg="mod">
          <ac:chgData name="Riccardo RONCELLA" userId="4714c69e-1613-49c0-b70c-bfb430bc431f" providerId="ADAL" clId="{27868E89-6D75-47CF-802B-D511749BE8C9}" dt="2021-09-17T16:44:52.647" v="1071" actId="2711"/>
          <ac:graphicFrameMkLst>
            <pc:docMk/>
            <pc:sldMk cId="4258895521" sldId="308"/>
            <ac:graphicFrameMk id="2" creationId="{00000000-0000-0000-0000-000000000000}"/>
          </ac:graphicFrameMkLst>
        </pc:graphicFrameChg>
        <pc:graphicFrameChg chg="mod">
          <ac:chgData name="Riccardo RONCELLA" userId="4714c69e-1613-49c0-b70c-bfb430bc431f" providerId="ADAL" clId="{27868E89-6D75-47CF-802B-D511749BE8C9}" dt="2021-09-17T16:45:16.313" v="1076" actId="1076"/>
          <ac:graphicFrameMkLst>
            <pc:docMk/>
            <pc:sldMk cId="4258895521" sldId="308"/>
            <ac:graphicFrameMk id="3" creationId="{00000000-0000-0000-0000-000000000000}"/>
          </ac:graphicFrameMkLst>
        </pc:graphicFrameChg>
      </pc:sldChg>
      <pc:sldChg chg="add">
        <pc:chgData name="Riccardo RONCELLA" userId="4714c69e-1613-49c0-b70c-bfb430bc431f" providerId="ADAL" clId="{27868E89-6D75-47CF-802B-D511749BE8C9}" dt="2021-09-16T16:49:29.718" v="405"/>
        <pc:sldMkLst>
          <pc:docMk/>
          <pc:sldMk cId="1822293844" sldId="309"/>
        </pc:sldMkLst>
      </pc:sldChg>
      <pc:sldChg chg="add">
        <pc:chgData name="Riccardo RONCELLA" userId="4714c69e-1613-49c0-b70c-bfb430bc431f" providerId="ADAL" clId="{27868E89-6D75-47CF-802B-D511749BE8C9}" dt="2021-09-17T16:05:16.470" v="609"/>
        <pc:sldMkLst>
          <pc:docMk/>
          <pc:sldMk cId="4094107564" sldId="310"/>
        </pc:sldMkLst>
      </pc:sldChg>
      <pc:sldChg chg="add">
        <pc:chgData name="Riccardo RONCELLA" userId="4714c69e-1613-49c0-b70c-bfb430bc431f" providerId="ADAL" clId="{27868E89-6D75-47CF-802B-D511749BE8C9}" dt="2021-09-17T16:05:16.470" v="609"/>
        <pc:sldMkLst>
          <pc:docMk/>
          <pc:sldMk cId="2137691903" sldId="311"/>
        </pc:sldMkLst>
      </pc:sldChg>
      <pc:sldChg chg="add">
        <pc:chgData name="Riccardo RONCELLA" userId="4714c69e-1613-49c0-b70c-bfb430bc431f" providerId="ADAL" clId="{27868E89-6D75-47CF-802B-D511749BE8C9}" dt="2021-09-16T16:49:29.718" v="405"/>
        <pc:sldMkLst>
          <pc:docMk/>
          <pc:sldMk cId="1259268760" sldId="312"/>
        </pc:sldMkLst>
      </pc:sldChg>
      <pc:sldChg chg="add">
        <pc:chgData name="Riccardo RONCELLA" userId="4714c69e-1613-49c0-b70c-bfb430bc431f" providerId="ADAL" clId="{27868E89-6D75-47CF-802B-D511749BE8C9}" dt="2021-09-16T16:49:29.718" v="405"/>
        <pc:sldMkLst>
          <pc:docMk/>
          <pc:sldMk cId="1037243833" sldId="313"/>
        </pc:sldMkLst>
      </pc:sldChg>
      <pc:sldChg chg="add">
        <pc:chgData name="Riccardo RONCELLA" userId="4714c69e-1613-49c0-b70c-bfb430bc431f" providerId="ADAL" clId="{27868E89-6D75-47CF-802B-D511749BE8C9}" dt="2021-09-16T16:49:29.718" v="405"/>
        <pc:sldMkLst>
          <pc:docMk/>
          <pc:sldMk cId="815977575" sldId="314"/>
        </pc:sldMkLst>
      </pc:sldChg>
      <pc:sldChg chg="add">
        <pc:chgData name="Riccardo RONCELLA" userId="4714c69e-1613-49c0-b70c-bfb430bc431f" providerId="ADAL" clId="{27868E89-6D75-47CF-802B-D511749BE8C9}" dt="2021-09-16T16:49:29.718" v="405"/>
        <pc:sldMkLst>
          <pc:docMk/>
          <pc:sldMk cId="867244407" sldId="315"/>
        </pc:sldMkLst>
      </pc:sldChg>
      <pc:sldChg chg="add">
        <pc:chgData name="Riccardo RONCELLA" userId="4714c69e-1613-49c0-b70c-bfb430bc431f" providerId="ADAL" clId="{27868E89-6D75-47CF-802B-D511749BE8C9}" dt="2021-09-16T16:49:29.718" v="405"/>
        <pc:sldMkLst>
          <pc:docMk/>
          <pc:sldMk cId="2825388364" sldId="316"/>
        </pc:sldMkLst>
      </pc:sldChg>
      <pc:sldChg chg="add ord">
        <pc:chgData name="Riccardo RONCELLA" userId="4714c69e-1613-49c0-b70c-bfb430bc431f" providerId="ADAL" clId="{27868E89-6D75-47CF-802B-D511749BE8C9}" dt="2021-09-16T16:50:27.069" v="429"/>
        <pc:sldMkLst>
          <pc:docMk/>
          <pc:sldMk cId="224025217" sldId="317"/>
        </pc:sldMkLst>
      </pc:sldChg>
      <pc:sldChg chg="add ord">
        <pc:chgData name="Riccardo RONCELLA" userId="4714c69e-1613-49c0-b70c-bfb430bc431f" providerId="ADAL" clId="{27868E89-6D75-47CF-802B-D511749BE8C9}" dt="2021-09-16T16:50:32.077" v="431"/>
        <pc:sldMkLst>
          <pc:docMk/>
          <pc:sldMk cId="3391251311" sldId="318"/>
        </pc:sldMkLst>
      </pc:sldChg>
      <pc:sldChg chg="add ord">
        <pc:chgData name="Riccardo RONCELLA" userId="4714c69e-1613-49c0-b70c-bfb430bc431f" providerId="ADAL" clId="{27868E89-6D75-47CF-802B-D511749BE8C9}" dt="2021-09-16T16:52:17.843" v="447"/>
        <pc:sldMkLst>
          <pc:docMk/>
          <pc:sldMk cId="2616073379" sldId="319"/>
        </pc:sldMkLst>
      </pc:sldChg>
      <pc:sldChg chg="add del">
        <pc:chgData name="Riccardo RONCELLA" userId="4714c69e-1613-49c0-b70c-bfb430bc431f" providerId="ADAL" clId="{27868E89-6D75-47CF-802B-D511749BE8C9}" dt="2021-09-16T16:51:34.933" v="439" actId="47"/>
        <pc:sldMkLst>
          <pc:docMk/>
          <pc:sldMk cId="2613992675" sldId="322"/>
        </pc:sldMkLst>
      </pc:sldChg>
      <pc:sldChg chg="addSp delSp modSp add mod modTransition">
        <pc:chgData name="Riccardo RONCELLA" userId="4714c69e-1613-49c0-b70c-bfb430bc431f" providerId="ADAL" clId="{27868E89-6D75-47CF-802B-D511749BE8C9}" dt="2021-09-17T15:55:08.695" v="550" actId="139"/>
        <pc:sldMkLst>
          <pc:docMk/>
          <pc:sldMk cId="0" sldId="323"/>
        </pc:sldMkLst>
        <pc:spChg chg="del">
          <ac:chgData name="Riccardo RONCELLA" userId="4714c69e-1613-49c0-b70c-bfb430bc431f" providerId="ADAL" clId="{27868E89-6D75-47CF-802B-D511749BE8C9}" dt="2021-09-17T15:54:57.423" v="548" actId="478"/>
          <ac:spMkLst>
            <pc:docMk/>
            <pc:sldMk cId="0" sldId="323"/>
            <ac:spMk id="2" creationId="{00000000-0000-0000-0000-000000000000}"/>
          </ac:spMkLst>
        </pc:spChg>
        <pc:spChg chg="mod">
          <ac:chgData name="Riccardo RONCELLA" userId="4714c69e-1613-49c0-b70c-bfb430bc431f" providerId="ADAL" clId="{27868E89-6D75-47CF-802B-D511749BE8C9}" dt="2021-09-17T15:55:08.695" v="550" actId="139"/>
          <ac:spMkLst>
            <pc:docMk/>
            <pc:sldMk cId="0" sldId="323"/>
            <ac:spMk id="3" creationId="{00000000-0000-0000-0000-000000000000}"/>
          </ac:spMkLst>
        </pc:spChg>
        <pc:spChg chg="add del mod">
          <ac:chgData name="Riccardo RONCELLA" userId="4714c69e-1613-49c0-b70c-bfb430bc431f" providerId="ADAL" clId="{27868E89-6D75-47CF-802B-D511749BE8C9}" dt="2021-09-17T15:55:00.717" v="549" actId="478"/>
          <ac:spMkLst>
            <pc:docMk/>
            <pc:sldMk cId="0" sldId="323"/>
            <ac:spMk id="7" creationId="{353136BD-9D30-4B72-B90B-90FAFDAF72A3}"/>
          </ac:spMkLst>
        </pc:spChg>
        <pc:spChg chg="mod">
          <ac:chgData name="Riccardo RONCELLA" userId="4714c69e-1613-49c0-b70c-bfb430bc431f" providerId="ADAL" clId="{27868E89-6D75-47CF-802B-D511749BE8C9}" dt="2021-09-17T15:53:41.096" v="498"/>
          <ac:spMkLst>
            <pc:docMk/>
            <pc:sldMk cId="0" sldId="323"/>
            <ac:spMk id="59396" creationId="{00000000-0000-0000-0000-000000000000}"/>
          </ac:spMkLst>
        </pc:spChg>
      </pc:sldChg>
      <pc:sldChg chg="add del">
        <pc:chgData name="Riccardo RONCELLA" userId="4714c69e-1613-49c0-b70c-bfb430bc431f" providerId="ADAL" clId="{27868E89-6D75-47CF-802B-D511749BE8C9}" dt="2021-09-16T16:51:38.785" v="442" actId="47"/>
        <pc:sldMkLst>
          <pc:docMk/>
          <pc:sldMk cId="723771732" sldId="323"/>
        </pc:sldMkLst>
      </pc:sldChg>
      <pc:sldChg chg="addSp delSp modSp add mod ord modTransition">
        <pc:chgData name="Riccardo RONCELLA" userId="4714c69e-1613-49c0-b70c-bfb430bc431f" providerId="ADAL" clId="{27868E89-6D75-47CF-802B-D511749BE8C9}" dt="2021-09-17T16:19:52.364" v="901" actId="1076"/>
        <pc:sldMkLst>
          <pc:docMk/>
          <pc:sldMk cId="0" sldId="324"/>
        </pc:sldMkLst>
        <pc:spChg chg="del">
          <ac:chgData name="Riccardo RONCELLA" userId="4714c69e-1613-49c0-b70c-bfb430bc431f" providerId="ADAL" clId="{27868E89-6D75-47CF-802B-D511749BE8C9}" dt="2021-09-17T15:53:56.289" v="502" actId="478"/>
          <ac:spMkLst>
            <pc:docMk/>
            <pc:sldMk cId="0" sldId="324"/>
            <ac:spMk id="2" creationId="{00000000-0000-0000-0000-000000000000}"/>
          </ac:spMkLst>
        </pc:spChg>
        <pc:spChg chg="add del mod">
          <ac:chgData name="Riccardo RONCELLA" userId="4714c69e-1613-49c0-b70c-bfb430bc431f" providerId="ADAL" clId="{27868E89-6D75-47CF-802B-D511749BE8C9}" dt="2021-09-17T15:54:00.413" v="503" actId="478"/>
          <ac:spMkLst>
            <pc:docMk/>
            <pc:sldMk cId="0" sldId="324"/>
            <ac:spMk id="4" creationId="{7B735253-4A96-4F3F-B781-C4115CA3527D}"/>
          </ac:spMkLst>
        </pc:spChg>
        <pc:spChg chg="add mod">
          <ac:chgData name="Riccardo RONCELLA" userId="4714c69e-1613-49c0-b70c-bfb430bc431f" providerId="ADAL" clId="{27868E89-6D75-47CF-802B-D511749BE8C9}" dt="2021-09-17T15:54:38.132" v="545" actId="20577"/>
          <ac:spMkLst>
            <pc:docMk/>
            <pc:sldMk cId="0" sldId="324"/>
            <ac:spMk id="9" creationId="{BDA51BB8-C2A5-4AD5-8F2A-8A33CCB4C664}"/>
          </ac:spMkLst>
        </pc:spChg>
        <pc:spChg chg="mod">
          <ac:chgData name="Riccardo RONCELLA" userId="4714c69e-1613-49c0-b70c-bfb430bc431f" providerId="ADAL" clId="{27868E89-6D75-47CF-802B-D511749BE8C9}" dt="2021-09-17T16:19:35.325" v="894" actId="14100"/>
          <ac:spMkLst>
            <pc:docMk/>
            <pc:sldMk cId="0" sldId="324"/>
            <ac:spMk id="17" creationId="{00000000-0000-0000-0000-000000000000}"/>
          </ac:spMkLst>
        </pc:spChg>
        <pc:spChg chg="mod">
          <ac:chgData name="Riccardo RONCELLA" userId="4714c69e-1613-49c0-b70c-bfb430bc431f" providerId="ADAL" clId="{27868E89-6D75-47CF-802B-D511749BE8C9}" dt="2021-09-17T16:19:39.301" v="895" actId="1076"/>
          <ac:spMkLst>
            <pc:docMk/>
            <pc:sldMk cId="0" sldId="324"/>
            <ac:spMk id="19" creationId="{00000000-0000-0000-0000-000000000000}"/>
          </ac:spMkLst>
        </pc:spChg>
        <pc:spChg chg="mod">
          <ac:chgData name="Riccardo RONCELLA" userId="4714c69e-1613-49c0-b70c-bfb430bc431f" providerId="ADAL" clId="{27868E89-6D75-47CF-802B-D511749BE8C9}" dt="2021-09-17T16:19:52.364" v="901" actId="1076"/>
          <ac:spMkLst>
            <pc:docMk/>
            <pc:sldMk cId="0" sldId="324"/>
            <ac:spMk id="20" creationId="{00000000-0000-0000-0000-000000000000}"/>
          </ac:spMkLst>
        </pc:spChg>
        <pc:picChg chg="mod">
          <ac:chgData name="Riccardo RONCELLA" userId="4714c69e-1613-49c0-b70c-bfb430bc431f" providerId="ADAL" clId="{27868E89-6D75-47CF-802B-D511749BE8C9}" dt="2021-09-17T16:19:39.301" v="895" actId="1076"/>
          <ac:picMkLst>
            <pc:docMk/>
            <pc:sldMk cId="0" sldId="324"/>
            <ac:picMk id="18" creationId="{00000000-0000-0000-0000-000000000000}"/>
          </ac:picMkLst>
        </pc:picChg>
      </pc:sldChg>
      <pc:sldChg chg="add del">
        <pc:chgData name="Riccardo RONCELLA" userId="4714c69e-1613-49c0-b70c-bfb430bc431f" providerId="ADAL" clId="{27868E89-6D75-47CF-802B-D511749BE8C9}" dt="2021-09-16T16:52:38.316" v="451" actId="47"/>
        <pc:sldMkLst>
          <pc:docMk/>
          <pc:sldMk cId="4281497020" sldId="324"/>
        </pc:sldMkLst>
      </pc:sldChg>
      <pc:sldChg chg="addSp delSp modSp add mod modTransition">
        <pc:chgData name="Riccardo RONCELLA" userId="4714c69e-1613-49c0-b70c-bfb430bc431f" providerId="ADAL" clId="{27868E89-6D75-47CF-802B-D511749BE8C9}" dt="2021-09-17T15:55:21.654" v="553" actId="139"/>
        <pc:sldMkLst>
          <pc:docMk/>
          <pc:sldMk cId="0" sldId="325"/>
        </pc:sldMkLst>
        <pc:spChg chg="del">
          <ac:chgData name="Riccardo RONCELLA" userId="4714c69e-1613-49c0-b70c-bfb430bc431f" providerId="ADAL" clId="{27868E89-6D75-47CF-802B-D511749BE8C9}" dt="2021-09-17T15:55:15.479" v="551" actId="478"/>
          <ac:spMkLst>
            <pc:docMk/>
            <pc:sldMk cId="0" sldId="325"/>
            <ac:spMk id="2" creationId="{00000000-0000-0000-0000-000000000000}"/>
          </ac:spMkLst>
        </pc:spChg>
        <pc:spChg chg="mod">
          <ac:chgData name="Riccardo RONCELLA" userId="4714c69e-1613-49c0-b70c-bfb430bc431f" providerId="ADAL" clId="{27868E89-6D75-47CF-802B-D511749BE8C9}" dt="2021-09-17T15:55:21.654" v="553" actId="139"/>
          <ac:spMkLst>
            <pc:docMk/>
            <pc:sldMk cId="0" sldId="325"/>
            <ac:spMk id="3" creationId="{00000000-0000-0000-0000-000000000000}"/>
          </ac:spMkLst>
        </pc:spChg>
        <pc:spChg chg="add del mod">
          <ac:chgData name="Riccardo RONCELLA" userId="4714c69e-1613-49c0-b70c-bfb430bc431f" providerId="ADAL" clId="{27868E89-6D75-47CF-802B-D511749BE8C9}" dt="2021-09-17T15:55:18.021" v="552" actId="478"/>
          <ac:spMkLst>
            <pc:docMk/>
            <pc:sldMk cId="0" sldId="325"/>
            <ac:spMk id="6" creationId="{C14BAA87-300C-4D98-BB59-187272146C59}"/>
          </ac:spMkLst>
        </pc:spChg>
        <pc:spChg chg="mod">
          <ac:chgData name="Riccardo RONCELLA" userId="4714c69e-1613-49c0-b70c-bfb430bc431f" providerId="ADAL" clId="{27868E89-6D75-47CF-802B-D511749BE8C9}" dt="2021-09-17T15:53:41.096" v="498"/>
          <ac:spMkLst>
            <pc:docMk/>
            <pc:sldMk cId="0" sldId="325"/>
            <ac:spMk id="60420" creationId="{00000000-0000-0000-0000-000000000000}"/>
          </ac:spMkLst>
        </pc:spChg>
      </pc:sldChg>
      <pc:sldChg chg="add del">
        <pc:chgData name="Riccardo RONCELLA" userId="4714c69e-1613-49c0-b70c-bfb430bc431f" providerId="ADAL" clId="{27868E89-6D75-47CF-802B-D511749BE8C9}" dt="2021-09-16T16:52:31.347" v="448" actId="47"/>
        <pc:sldMkLst>
          <pc:docMk/>
          <pc:sldMk cId="1564625977" sldId="325"/>
        </pc:sldMkLst>
      </pc:sldChg>
      <pc:sldChg chg="add">
        <pc:chgData name="Riccardo RONCELLA" userId="4714c69e-1613-49c0-b70c-bfb430bc431f" providerId="ADAL" clId="{27868E89-6D75-47CF-802B-D511749BE8C9}" dt="2021-09-16T16:49:29.718" v="405"/>
        <pc:sldMkLst>
          <pc:docMk/>
          <pc:sldMk cId="3163038287" sldId="326"/>
        </pc:sldMkLst>
      </pc:sldChg>
      <pc:sldChg chg="addSp delSp modSp add mod ord modTransition">
        <pc:chgData name="Riccardo RONCELLA" userId="4714c69e-1613-49c0-b70c-bfb430bc431f" providerId="ADAL" clId="{27868E89-6D75-47CF-802B-D511749BE8C9}" dt="2021-09-17T16:35:11.296" v="998"/>
        <pc:sldMkLst>
          <pc:docMk/>
          <pc:sldMk cId="3711948914" sldId="328"/>
        </pc:sldMkLst>
        <pc:spChg chg="del">
          <ac:chgData name="Riccardo RONCELLA" userId="4714c69e-1613-49c0-b70c-bfb430bc431f" providerId="ADAL" clId="{27868E89-6D75-47CF-802B-D511749BE8C9}" dt="2021-09-17T15:54:46.999" v="546" actId="478"/>
          <ac:spMkLst>
            <pc:docMk/>
            <pc:sldMk cId="3711948914" sldId="328"/>
            <ac:spMk id="2" creationId="{00000000-0000-0000-0000-000000000000}"/>
          </ac:spMkLst>
        </pc:spChg>
        <pc:spChg chg="add del mod">
          <ac:chgData name="Riccardo RONCELLA" userId="4714c69e-1613-49c0-b70c-bfb430bc431f" providerId="ADAL" clId="{27868E89-6D75-47CF-802B-D511749BE8C9}" dt="2021-09-17T15:54:49.116" v="547" actId="478"/>
          <ac:spMkLst>
            <pc:docMk/>
            <pc:sldMk cId="3711948914" sldId="328"/>
            <ac:spMk id="10" creationId="{AA3AAAA9-DA6E-43FE-966C-773C3146D90C}"/>
          </ac:spMkLst>
        </pc:spChg>
        <pc:spChg chg="mod">
          <ac:chgData name="Riccardo RONCELLA" userId="4714c69e-1613-49c0-b70c-bfb430bc431f" providerId="ADAL" clId="{27868E89-6D75-47CF-802B-D511749BE8C9}" dt="2021-09-17T15:53:41.096" v="498"/>
          <ac:spMkLst>
            <pc:docMk/>
            <pc:sldMk cId="3711948914" sldId="328"/>
            <ac:spMk id="58372" creationId="{00000000-0000-0000-0000-000000000000}"/>
          </ac:spMkLst>
        </pc:spChg>
      </pc:sldChg>
      <pc:sldChg chg="add">
        <pc:chgData name="Riccardo RONCELLA" userId="4714c69e-1613-49c0-b70c-bfb430bc431f" providerId="ADAL" clId="{27868E89-6D75-47CF-802B-D511749BE8C9}" dt="2021-09-16T16:49:29.718" v="405"/>
        <pc:sldMkLst>
          <pc:docMk/>
          <pc:sldMk cId="4117369685" sldId="330"/>
        </pc:sldMkLst>
      </pc:sldChg>
      <pc:sldChg chg="add del">
        <pc:chgData name="Riccardo RONCELLA" userId="4714c69e-1613-49c0-b70c-bfb430bc431f" providerId="ADAL" clId="{27868E89-6D75-47CF-802B-D511749BE8C9}" dt="2021-09-16T16:51:53.533" v="444" actId="47"/>
        <pc:sldMkLst>
          <pc:docMk/>
          <pc:sldMk cId="3682229029" sldId="331"/>
        </pc:sldMkLst>
      </pc:sldChg>
      <pc:sldChg chg="add del">
        <pc:chgData name="Riccardo RONCELLA" userId="4714c69e-1613-49c0-b70c-bfb430bc431f" providerId="ADAL" clId="{27868E89-6D75-47CF-802B-D511749BE8C9}" dt="2021-09-16T16:51:54.857" v="445" actId="47"/>
        <pc:sldMkLst>
          <pc:docMk/>
          <pc:sldMk cId="3056723023" sldId="332"/>
        </pc:sldMkLst>
      </pc:sldChg>
      <pc:sldChg chg="add del">
        <pc:chgData name="Riccardo RONCELLA" userId="4714c69e-1613-49c0-b70c-bfb430bc431f" providerId="ADAL" clId="{27868E89-6D75-47CF-802B-D511749BE8C9}" dt="2021-09-16T16:52:32.775" v="449" actId="47"/>
        <pc:sldMkLst>
          <pc:docMk/>
          <pc:sldMk cId="1076948330" sldId="335"/>
        </pc:sldMkLst>
      </pc:sldChg>
      <pc:sldChg chg="add del">
        <pc:chgData name="Riccardo RONCELLA" userId="4714c69e-1613-49c0-b70c-bfb430bc431f" providerId="ADAL" clId="{27868E89-6D75-47CF-802B-D511749BE8C9}" dt="2021-09-16T16:52:34.111" v="450" actId="47"/>
        <pc:sldMkLst>
          <pc:docMk/>
          <pc:sldMk cId="2560411299" sldId="336"/>
        </pc:sldMkLst>
      </pc:sldChg>
      <pc:sldChg chg="del">
        <pc:chgData name="Riccardo RONCELLA" userId="4714c69e-1613-49c0-b70c-bfb430bc431f" providerId="ADAL" clId="{27868E89-6D75-47CF-802B-D511749BE8C9}" dt="2021-09-16T16:33:40.236" v="118" actId="47"/>
        <pc:sldMkLst>
          <pc:docMk/>
          <pc:sldMk cId="3321606726" sldId="357"/>
        </pc:sldMkLst>
      </pc:sldChg>
      <pc:sldChg chg="del">
        <pc:chgData name="Riccardo RONCELLA" userId="4714c69e-1613-49c0-b70c-bfb430bc431f" providerId="ADAL" clId="{27868E89-6D75-47CF-802B-D511749BE8C9}" dt="2021-09-16T16:33:41.241" v="119" actId="47"/>
        <pc:sldMkLst>
          <pc:docMk/>
          <pc:sldMk cId="2613670194" sldId="359"/>
        </pc:sldMkLst>
      </pc:sldChg>
      <pc:sldChg chg="del">
        <pc:chgData name="Riccardo RONCELLA" userId="4714c69e-1613-49c0-b70c-bfb430bc431f" providerId="ADAL" clId="{27868E89-6D75-47CF-802B-D511749BE8C9}" dt="2021-09-16T16:33:42.275" v="120" actId="47"/>
        <pc:sldMkLst>
          <pc:docMk/>
          <pc:sldMk cId="712676270" sldId="362"/>
        </pc:sldMkLst>
      </pc:sldChg>
      <pc:sldChg chg="add del">
        <pc:chgData name="Riccardo RONCELLA" userId="4714c69e-1613-49c0-b70c-bfb430bc431f" providerId="ADAL" clId="{27868E89-6D75-47CF-802B-D511749BE8C9}" dt="2021-09-16T16:51:27.883" v="436" actId="47"/>
        <pc:sldMkLst>
          <pc:docMk/>
          <pc:sldMk cId="1878063060" sldId="369"/>
        </pc:sldMkLst>
      </pc:sldChg>
      <pc:sldChg chg="add del">
        <pc:chgData name="Riccardo RONCELLA" userId="4714c69e-1613-49c0-b70c-bfb430bc431f" providerId="ADAL" clId="{27868E89-6D75-47CF-802B-D511749BE8C9}" dt="2021-09-16T16:51:49.013" v="443" actId="47"/>
        <pc:sldMkLst>
          <pc:docMk/>
          <pc:sldMk cId="633167747" sldId="370"/>
        </pc:sldMkLst>
      </pc:sldChg>
      <pc:sldChg chg="modSp del mod">
        <pc:chgData name="Riccardo RONCELLA" userId="4714c69e-1613-49c0-b70c-bfb430bc431f" providerId="ADAL" clId="{27868E89-6D75-47CF-802B-D511749BE8C9}" dt="2021-09-16T16:32:53.630" v="101" actId="47"/>
        <pc:sldMkLst>
          <pc:docMk/>
          <pc:sldMk cId="206005558" sldId="372"/>
        </pc:sldMkLst>
        <pc:spChg chg="mod">
          <ac:chgData name="Riccardo RONCELLA" userId="4714c69e-1613-49c0-b70c-bfb430bc431f" providerId="ADAL" clId="{27868E89-6D75-47CF-802B-D511749BE8C9}" dt="2021-09-16T16:32:24.947" v="100" actId="14100"/>
          <ac:spMkLst>
            <pc:docMk/>
            <pc:sldMk cId="206005558" sldId="372"/>
            <ac:spMk id="65" creationId="{00000000-0000-0000-0000-000000000000}"/>
          </ac:spMkLst>
        </pc:spChg>
      </pc:sldChg>
      <pc:sldChg chg="del">
        <pc:chgData name="Riccardo RONCELLA" userId="4714c69e-1613-49c0-b70c-bfb430bc431f" providerId="ADAL" clId="{27868E89-6D75-47CF-802B-D511749BE8C9}" dt="2021-09-16T16:33:06.399" v="103" actId="47"/>
        <pc:sldMkLst>
          <pc:docMk/>
          <pc:sldMk cId="1047996723" sldId="373"/>
        </pc:sldMkLst>
      </pc:sldChg>
      <pc:sldChg chg="del">
        <pc:chgData name="Riccardo RONCELLA" userId="4714c69e-1613-49c0-b70c-bfb430bc431f" providerId="ADAL" clId="{27868E89-6D75-47CF-802B-D511749BE8C9}" dt="2021-09-16T16:33:44.548" v="122" actId="47"/>
        <pc:sldMkLst>
          <pc:docMk/>
          <pc:sldMk cId="1880903551" sldId="385"/>
        </pc:sldMkLst>
      </pc:sldChg>
      <pc:sldChg chg="del">
        <pc:chgData name="Riccardo RONCELLA" userId="4714c69e-1613-49c0-b70c-bfb430bc431f" providerId="ADAL" clId="{27868E89-6D75-47CF-802B-D511749BE8C9}" dt="2021-09-16T16:33:38.915" v="117" actId="47"/>
        <pc:sldMkLst>
          <pc:docMk/>
          <pc:sldMk cId="1267582903" sldId="405"/>
        </pc:sldMkLst>
      </pc:sldChg>
      <pc:sldChg chg="del">
        <pc:chgData name="Riccardo RONCELLA" userId="4714c69e-1613-49c0-b70c-bfb430bc431f" providerId="ADAL" clId="{27868E89-6D75-47CF-802B-D511749BE8C9}" dt="2021-09-16T16:33:47.146" v="124" actId="47"/>
        <pc:sldMkLst>
          <pc:docMk/>
          <pc:sldMk cId="3459027785" sldId="406"/>
        </pc:sldMkLst>
      </pc:sldChg>
      <pc:sldChg chg="del">
        <pc:chgData name="Riccardo RONCELLA" userId="4714c69e-1613-49c0-b70c-bfb430bc431f" providerId="ADAL" clId="{27868E89-6D75-47CF-802B-D511749BE8C9}" dt="2021-09-16T16:33:48.578" v="125" actId="47"/>
        <pc:sldMkLst>
          <pc:docMk/>
          <pc:sldMk cId="215056547" sldId="407"/>
        </pc:sldMkLst>
      </pc:sldChg>
      <pc:sldChg chg="add del">
        <pc:chgData name="Riccardo RONCELLA" userId="4714c69e-1613-49c0-b70c-bfb430bc431f" providerId="ADAL" clId="{27868E89-6D75-47CF-802B-D511749BE8C9}" dt="2021-09-16T16:34:12.372" v="136" actId="47"/>
        <pc:sldMkLst>
          <pc:docMk/>
          <pc:sldMk cId="64365893" sldId="408"/>
        </pc:sldMkLst>
      </pc:sldChg>
      <pc:sldChg chg="del">
        <pc:chgData name="Riccardo RONCELLA" userId="4714c69e-1613-49c0-b70c-bfb430bc431f" providerId="ADAL" clId="{27868E89-6D75-47CF-802B-D511749BE8C9}" dt="2021-09-16T16:33:35.362" v="115" actId="47"/>
        <pc:sldMkLst>
          <pc:docMk/>
          <pc:sldMk cId="316081885" sldId="411"/>
        </pc:sldMkLst>
      </pc:sldChg>
      <pc:sldChg chg="del">
        <pc:chgData name="Riccardo RONCELLA" userId="4714c69e-1613-49c0-b70c-bfb430bc431f" providerId="ADAL" clId="{27868E89-6D75-47CF-802B-D511749BE8C9}" dt="2021-09-16T16:33:49.761" v="126" actId="47"/>
        <pc:sldMkLst>
          <pc:docMk/>
          <pc:sldMk cId="1849293221" sldId="412"/>
        </pc:sldMkLst>
      </pc:sldChg>
      <pc:sldChg chg="del">
        <pc:chgData name="Riccardo RONCELLA" userId="4714c69e-1613-49c0-b70c-bfb430bc431f" providerId="ADAL" clId="{27868E89-6D75-47CF-802B-D511749BE8C9}" dt="2021-09-16T16:33:50.985" v="127" actId="47"/>
        <pc:sldMkLst>
          <pc:docMk/>
          <pc:sldMk cId="1565031820" sldId="413"/>
        </pc:sldMkLst>
      </pc:sldChg>
      <pc:sldChg chg="del">
        <pc:chgData name="Riccardo RONCELLA" userId="4714c69e-1613-49c0-b70c-bfb430bc431f" providerId="ADAL" clId="{27868E89-6D75-47CF-802B-D511749BE8C9}" dt="2021-09-16T16:33:52.655" v="128" actId="47"/>
        <pc:sldMkLst>
          <pc:docMk/>
          <pc:sldMk cId="1135112509" sldId="414"/>
        </pc:sldMkLst>
      </pc:sldChg>
      <pc:sldChg chg="del">
        <pc:chgData name="Riccardo RONCELLA" userId="4714c69e-1613-49c0-b70c-bfb430bc431f" providerId="ADAL" clId="{27868E89-6D75-47CF-802B-D511749BE8C9}" dt="2021-09-16T16:33:54.674" v="129" actId="47"/>
        <pc:sldMkLst>
          <pc:docMk/>
          <pc:sldMk cId="3745166938" sldId="415"/>
        </pc:sldMkLst>
      </pc:sldChg>
      <pc:sldChg chg="del">
        <pc:chgData name="Riccardo RONCELLA" userId="4714c69e-1613-49c0-b70c-bfb430bc431f" providerId="ADAL" clId="{27868E89-6D75-47CF-802B-D511749BE8C9}" dt="2021-09-16T16:33:55.922" v="130" actId="47"/>
        <pc:sldMkLst>
          <pc:docMk/>
          <pc:sldMk cId="2438277902" sldId="416"/>
        </pc:sldMkLst>
      </pc:sldChg>
      <pc:sldChg chg="del">
        <pc:chgData name="Riccardo RONCELLA" userId="4714c69e-1613-49c0-b70c-bfb430bc431f" providerId="ADAL" clId="{27868E89-6D75-47CF-802B-D511749BE8C9}" dt="2021-09-16T16:33:57.172" v="131" actId="47"/>
        <pc:sldMkLst>
          <pc:docMk/>
          <pc:sldMk cId="2017865500" sldId="418"/>
        </pc:sldMkLst>
      </pc:sldChg>
      <pc:sldChg chg="del">
        <pc:chgData name="Riccardo RONCELLA" userId="4714c69e-1613-49c0-b70c-bfb430bc431f" providerId="ADAL" clId="{27868E89-6D75-47CF-802B-D511749BE8C9}" dt="2021-09-16T16:34:15.710" v="139" actId="47"/>
        <pc:sldMkLst>
          <pc:docMk/>
          <pc:sldMk cId="853793357" sldId="420"/>
        </pc:sldMkLst>
      </pc:sldChg>
      <pc:sldChg chg="del">
        <pc:chgData name="Riccardo RONCELLA" userId="4714c69e-1613-49c0-b70c-bfb430bc431f" providerId="ADAL" clId="{27868E89-6D75-47CF-802B-D511749BE8C9}" dt="2021-09-16T16:34:16.652" v="140" actId="47"/>
        <pc:sldMkLst>
          <pc:docMk/>
          <pc:sldMk cId="2088981999" sldId="421"/>
        </pc:sldMkLst>
      </pc:sldChg>
      <pc:sldChg chg="del">
        <pc:chgData name="Riccardo RONCELLA" userId="4714c69e-1613-49c0-b70c-bfb430bc431f" providerId="ADAL" clId="{27868E89-6D75-47CF-802B-D511749BE8C9}" dt="2021-09-16T16:34:17.968" v="141" actId="47"/>
        <pc:sldMkLst>
          <pc:docMk/>
          <pc:sldMk cId="3601641129" sldId="422"/>
        </pc:sldMkLst>
      </pc:sldChg>
      <pc:sldChg chg="del">
        <pc:chgData name="Riccardo RONCELLA" userId="4714c69e-1613-49c0-b70c-bfb430bc431f" providerId="ADAL" clId="{27868E89-6D75-47CF-802B-D511749BE8C9}" dt="2021-09-16T16:34:13.515" v="137" actId="47"/>
        <pc:sldMkLst>
          <pc:docMk/>
          <pc:sldMk cId="2134144054" sldId="424"/>
        </pc:sldMkLst>
      </pc:sldChg>
      <pc:sldChg chg="del">
        <pc:chgData name="Riccardo RONCELLA" userId="4714c69e-1613-49c0-b70c-bfb430bc431f" providerId="ADAL" clId="{27868E89-6D75-47CF-802B-D511749BE8C9}" dt="2021-09-16T16:33:59.022" v="132" actId="47"/>
        <pc:sldMkLst>
          <pc:docMk/>
          <pc:sldMk cId="3688124229" sldId="447"/>
        </pc:sldMkLst>
      </pc:sldChg>
      <pc:sldChg chg="del">
        <pc:chgData name="Riccardo RONCELLA" userId="4714c69e-1613-49c0-b70c-bfb430bc431f" providerId="ADAL" clId="{27868E89-6D75-47CF-802B-D511749BE8C9}" dt="2021-09-16T16:34:00.464" v="133" actId="47"/>
        <pc:sldMkLst>
          <pc:docMk/>
          <pc:sldMk cId="2099744071" sldId="448"/>
        </pc:sldMkLst>
      </pc:sldChg>
      <pc:sldChg chg="del">
        <pc:chgData name="Riccardo RONCELLA" userId="4714c69e-1613-49c0-b70c-bfb430bc431f" providerId="ADAL" clId="{27868E89-6D75-47CF-802B-D511749BE8C9}" dt="2021-09-16T16:34:14.564" v="138" actId="47"/>
        <pc:sldMkLst>
          <pc:docMk/>
          <pc:sldMk cId="2710914374" sldId="449"/>
        </pc:sldMkLst>
      </pc:sldChg>
      <pc:sldChg chg="modSp add del mod modNotesTx">
        <pc:chgData name="Riccardo RONCELLA" userId="4714c69e-1613-49c0-b70c-bfb430bc431f" providerId="ADAL" clId="{27868E89-6D75-47CF-802B-D511749BE8C9}" dt="2021-09-17T15:52:02.710" v="497" actId="20577"/>
        <pc:sldMkLst>
          <pc:docMk/>
          <pc:sldMk cId="2828659335" sldId="468"/>
        </pc:sldMkLst>
        <pc:spChg chg="mod">
          <ac:chgData name="Riccardo RONCELLA" userId="4714c69e-1613-49c0-b70c-bfb430bc431f" providerId="ADAL" clId="{27868E89-6D75-47CF-802B-D511749BE8C9}" dt="2021-09-16T16:46:45.642" v="389" actId="20577"/>
          <ac:spMkLst>
            <pc:docMk/>
            <pc:sldMk cId="2828659335" sldId="468"/>
            <ac:spMk id="13" creationId="{00000000-0000-0000-0000-000000000000}"/>
          </ac:spMkLst>
        </pc:spChg>
      </pc:sldChg>
      <pc:sldChg chg="del">
        <pc:chgData name="Riccardo RONCELLA" userId="4714c69e-1613-49c0-b70c-bfb430bc431f" providerId="ADAL" clId="{27868E89-6D75-47CF-802B-D511749BE8C9}" dt="2021-09-16T16:33:46.134" v="123" actId="47"/>
        <pc:sldMkLst>
          <pc:docMk/>
          <pc:sldMk cId="2747517147" sldId="470"/>
        </pc:sldMkLst>
      </pc:sldChg>
      <pc:sldChg chg="del">
        <pc:chgData name="Riccardo RONCELLA" userId="4714c69e-1613-49c0-b70c-bfb430bc431f" providerId="ADAL" clId="{27868E89-6D75-47CF-802B-D511749BE8C9}" dt="2021-09-16T16:33:37.509" v="116" actId="47"/>
        <pc:sldMkLst>
          <pc:docMk/>
          <pc:sldMk cId="1459766789" sldId="471"/>
        </pc:sldMkLst>
      </pc:sldChg>
      <pc:sldChg chg="del">
        <pc:chgData name="Riccardo RONCELLA" userId="4714c69e-1613-49c0-b70c-bfb430bc431f" providerId="ADAL" clId="{27868E89-6D75-47CF-802B-D511749BE8C9}" dt="2021-09-16T16:33:43.431" v="121" actId="47"/>
        <pc:sldMkLst>
          <pc:docMk/>
          <pc:sldMk cId="1658966821" sldId="472"/>
        </pc:sldMkLst>
      </pc:sldChg>
      <pc:sldChg chg="add">
        <pc:chgData name="Riccardo RONCELLA" userId="4714c69e-1613-49c0-b70c-bfb430bc431f" providerId="ADAL" clId="{27868E89-6D75-47CF-802B-D511749BE8C9}" dt="2021-09-16T16:47:19.094" v="394"/>
        <pc:sldMkLst>
          <pc:docMk/>
          <pc:sldMk cId="1680454980" sldId="473"/>
        </pc:sldMkLst>
      </pc:sldChg>
      <pc:sldChg chg="add">
        <pc:chgData name="Riccardo RONCELLA" userId="4714c69e-1613-49c0-b70c-bfb430bc431f" providerId="ADAL" clId="{27868E89-6D75-47CF-802B-D511749BE8C9}" dt="2021-09-16T16:47:19.094" v="394"/>
        <pc:sldMkLst>
          <pc:docMk/>
          <pc:sldMk cId="640125348" sldId="474"/>
        </pc:sldMkLst>
      </pc:sldChg>
      <pc:sldChg chg="modSp add mod">
        <pc:chgData name="Riccardo RONCELLA" userId="4714c69e-1613-49c0-b70c-bfb430bc431f" providerId="ADAL" clId="{27868E89-6D75-47CF-802B-D511749BE8C9}" dt="2021-09-16T16:34:53.140" v="175" actId="20577"/>
        <pc:sldMkLst>
          <pc:docMk/>
          <pc:sldMk cId="2687544513" sldId="477"/>
        </pc:sldMkLst>
        <pc:spChg chg="mod">
          <ac:chgData name="Riccardo RONCELLA" userId="4714c69e-1613-49c0-b70c-bfb430bc431f" providerId="ADAL" clId="{27868E89-6D75-47CF-802B-D511749BE8C9}" dt="2021-09-16T16:34:53.140" v="175" actId="20577"/>
          <ac:spMkLst>
            <pc:docMk/>
            <pc:sldMk cId="2687544513" sldId="477"/>
            <ac:spMk id="13" creationId="{00000000-0000-0000-0000-000000000000}"/>
          </ac:spMkLst>
        </pc:spChg>
      </pc:sldChg>
      <pc:sldChg chg="modSp add mod">
        <pc:chgData name="Riccardo RONCELLA" userId="4714c69e-1613-49c0-b70c-bfb430bc431f" providerId="ADAL" clId="{27868E89-6D75-47CF-802B-D511749BE8C9}" dt="2021-09-16T16:39:33.810" v="297" actId="20577"/>
        <pc:sldMkLst>
          <pc:docMk/>
          <pc:sldMk cId="2399276373" sldId="478"/>
        </pc:sldMkLst>
        <pc:spChg chg="mod">
          <ac:chgData name="Riccardo RONCELLA" userId="4714c69e-1613-49c0-b70c-bfb430bc431f" providerId="ADAL" clId="{27868E89-6D75-47CF-802B-D511749BE8C9}" dt="2021-09-16T16:35:59.195" v="205" actId="20577"/>
          <ac:spMkLst>
            <pc:docMk/>
            <pc:sldMk cId="2399276373" sldId="478"/>
            <ac:spMk id="2" creationId="{00000000-0000-0000-0000-000000000000}"/>
          </ac:spMkLst>
        </pc:spChg>
        <pc:spChg chg="mod">
          <ac:chgData name="Riccardo RONCELLA" userId="4714c69e-1613-49c0-b70c-bfb430bc431f" providerId="ADAL" clId="{27868E89-6D75-47CF-802B-D511749BE8C9}" dt="2021-09-16T16:39:33.810" v="297" actId="20577"/>
          <ac:spMkLst>
            <pc:docMk/>
            <pc:sldMk cId="2399276373" sldId="478"/>
            <ac:spMk id="3" creationId="{00000000-0000-0000-0000-000000000000}"/>
          </ac:spMkLst>
        </pc:spChg>
      </pc:sldChg>
      <pc:sldChg chg="add ord">
        <pc:chgData name="Riccardo RONCELLA" userId="4714c69e-1613-49c0-b70c-bfb430bc431f" providerId="ADAL" clId="{27868E89-6D75-47CF-802B-D511749BE8C9}" dt="2021-09-16T16:47:40.435" v="398"/>
        <pc:sldMkLst>
          <pc:docMk/>
          <pc:sldMk cId="516631795" sldId="479"/>
        </pc:sldMkLst>
      </pc:sldChg>
      <pc:sldChg chg="delSp add setBg delDesignElem">
        <pc:chgData name="Riccardo RONCELLA" userId="4714c69e-1613-49c0-b70c-bfb430bc431f" providerId="ADAL" clId="{27868E89-6D75-47CF-802B-D511749BE8C9}" dt="2021-09-16T16:47:19.094" v="394"/>
        <pc:sldMkLst>
          <pc:docMk/>
          <pc:sldMk cId="4063288202" sldId="480"/>
        </pc:sldMkLst>
        <pc:spChg chg="del">
          <ac:chgData name="Riccardo RONCELLA" userId="4714c69e-1613-49c0-b70c-bfb430bc431f" providerId="ADAL" clId="{27868E89-6D75-47CF-802B-D511749BE8C9}" dt="2021-09-16T16:47:19.094" v="394"/>
          <ac:spMkLst>
            <pc:docMk/>
            <pc:sldMk cId="4063288202" sldId="480"/>
            <ac:spMk id="34" creationId="{F04E4CBA-303B-48BD-8451-C2701CB0EEBF}"/>
          </ac:spMkLst>
        </pc:spChg>
        <pc:spChg chg="del">
          <ac:chgData name="Riccardo RONCELLA" userId="4714c69e-1613-49c0-b70c-bfb430bc431f" providerId="ADAL" clId="{27868E89-6D75-47CF-802B-D511749BE8C9}" dt="2021-09-16T16:47:19.094" v="394"/>
          <ac:spMkLst>
            <pc:docMk/>
            <pc:sldMk cId="4063288202" sldId="480"/>
            <ac:spMk id="35" creationId="{231BF440-39FA-4087-84CC-2EEC0BBDAF29}"/>
          </ac:spMkLst>
        </pc:spChg>
        <pc:spChg chg="del">
          <ac:chgData name="Riccardo RONCELLA" userId="4714c69e-1613-49c0-b70c-bfb430bc431f" providerId="ADAL" clId="{27868E89-6D75-47CF-802B-D511749BE8C9}" dt="2021-09-16T16:47:19.094" v="394"/>
          <ac:spMkLst>
            <pc:docMk/>
            <pc:sldMk cId="4063288202" sldId="480"/>
            <ac:spMk id="36" creationId="{F6CA58B3-AFCC-4A40-9882-50D5080879B0}"/>
          </ac:spMkLst>
        </pc:spChg>
        <pc:spChg chg="del">
          <ac:chgData name="Riccardo RONCELLA" userId="4714c69e-1613-49c0-b70c-bfb430bc431f" providerId="ADAL" clId="{27868E89-6D75-47CF-802B-D511749BE8C9}" dt="2021-09-16T16:47:19.094" v="394"/>
          <ac:spMkLst>
            <pc:docMk/>
            <pc:sldMk cId="4063288202" sldId="480"/>
            <ac:spMk id="38" creationId="{75C56826-D4E5-42ED-8529-079651CB3005}"/>
          </ac:spMkLst>
        </pc:spChg>
        <pc:spChg chg="del">
          <ac:chgData name="Riccardo RONCELLA" userId="4714c69e-1613-49c0-b70c-bfb430bc431f" providerId="ADAL" clId="{27868E89-6D75-47CF-802B-D511749BE8C9}" dt="2021-09-16T16:47:19.094" v="394"/>
          <ac:spMkLst>
            <pc:docMk/>
            <pc:sldMk cId="4063288202" sldId="480"/>
            <ac:spMk id="40" creationId="{82095FCE-EF05-4443-B97A-85DEE3A5CA17}"/>
          </ac:spMkLst>
        </pc:spChg>
        <pc:spChg chg="del">
          <ac:chgData name="Riccardo RONCELLA" userId="4714c69e-1613-49c0-b70c-bfb430bc431f" providerId="ADAL" clId="{27868E89-6D75-47CF-802B-D511749BE8C9}" dt="2021-09-16T16:47:19.094" v="394"/>
          <ac:spMkLst>
            <pc:docMk/>
            <pc:sldMk cId="4063288202" sldId="480"/>
            <ac:spMk id="42" creationId="{CA00AE6B-AA30-4CF8-BA6F-339B780AD76C}"/>
          </ac:spMkLst>
        </pc:spChg>
      </pc:sldChg>
      <pc:sldChg chg="delSp add setBg delDesignElem">
        <pc:chgData name="Riccardo RONCELLA" userId="4714c69e-1613-49c0-b70c-bfb430bc431f" providerId="ADAL" clId="{27868E89-6D75-47CF-802B-D511749BE8C9}" dt="2021-09-16T16:47:19.094" v="394"/>
        <pc:sldMkLst>
          <pc:docMk/>
          <pc:sldMk cId="2425042766" sldId="481"/>
        </pc:sldMkLst>
        <pc:spChg chg="del">
          <ac:chgData name="Riccardo RONCELLA" userId="4714c69e-1613-49c0-b70c-bfb430bc431f" providerId="ADAL" clId="{27868E89-6D75-47CF-802B-D511749BE8C9}" dt="2021-09-16T16:47:19.094" v="394"/>
          <ac:spMkLst>
            <pc:docMk/>
            <pc:sldMk cId="2425042766" sldId="481"/>
            <ac:spMk id="12" creationId="{6C2997EE-0889-44C3-AC0D-18F26AC9AAAB}"/>
          </ac:spMkLst>
        </pc:spChg>
      </pc:sldChg>
      <pc:sldChg chg="delSp add setBg delDesignElem">
        <pc:chgData name="Riccardo RONCELLA" userId="4714c69e-1613-49c0-b70c-bfb430bc431f" providerId="ADAL" clId="{27868E89-6D75-47CF-802B-D511749BE8C9}" dt="2021-09-16T16:47:19.094" v="394"/>
        <pc:sldMkLst>
          <pc:docMk/>
          <pc:sldMk cId="92324977" sldId="482"/>
        </pc:sldMkLst>
        <pc:spChg chg="del">
          <ac:chgData name="Riccardo RONCELLA" userId="4714c69e-1613-49c0-b70c-bfb430bc431f" providerId="ADAL" clId="{27868E89-6D75-47CF-802B-D511749BE8C9}" dt="2021-09-16T16:47:19.094" v="394"/>
          <ac:spMkLst>
            <pc:docMk/>
            <pc:sldMk cId="92324977" sldId="482"/>
            <ac:spMk id="57" creationId="{385E1BDC-A9B0-4A87-82E3-F3187F69A802}"/>
          </ac:spMkLst>
        </pc:spChg>
        <pc:spChg chg="del">
          <ac:chgData name="Riccardo RONCELLA" userId="4714c69e-1613-49c0-b70c-bfb430bc431f" providerId="ADAL" clId="{27868E89-6D75-47CF-802B-D511749BE8C9}" dt="2021-09-16T16:47:19.094" v="394"/>
          <ac:spMkLst>
            <pc:docMk/>
            <pc:sldMk cId="92324977" sldId="482"/>
            <ac:spMk id="58" creationId="{0990C621-3B8B-4820-8328-D47EF7CE823C}"/>
          </ac:spMkLst>
        </pc:spChg>
        <pc:spChg chg="del">
          <ac:chgData name="Riccardo RONCELLA" userId="4714c69e-1613-49c0-b70c-bfb430bc431f" providerId="ADAL" clId="{27868E89-6D75-47CF-802B-D511749BE8C9}" dt="2021-09-16T16:47:19.094" v="394"/>
          <ac:spMkLst>
            <pc:docMk/>
            <pc:sldMk cId="92324977" sldId="482"/>
            <ac:spMk id="59" creationId="{C1A2385B-1D2A-4E17-84FA-6CB7F0AAE473}"/>
          </ac:spMkLst>
        </pc:spChg>
        <pc:spChg chg="del">
          <ac:chgData name="Riccardo RONCELLA" userId="4714c69e-1613-49c0-b70c-bfb430bc431f" providerId="ADAL" clId="{27868E89-6D75-47CF-802B-D511749BE8C9}" dt="2021-09-16T16:47:19.094" v="394"/>
          <ac:spMkLst>
            <pc:docMk/>
            <pc:sldMk cId="92324977" sldId="482"/>
            <ac:spMk id="60" creationId="{5E791F2F-79DB-4CC0-9FA1-001E3E91E8B7}"/>
          </ac:spMkLst>
        </pc:spChg>
      </pc:sldChg>
      <pc:sldChg chg="modSp add mod">
        <pc:chgData name="Riccardo RONCELLA" userId="4714c69e-1613-49c0-b70c-bfb430bc431f" providerId="ADAL" clId="{27868E89-6D75-47CF-802B-D511749BE8C9}" dt="2021-09-17T15:51:41.892" v="496" actId="20577"/>
        <pc:sldMkLst>
          <pc:docMk/>
          <pc:sldMk cId="3434631823" sldId="483"/>
        </pc:sldMkLst>
        <pc:spChg chg="mod">
          <ac:chgData name="Riccardo RONCELLA" userId="4714c69e-1613-49c0-b70c-bfb430bc431f" providerId="ADAL" clId="{27868E89-6D75-47CF-802B-D511749BE8C9}" dt="2021-09-17T15:51:41.892" v="496" actId="20577"/>
          <ac:spMkLst>
            <pc:docMk/>
            <pc:sldMk cId="3434631823" sldId="483"/>
            <ac:spMk id="13" creationId="{00000000-0000-0000-0000-000000000000}"/>
          </ac:spMkLst>
        </pc:spChg>
      </pc:sldChg>
      <pc:sldChg chg="delSp add ord setBg delDesignElem">
        <pc:chgData name="Riccardo RONCELLA" userId="4714c69e-1613-49c0-b70c-bfb430bc431f" providerId="ADAL" clId="{27868E89-6D75-47CF-802B-D511749BE8C9}" dt="2021-09-16T16:50:46.437" v="433"/>
        <pc:sldMkLst>
          <pc:docMk/>
          <pc:sldMk cId="777769984" sldId="484"/>
        </pc:sldMkLst>
        <pc:spChg chg="del">
          <ac:chgData name="Riccardo RONCELLA" userId="4714c69e-1613-49c0-b70c-bfb430bc431f" providerId="ADAL" clId="{27868E89-6D75-47CF-802B-D511749BE8C9}" dt="2021-09-16T16:49:29.718" v="405"/>
          <ac:spMkLst>
            <pc:docMk/>
            <pc:sldMk cId="777769984" sldId="484"/>
            <ac:spMk id="15" creationId="{B43B9CA2-4B31-4ACD-9A9F-B8E6C6420386}"/>
          </ac:spMkLst>
        </pc:spChg>
        <pc:spChg chg="del">
          <ac:chgData name="Riccardo RONCELLA" userId="4714c69e-1613-49c0-b70c-bfb430bc431f" providerId="ADAL" clId="{27868E89-6D75-47CF-802B-D511749BE8C9}" dt="2021-09-16T16:49:29.718" v="405"/>
          <ac:spMkLst>
            <pc:docMk/>
            <pc:sldMk cId="777769984" sldId="484"/>
            <ac:spMk id="17" creationId="{33F94DB1-BC5D-454D-845C-7BA3A1F46999}"/>
          </ac:spMkLst>
        </pc:spChg>
        <pc:spChg chg="del">
          <ac:chgData name="Riccardo RONCELLA" userId="4714c69e-1613-49c0-b70c-bfb430bc431f" providerId="ADAL" clId="{27868E89-6D75-47CF-802B-D511749BE8C9}" dt="2021-09-16T16:49:29.718" v="405"/>
          <ac:spMkLst>
            <pc:docMk/>
            <pc:sldMk cId="777769984" sldId="484"/>
            <ac:spMk id="19" creationId="{5676B86F-860B-4586-BCAA-C0650C09B7B9}"/>
          </ac:spMkLst>
        </pc:spChg>
        <pc:spChg chg="del">
          <ac:chgData name="Riccardo RONCELLA" userId="4714c69e-1613-49c0-b70c-bfb430bc431f" providerId="ADAL" clId="{27868E89-6D75-47CF-802B-D511749BE8C9}" dt="2021-09-16T16:49:29.718" v="405"/>
          <ac:spMkLst>
            <pc:docMk/>
            <pc:sldMk cId="777769984" sldId="484"/>
            <ac:spMk id="21" creationId="{8C818ED5-2F56-4171-9445-3AA4F4462396}"/>
          </ac:spMkLst>
        </pc:spChg>
        <pc:spChg chg="del">
          <ac:chgData name="Riccardo RONCELLA" userId="4714c69e-1613-49c0-b70c-bfb430bc431f" providerId="ADAL" clId="{27868E89-6D75-47CF-802B-D511749BE8C9}" dt="2021-09-16T16:49:29.718" v="405"/>
          <ac:spMkLst>
            <pc:docMk/>
            <pc:sldMk cId="777769984" sldId="484"/>
            <ac:spMk id="23" creationId="{DE74FCE8-866C-4AFA-B45C-FACE2A6094E4}"/>
          </ac:spMkLst>
        </pc:spChg>
      </pc:sldChg>
      <pc:sldChg chg="modSp add mod modNotesTx">
        <pc:chgData name="Riccardo RONCELLA" userId="4714c69e-1613-49c0-b70c-bfb430bc431f" providerId="ADAL" clId="{27868E89-6D75-47CF-802B-D511749BE8C9}" dt="2021-09-17T16:04:56.086" v="608" actId="6549"/>
        <pc:sldMkLst>
          <pc:docMk/>
          <pc:sldMk cId="2977823557" sldId="485"/>
        </pc:sldMkLst>
        <pc:spChg chg="mod">
          <ac:chgData name="Riccardo RONCELLA" userId="4714c69e-1613-49c0-b70c-bfb430bc431f" providerId="ADAL" clId="{27868E89-6D75-47CF-802B-D511749BE8C9}" dt="2021-09-17T16:04:56.086" v="608" actId="6549"/>
          <ac:spMkLst>
            <pc:docMk/>
            <pc:sldMk cId="2977823557" sldId="485"/>
            <ac:spMk id="13" creationId="{00000000-0000-0000-0000-000000000000}"/>
          </ac:spMkLst>
        </pc:spChg>
      </pc:sldChg>
      <pc:sldChg chg="addSp delSp modSp add mod modTransition">
        <pc:chgData name="Riccardo RONCELLA" userId="4714c69e-1613-49c0-b70c-bfb430bc431f" providerId="ADAL" clId="{27868E89-6D75-47CF-802B-D511749BE8C9}" dt="2021-09-17T15:55:33.799" v="556" actId="139"/>
        <pc:sldMkLst>
          <pc:docMk/>
          <pc:sldMk cId="0" sldId="486"/>
        </pc:sldMkLst>
        <pc:spChg chg="del">
          <ac:chgData name="Riccardo RONCELLA" userId="4714c69e-1613-49c0-b70c-bfb430bc431f" providerId="ADAL" clId="{27868E89-6D75-47CF-802B-D511749BE8C9}" dt="2021-09-17T15:55:27.015" v="554" actId="478"/>
          <ac:spMkLst>
            <pc:docMk/>
            <pc:sldMk cId="0" sldId="486"/>
            <ac:spMk id="2" creationId="{00000000-0000-0000-0000-000000000000}"/>
          </ac:spMkLst>
        </pc:spChg>
        <pc:spChg chg="mod">
          <ac:chgData name="Riccardo RONCELLA" userId="4714c69e-1613-49c0-b70c-bfb430bc431f" providerId="ADAL" clId="{27868E89-6D75-47CF-802B-D511749BE8C9}" dt="2021-09-17T15:55:33.799" v="556" actId="139"/>
          <ac:spMkLst>
            <pc:docMk/>
            <pc:sldMk cId="0" sldId="486"/>
            <ac:spMk id="3" creationId="{00000000-0000-0000-0000-000000000000}"/>
          </ac:spMkLst>
        </pc:spChg>
        <pc:spChg chg="add del mod">
          <ac:chgData name="Riccardo RONCELLA" userId="4714c69e-1613-49c0-b70c-bfb430bc431f" providerId="ADAL" clId="{27868E89-6D75-47CF-802B-D511749BE8C9}" dt="2021-09-17T15:55:29.740" v="555" actId="478"/>
          <ac:spMkLst>
            <pc:docMk/>
            <pc:sldMk cId="0" sldId="486"/>
            <ac:spMk id="7" creationId="{3E76FD47-571C-4FB9-A345-D9EB4F66AA1E}"/>
          </ac:spMkLst>
        </pc:spChg>
        <pc:spChg chg="mod">
          <ac:chgData name="Riccardo RONCELLA" userId="4714c69e-1613-49c0-b70c-bfb430bc431f" providerId="ADAL" clId="{27868E89-6D75-47CF-802B-D511749BE8C9}" dt="2021-09-17T15:53:41.096" v="498"/>
          <ac:spMkLst>
            <pc:docMk/>
            <pc:sldMk cId="0" sldId="486"/>
            <ac:spMk id="61444" creationId="{00000000-0000-0000-0000-000000000000}"/>
          </ac:spMkLst>
        </pc:spChg>
      </pc:sldChg>
      <pc:sldChg chg="delSp modSp add">
        <pc:chgData name="Riccardo RONCELLA" userId="4714c69e-1613-49c0-b70c-bfb430bc431f" providerId="ADAL" clId="{27868E89-6D75-47CF-802B-D511749BE8C9}" dt="2021-09-17T16:17:21.956" v="819" actId="14100"/>
        <pc:sldMkLst>
          <pc:docMk/>
          <pc:sldMk cId="0" sldId="487"/>
        </pc:sldMkLst>
        <pc:spChg chg="mod">
          <ac:chgData name="Riccardo RONCELLA" userId="4714c69e-1613-49c0-b70c-bfb430bc431f" providerId="ADAL" clId="{27868E89-6D75-47CF-802B-D511749BE8C9}" dt="2021-09-17T16:17:17.476" v="818" actId="1076"/>
          <ac:spMkLst>
            <pc:docMk/>
            <pc:sldMk cId="0" sldId="487"/>
            <ac:spMk id="7171" creationId="{00000000-0000-0000-0000-000000000000}"/>
          </ac:spMkLst>
        </pc:spChg>
        <pc:spChg chg="mod">
          <ac:chgData name="Riccardo RONCELLA" userId="4714c69e-1613-49c0-b70c-bfb430bc431f" providerId="ADAL" clId="{27868E89-6D75-47CF-802B-D511749BE8C9}" dt="2021-09-17T16:17:21.956" v="819" actId="14100"/>
          <ac:spMkLst>
            <pc:docMk/>
            <pc:sldMk cId="0" sldId="487"/>
            <ac:spMk id="7175" creationId="{00000000-0000-0000-0000-000000000000}"/>
          </ac:spMkLst>
        </pc:spChg>
        <pc:spChg chg="del mod">
          <ac:chgData name="Riccardo RONCELLA" userId="4714c69e-1613-49c0-b70c-bfb430bc431f" providerId="ADAL" clId="{27868E89-6D75-47CF-802B-D511749BE8C9}" dt="2021-09-17T16:17:11.950" v="817" actId="478"/>
          <ac:spMkLst>
            <pc:docMk/>
            <pc:sldMk cId="0" sldId="487"/>
            <ac:spMk id="7176" creationId="{00000000-0000-0000-0000-000000000000}"/>
          </ac:spMkLst>
        </pc:spChg>
        <pc:spChg chg="mod">
          <ac:chgData name="Riccardo RONCELLA" userId="4714c69e-1613-49c0-b70c-bfb430bc431f" providerId="ADAL" clId="{27868E89-6D75-47CF-802B-D511749BE8C9}" dt="2021-09-17T16:17:04.981" v="815" actId="14100"/>
          <ac:spMkLst>
            <pc:docMk/>
            <pc:sldMk cId="0" sldId="487"/>
            <ac:spMk id="7178" creationId="{00000000-0000-0000-0000-000000000000}"/>
          </ac:spMkLst>
        </pc:spChg>
      </pc:sldChg>
      <pc:sldChg chg="modSp add mod">
        <pc:chgData name="Riccardo RONCELLA" userId="4714c69e-1613-49c0-b70c-bfb430bc431f" providerId="ADAL" clId="{27868E89-6D75-47CF-802B-D511749BE8C9}" dt="2021-09-17T16:21:42.333" v="915" actId="5793"/>
        <pc:sldMkLst>
          <pc:docMk/>
          <pc:sldMk cId="0" sldId="488"/>
        </pc:sldMkLst>
        <pc:spChg chg="mod">
          <ac:chgData name="Riccardo RONCELLA" userId="4714c69e-1613-49c0-b70c-bfb430bc431f" providerId="ADAL" clId="{27868E89-6D75-47CF-802B-D511749BE8C9}" dt="2021-09-17T16:21:16.370" v="911" actId="2711"/>
          <ac:spMkLst>
            <pc:docMk/>
            <pc:sldMk cId="0" sldId="488"/>
            <ac:spMk id="9218" creationId="{00000000-0000-0000-0000-000000000000}"/>
          </ac:spMkLst>
        </pc:spChg>
        <pc:spChg chg="mod">
          <ac:chgData name="Riccardo RONCELLA" userId="4714c69e-1613-49c0-b70c-bfb430bc431f" providerId="ADAL" clId="{27868E89-6D75-47CF-802B-D511749BE8C9}" dt="2021-09-17T16:20:36.372" v="906" actId="1076"/>
          <ac:spMkLst>
            <pc:docMk/>
            <pc:sldMk cId="0" sldId="488"/>
            <ac:spMk id="9220" creationId="{00000000-0000-0000-0000-000000000000}"/>
          </ac:spMkLst>
        </pc:spChg>
        <pc:spChg chg="mod">
          <ac:chgData name="Riccardo RONCELLA" userId="4714c69e-1613-49c0-b70c-bfb430bc431f" providerId="ADAL" clId="{27868E89-6D75-47CF-802B-D511749BE8C9}" dt="2021-09-17T16:21:42.333" v="915" actId="5793"/>
          <ac:spMkLst>
            <pc:docMk/>
            <pc:sldMk cId="0" sldId="488"/>
            <ac:spMk id="9221" creationId="{00000000-0000-0000-0000-000000000000}"/>
          </ac:spMkLst>
        </pc:spChg>
      </pc:sldChg>
      <pc:sldChg chg="modSp add">
        <pc:chgData name="Riccardo RONCELLA" userId="4714c69e-1613-49c0-b70c-bfb430bc431f" providerId="ADAL" clId="{27868E89-6D75-47CF-802B-D511749BE8C9}" dt="2021-09-17T16:47:15.872" v="1099" actId="20577"/>
        <pc:sldMkLst>
          <pc:docMk/>
          <pc:sldMk cId="0" sldId="489"/>
        </pc:sldMkLst>
        <pc:spChg chg="mod">
          <ac:chgData name="Riccardo RONCELLA" userId="4714c69e-1613-49c0-b70c-bfb430bc431f" providerId="ADAL" clId="{27868E89-6D75-47CF-802B-D511749BE8C9}" dt="2021-09-17T16:33:53.793" v="992" actId="14100"/>
          <ac:spMkLst>
            <pc:docMk/>
            <pc:sldMk cId="0" sldId="489"/>
            <ac:spMk id="11266" creationId="{00000000-0000-0000-0000-000000000000}"/>
          </ac:spMkLst>
        </pc:spChg>
        <pc:spChg chg="mod">
          <ac:chgData name="Riccardo RONCELLA" userId="4714c69e-1613-49c0-b70c-bfb430bc431f" providerId="ADAL" clId="{27868E89-6D75-47CF-802B-D511749BE8C9}" dt="2021-09-17T16:47:15.872" v="1099" actId="20577"/>
          <ac:spMkLst>
            <pc:docMk/>
            <pc:sldMk cId="0" sldId="489"/>
            <ac:spMk id="11267" creationId="{00000000-0000-0000-0000-000000000000}"/>
          </ac:spMkLst>
        </pc:spChg>
        <pc:spChg chg="mod">
          <ac:chgData name="Riccardo RONCELLA" userId="4714c69e-1613-49c0-b70c-bfb430bc431f" providerId="ADAL" clId="{27868E89-6D75-47CF-802B-D511749BE8C9}" dt="2021-09-17T16:33:53.793" v="992" actId="14100"/>
          <ac:spMkLst>
            <pc:docMk/>
            <pc:sldMk cId="0" sldId="489"/>
            <ac:spMk id="11268" creationId="{00000000-0000-0000-0000-000000000000}"/>
          </ac:spMkLst>
        </pc:spChg>
        <pc:spChg chg="mod">
          <ac:chgData name="Riccardo RONCELLA" userId="4714c69e-1613-49c0-b70c-bfb430bc431f" providerId="ADAL" clId="{27868E89-6D75-47CF-802B-D511749BE8C9}" dt="2021-09-17T16:34:06.189" v="994" actId="1076"/>
          <ac:spMkLst>
            <pc:docMk/>
            <pc:sldMk cId="0" sldId="489"/>
            <ac:spMk id="11269" creationId="{00000000-0000-0000-0000-000000000000}"/>
          </ac:spMkLst>
        </pc:spChg>
      </pc:sldChg>
      <pc:sldChg chg="add del">
        <pc:chgData name="Riccardo RONCELLA" userId="4714c69e-1613-49c0-b70c-bfb430bc431f" providerId="ADAL" clId="{27868E89-6D75-47CF-802B-D511749BE8C9}" dt="2021-09-17T16:34:45.739" v="995" actId="47"/>
        <pc:sldMkLst>
          <pc:docMk/>
          <pc:sldMk cId="0" sldId="490"/>
        </pc:sldMkLst>
      </pc:sldChg>
      <pc:sldChg chg="add del">
        <pc:chgData name="Riccardo RONCELLA" userId="4714c69e-1613-49c0-b70c-bfb430bc431f" providerId="ADAL" clId="{27868E89-6D75-47CF-802B-D511749BE8C9}" dt="2021-09-17T16:36:12.461" v="1002" actId="47"/>
        <pc:sldMkLst>
          <pc:docMk/>
          <pc:sldMk cId="0" sldId="491"/>
        </pc:sldMkLst>
      </pc:sldChg>
      <pc:sldChg chg="delSp modSp add mod">
        <pc:chgData name="Riccardo RONCELLA" userId="4714c69e-1613-49c0-b70c-bfb430bc431f" providerId="ADAL" clId="{27868E89-6D75-47CF-802B-D511749BE8C9}" dt="2021-09-17T16:39:42.762" v="1052" actId="20577"/>
        <pc:sldMkLst>
          <pc:docMk/>
          <pc:sldMk cId="0" sldId="492"/>
        </pc:sldMkLst>
        <pc:spChg chg="mod">
          <ac:chgData name="Riccardo RONCELLA" userId="4714c69e-1613-49c0-b70c-bfb430bc431f" providerId="ADAL" clId="{27868E89-6D75-47CF-802B-D511749BE8C9}" dt="2021-09-17T16:37:12.301" v="1008" actId="2711"/>
          <ac:spMkLst>
            <pc:docMk/>
            <pc:sldMk cId="0" sldId="492"/>
            <ac:spMk id="18434" creationId="{00000000-0000-0000-0000-000000000000}"/>
          </ac:spMkLst>
        </pc:spChg>
        <pc:spChg chg="mod">
          <ac:chgData name="Riccardo RONCELLA" userId="4714c69e-1613-49c0-b70c-bfb430bc431f" providerId="ADAL" clId="{27868E89-6D75-47CF-802B-D511749BE8C9}" dt="2021-09-17T16:37:25.445" v="1011" actId="1076"/>
          <ac:spMkLst>
            <pc:docMk/>
            <pc:sldMk cId="0" sldId="492"/>
            <ac:spMk id="18435" creationId="{00000000-0000-0000-0000-000000000000}"/>
          </ac:spMkLst>
        </pc:spChg>
        <pc:spChg chg="mod">
          <ac:chgData name="Riccardo RONCELLA" userId="4714c69e-1613-49c0-b70c-bfb430bc431f" providerId="ADAL" clId="{27868E89-6D75-47CF-802B-D511749BE8C9}" dt="2021-09-17T16:37:16.765" v="1009" actId="1076"/>
          <ac:spMkLst>
            <pc:docMk/>
            <pc:sldMk cId="0" sldId="492"/>
            <ac:spMk id="18436" creationId="{00000000-0000-0000-0000-000000000000}"/>
          </ac:spMkLst>
        </pc:spChg>
        <pc:spChg chg="mod">
          <ac:chgData name="Riccardo RONCELLA" userId="4714c69e-1613-49c0-b70c-bfb430bc431f" providerId="ADAL" clId="{27868E89-6D75-47CF-802B-D511749BE8C9}" dt="2021-09-17T16:37:21.805" v="1010" actId="1076"/>
          <ac:spMkLst>
            <pc:docMk/>
            <pc:sldMk cId="0" sldId="492"/>
            <ac:spMk id="18437" creationId="{00000000-0000-0000-0000-000000000000}"/>
          </ac:spMkLst>
        </pc:spChg>
        <pc:spChg chg="mod">
          <ac:chgData name="Riccardo RONCELLA" userId="4714c69e-1613-49c0-b70c-bfb430bc431f" providerId="ADAL" clId="{27868E89-6D75-47CF-802B-D511749BE8C9}" dt="2021-09-17T16:37:55.629" v="1015" actId="1076"/>
          <ac:spMkLst>
            <pc:docMk/>
            <pc:sldMk cId="0" sldId="492"/>
            <ac:spMk id="18438" creationId="{00000000-0000-0000-0000-000000000000}"/>
          </ac:spMkLst>
        </pc:spChg>
        <pc:spChg chg="mod">
          <ac:chgData name="Riccardo RONCELLA" userId="4714c69e-1613-49c0-b70c-bfb430bc431f" providerId="ADAL" clId="{27868E89-6D75-47CF-802B-D511749BE8C9}" dt="2021-09-17T16:39:42.762" v="1052" actId="20577"/>
          <ac:spMkLst>
            <pc:docMk/>
            <pc:sldMk cId="0" sldId="492"/>
            <ac:spMk id="18439" creationId="{00000000-0000-0000-0000-000000000000}"/>
          </ac:spMkLst>
        </pc:spChg>
        <pc:spChg chg="del mod">
          <ac:chgData name="Riccardo RONCELLA" userId="4714c69e-1613-49c0-b70c-bfb430bc431f" providerId="ADAL" clId="{27868E89-6D75-47CF-802B-D511749BE8C9}" dt="2021-09-17T16:37:02.181" v="1006" actId="478"/>
          <ac:spMkLst>
            <pc:docMk/>
            <pc:sldMk cId="0" sldId="492"/>
            <ac:spMk id="18441" creationId="{00000000-0000-0000-0000-000000000000}"/>
          </ac:spMkLst>
        </pc:spChg>
        <pc:spChg chg="mod">
          <ac:chgData name="Riccardo RONCELLA" userId="4714c69e-1613-49c0-b70c-bfb430bc431f" providerId="ADAL" clId="{27868E89-6D75-47CF-802B-D511749BE8C9}" dt="2021-09-17T16:38:01.749" v="1016" actId="1076"/>
          <ac:spMkLst>
            <pc:docMk/>
            <pc:sldMk cId="0" sldId="492"/>
            <ac:spMk id="18442" creationId="{00000000-0000-0000-0000-000000000000}"/>
          </ac:spMkLst>
        </pc:spChg>
        <pc:spChg chg="mod">
          <ac:chgData name="Riccardo RONCELLA" userId="4714c69e-1613-49c0-b70c-bfb430bc431f" providerId="ADAL" clId="{27868E89-6D75-47CF-802B-D511749BE8C9}" dt="2021-09-17T16:38:09.693" v="1017" actId="1076"/>
          <ac:spMkLst>
            <pc:docMk/>
            <pc:sldMk cId="0" sldId="492"/>
            <ac:spMk id="18443" creationId="{00000000-0000-0000-0000-000000000000}"/>
          </ac:spMkLst>
        </pc:spChg>
        <pc:spChg chg="mod">
          <ac:chgData name="Riccardo RONCELLA" userId="4714c69e-1613-49c0-b70c-bfb430bc431f" providerId="ADAL" clId="{27868E89-6D75-47CF-802B-D511749BE8C9}" dt="2021-09-17T16:38:58.285" v="1024" actId="1076"/>
          <ac:spMkLst>
            <pc:docMk/>
            <pc:sldMk cId="0" sldId="492"/>
            <ac:spMk id="18445" creationId="{00000000-0000-0000-0000-000000000000}"/>
          </ac:spMkLst>
        </pc:spChg>
        <pc:grpChg chg="mod">
          <ac:chgData name="Riccardo RONCELLA" userId="4714c69e-1613-49c0-b70c-bfb430bc431f" providerId="ADAL" clId="{27868E89-6D75-47CF-802B-D511749BE8C9}" dt="2021-09-17T16:38:58.285" v="1024" actId="1076"/>
          <ac:grpSpMkLst>
            <pc:docMk/>
            <pc:sldMk cId="0" sldId="492"/>
            <ac:grpSpMk id="18440" creationId="{00000000-0000-0000-0000-000000000000}"/>
          </ac:grpSpMkLst>
        </pc:grpChg>
        <pc:picChg chg="mod">
          <ac:chgData name="Riccardo RONCELLA" userId="4714c69e-1613-49c0-b70c-bfb430bc431f" providerId="ADAL" clId="{27868E89-6D75-47CF-802B-D511749BE8C9}" dt="2021-09-17T16:38:58.285" v="1024" actId="1076"/>
          <ac:picMkLst>
            <pc:docMk/>
            <pc:sldMk cId="0" sldId="492"/>
            <ac:picMk id="18444" creationId="{00000000-0000-0000-0000-000000000000}"/>
          </ac:picMkLst>
        </pc:picChg>
      </pc:sldChg>
      <pc:sldChg chg="add del">
        <pc:chgData name="Riccardo RONCELLA" userId="4714c69e-1613-49c0-b70c-bfb430bc431f" providerId="ADAL" clId="{27868E89-6D75-47CF-802B-D511749BE8C9}" dt="2021-09-17T16:52:48.764" v="1159" actId="47"/>
        <pc:sldMkLst>
          <pc:docMk/>
          <pc:sldMk cId="0" sldId="493"/>
        </pc:sldMkLst>
      </pc:sldChg>
      <pc:sldChg chg="add del">
        <pc:chgData name="Riccardo RONCELLA" userId="4714c69e-1613-49c0-b70c-bfb430bc431f" providerId="ADAL" clId="{27868E89-6D75-47CF-802B-D511749BE8C9}" dt="2021-09-17T16:52:48.764" v="1159" actId="47"/>
        <pc:sldMkLst>
          <pc:docMk/>
          <pc:sldMk cId="0" sldId="494"/>
        </pc:sldMkLst>
      </pc:sldChg>
      <pc:sldChg chg="add del">
        <pc:chgData name="Riccardo RONCELLA" userId="4714c69e-1613-49c0-b70c-bfb430bc431f" providerId="ADAL" clId="{27868E89-6D75-47CF-802B-D511749BE8C9}" dt="2021-09-17T16:52:48.764" v="1159" actId="47"/>
        <pc:sldMkLst>
          <pc:docMk/>
          <pc:sldMk cId="0" sldId="495"/>
        </pc:sldMkLst>
      </pc:sldChg>
      <pc:sldChg chg="add del">
        <pc:chgData name="Riccardo RONCELLA" userId="4714c69e-1613-49c0-b70c-bfb430bc431f" providerId="ADAL" clId="{27868E89-6D75-47CF-802B-D511749BE8C9}" dt="2021-09-17T16:52:48.764" v="1159" actId="47"/>
        <pc:sldMkLst>
          <pc:docMk/>
          <pc:sldMk cId="0" sldId="496"/>
        </pc:sldMkLst>
      </pc:sldChg>
      <pc:sldChg chg="add">
        <pc:chgData name="Riccardo RONCELLA" userId="4714c69e-1613-49c0-b70c-bfb430bc431f" providerId="ADAL" clId="{27868E89-6D75-47CF-802B-D511749BE8C9}" dt="2021-09-17T16:05:16.470" v="609"/>
        <pc:sldMkLst>
          <pc:docMk/>
          <pc:sldMk cId="0" sldId="497"/>
        </pc:sldMkLst>
      </pc:sldChg>
      <pc:sldChg chg="add">
        <pc:chgData name="Riccardo RONCELLA" userId="4714c69e-1613-49c0-b70c-bfb430bc431f" providerId="ADAL" clId="{27868E89-6D75-47CF-802B-D511749BE8C9}" dt="2021-09-17T16:05:16.470" v="609"/>
        <pc:sldMkLst>
          <pc:docMk/>
          <pc:sldMk cId="218012376" sldId="498"/>
        </pc:sldMkLst>
      </pc:sldChg>
      <pc:sldChg chg="add">
        <pc:chgData name="Riccardo RONCELLA" userId="4714c69e-1613-49c0-b70c-bfb430bc431f" providerId="ADAL" clId="{27868E89-6D75-47CF-802B-D511749BE8C9}" dt="2021-09-17T16:05:16.470" v="609"/>
        <pc:sldMkLst>
          <pc:docMk/>
          <pc:sldMk cId="71296351" sldId="499"/>
        </pc:sldMkLst>
      </pc:sldChg>
      <pc:sldChg chg="add">
        <pc:chgData name="Riccardo RONCELLA" userId="4714c69e-1613-49c0-b70c-bfb430bc431f" providerId="ADAL" clId="{27868E89-6D75-47CF-802B-D511749BE8C9}" dt="2021-09-17T16:05:16.470" v="609"/>
        <pc:sldMkLst>
          <pc:docMk/>
          <pc:sldMk cId="4199754757" sldId="500"/>
        </pc:sldMkLst>
      </pc:sldChg>
      <pc:sldChg chg="add">
        <pc:chgData name="Riccardo RONCELLA" userId="4714c69e-1613-49c0-b70c-bfb430bc431f" providerId="ADAL" clId="{27868E89-6D75-47CF-802B-D511749BE8C9}" dt="2021-09-17T16:05:16.470" v="609"/>
        <pc:sldMkLst>
          <pc:docMk/>
          <pc:sldMk cId="3023557926" sldId="501"/>
        </pc:sldMkLst>
      </pc:sldChg>
      <pc:sldChg chg="add">
        <pc:chgData name="Riccardo RONCELLA" userId="4714c69e-1613-49c0-b70c-bfb430bc431f" providerId="ADAL" clId="{27868E89-6D75-47CF-802B-D511749BE8C9}" dt="2021-09-17T16:05:16.470" v="609"/>
        <pc:sldMkLst>
          <pc:docMk/>
          <pc:sldMk cId="2065394985" sldId="502"/>
        </pc:sldMkLst>
      </pc:sldChg>
      <pc:sldChg chg="add">
        <pc:chgData name="Riccardo RONCELLA" userId="4714c69e-1613-49c0-b70c-bfb430bc431f" providerId="ADAL" clId="{27868E89-6D75-47CF-802B-D511749BE8C9}" dt="2021-09-17T16:05:16.470" v="609"/>
        <pc:sldMkLst>
          <pc:docMk/>
          <pc:sldMk cId="985178094" sldId="503"/>
        </pc:sldMkLst>
      </pc:sldChg>
      <pc:sldChg chg="add">
        <pc:chgData name="Riccardo RONCELLA" userId="4714c69e-1613-49c0-b70c-bfb430bc431f" providerId="ADAL" clId="{27868E89-6D75-47CF-802B-D511749BE8C9}" dt="2021-09-17T16:05:16.470" v="609"/>
        <pc:sldMkLst>
          <pc:docMk/>
          <pc:sldMk cId="878404860" sldId="504"/>
        </pc:sldMkLst>
      </pc:sldChg>
      <pc:sldChg chg="addSp modSp new mod ord modAnim">
        <pc:chgData name="Riccardo RONCELLA" userId="4714c69e-1613-49c0-b70c-bfb430bc431f" providerId="ADAL" clId="{27868E89-6D75-47CF-802B-D511749BE8C9}" dt="2021-09-17T16:47:03.946" v="1098"/>
        <pc:sldMkLst>
          <pc:docMk/>
          <pc:sldMk cId="2561110155" sldId="505"/>
        </pc:sldMkLst>
        <pc:spChg chg="add mod ord">
          <ac:chgData name="Riccardo RONCELLA" userId="4714c69e-1613-49c0-b70c-bfb430bc431f" providerId="ADAL" clId="{27868E89-6D75-47CF-802B-D511749BE8C9}" dt="2021-09-17T16:31:58.437" v="984" actId="1076"/>
          <ac:spMkLst>
            <pc:docMk/>
            <pc:sldMk cId="2561110155" sldId="505"/>
            <ac:spMk id="6" creationId="{7C478A9E-C4F7-4653-B26C-299EA4FC3EF2}"/>
          </ac:spMkLst>
        </pc:spChg>
        <pc:picChg chg="add mod">
          <ac:chgData name="Riccardo RONCELLA" userId="4714c69e-1613-49c0-b70c-bfb430bc431f" providerId="ADAL" clId="{27868E89-6D75-47CF-802B-D511749BE8C9}" dt="2021-09-17T16:31:25.692" v="978" actId="1076"/>
          <ac:picMkLst>
            <pc:docMk/>
            <pc:sldMk cId="2561110155" sldId="505"/>
            <ac:picMk id="5" creationId="{58DD2DAF-2EB5-491B-89C8-B44EFFBDBB25}"/>
          </ac:picMkLst>
        </pc:picChg>
        <pc:picChg chg="add mod">
          <ac:chgData name="Riccardo RONCELLA" userId="4714c69e-1613-49c0-b70c-bfb430bc431f" providerId="ADAL" clId="{27868E89-6D75-47CF-802B-D511749BE8C9}" dt="2021-09-17T16:31:47.733" v="982" actId="1076"/>
          <ac:picMkLst>
            <pc:docMk/>
            <pc:sldMk cId="2561110155" sldId="505"/>
            <ac:picMk id="8" creationId="{FF505505-20C9-4263-A7AE-B3181DAD0E8C}"/>
          </ac:picMkLst>
        </pc:picChg>
        <pc:picChg chg="add mod">
          <ac:chgData name="Riccardo RONCELLA" userId="4714c69e-1613-49c0-b70c-bfb430bc431f" providerId="ADAL" clId="{27868E89-6D75-47CF-802B-D511749BE8C9}" dt="2021-09-17T16:31:38.862" v="981" actId="1440"/>
          <ac:picMkLst>
            <pc:docMk/>
            <pc:sldMk cId="2561110155" sldId="505"/>
            <ac:picMk id="10" creationId="{4A3838C6-BC88-40CB-AB6D-7CC42D74D1D3}"/>
          </ac:picMkLst>
        </pc:picChg>
        <pc:picChg chg="add mod">
          <ac:chgData name="Riccardo RONCELLA" userId="4714c69e-1613-49c0-b70c-bfb430bc431f" providerId="ADAL" clId="{27868E89-6D75-47CF-802B-D511749BE8C9}" dt="2021-09-17T16:32:56.877" v="988" actId="14100"/>
          <ac:picMkLst>
            <pc:docMk/>
            <pc:sldMk cId="2561110155" sldId="505"/>
            <ac:picMk id="12" creationId="{750351C4-E517-4C69-BDA4-62A200D58B9A}"/>
          </ac:picMkLst>
        </pc:picChg>
      </pc:sldChg>
    </pc:docChg>
  </pc:docChgLst>
  <pc:docChgLst>
    <pc:chgData name="Riccardo RONCELLA" userId="4714c69e-1613-49c0-b70c-bfb430bc431f" providerId="ADAL" clId="{0DD656C4-ED9C-43AD-BE06-7DD9265F6BF8}"/>
    <pc:docChg chg="undo custSel addSld delSld modSld sldOrd">
      <pc:chgData name="Riccardo RONCELLA" userId="4714c69e-1613-49c0-b70c-bfb430bc431f" providerId="ADAL" clId="{0DD656C4-ED9C-43AD-BE06-7DD9265F6BF8}" dt="2023-10-30T10:54:44.733" v="570"/>
      <pc:docMkLst>
        <pc:docMk/>
      </pc:docMkLst>
      <pc:sldChg chg="addSp delSp modSp mod">
        <pc:chgData name="Riccardo RONCELLA" userId="4714c69e-1613-49c0-b70c-bfb430bc431f" providerId="ADAL" clId="{0DD656C4-ED9C-43AD-BE06-7DD9265F6BF8}" dt="2023-10-30T10:47:55.757" v="535" actId="1076"/>
        <pc:sldMkLst>
          <pc:docMk/>
          <pc:sldMk cId="0" sldId="258"/>
        </pc:sldMkLst>
        <pc:spChg chg="add mod">
          <ac:chgData name="Riccardo RONCELLA" userId="4714c69e-1613-49c0-b70c-bfb430bc431f" providerId="ADAL" clId="{0DD656C4-ED9C-43AD-BE06-7DD9265F6BF8}" dt="2023-10-30T10:47:55.757" v="535" actId="1076"/>
          <ac:spMkLst>
            <pc:docMk/>
            <pc:sldMk cId="0" sldId="258"/>
            <ac:spMk id="4" creationId="{9660CA9B-B796-CC11-CF37-47C685BBC558}"/>
          </ac:spMkLst>
        </pc:spChg>
        <pc:spChg chg="del topLvl">
          <ac:chgData name="Riccardo RONCELLA" userId="4714c69e-1613-49c0-b70c-bfb430bc431f" providerId="ADAL" clId="{0DD656C4-ED9C-43AD-BE06-7DD9265F6BF8}" dt="2023-10-30T10:41:05.136" v="491" actId="478"/>
          <ac:spMkLst>
            <pc:docMk/>
            <pc:sldMk cId="0" sldId="258"/>
            <ac:spMk id="8" creationId="{00000000-0000-0000-0000-000000000000}"/>
          </ac:spMkLst>
        </pc:spChg>
        <pc:spChg chg="mod">
          <ac:chgData name="Riccardo RONCELLA" userId="4714c69e-1613-49c0-b70c-bfb430bc431f" providerId="ADAL" clId="{0DD656C4-ED9C-43AD-BE06-7DD9265F6BF8}" dt="2023-10-30T10:47:55.757" v="535" actId="1076"/>
          <ac:spMkLst>
            <pc:docMk/>
            <pc:sldMk cId="0" sldId="258"/>
            <ac:spMk id="20491" creationId="{00000000-0000-0000-0000-000000000000}"/>
          </ac:spMkLst>
        </pc:spChg>
        <pc:spChg chg="del mod">
          <ac:chgData name="Riccardo RONCELLA" userId="4714c69e-1613-49c0-b70c-bfb430bc431f" providerId="ADAL" clId="{0DD656C4-ED9C-43AD-BE06-7DD9265F6BF8}" dt="2023-10-30T10:47:27.574" v="529" actId="478"/>
          <ac:spMkLst>
            <pc:docMk/>
            <pc:sldMk cId="0" sldId="258"/>
            <ac:spMk id="20492" creationId="{00000000-0000-0000-0000-000000000000}"/>
          </ac:spMkLst>
        </pc:spChg>
        <pc:grpChg chg="del">
          <ac:chgData name="Riccardo RONCELLA" userId="4714c69e-1613-49c0-b70c-bfb430bc431f" providerId="ADAL" clId="{0DD656C4-ED9C-43AD-BE06-7DD9265F6BF8}" dt="2023-10-30T10:41:05.136" v="491" actId="478"/>
          <ac:grpSpMkLst>
            <pc:docMk/>
            <pc:sldMk cId="0" sldId="258"/>
            <ac:grpSpMk id="20495" creationId="{00000000-0000-0000-0000-000000000000}"/>
          </ac:grpSpMkLst>
        </pc:grpChg>
        <pc:graphicFrameChg chg="topLvl">
          <ac:chgData name="Riccardo RONCELLA" userId="4714c69e-1613-49c0-b70c-bfb430bc431f" providerId="ADAL" clId="{0DD656C4-ED9C-43AD-BE06-7DD9265F6BF8}" dt="2023-10-30T10:41:05.136" v="491" actId="478"/>
          <ac:graphicFrameMkLst>
            <pc:docMk/>
            <pc:sldMk cId="0" sldId="258"/>
            <ac:graphicFrameMk id="2" creationId="{00000000-0000-0000-0000-000000000000}"/>
          </ac:graphicFrameMkLst>
        </pc:graphicFrameChg>
        <pc:cxnChg chg="del">
          <ac:chgData name="Riccardo RONCELLA" userId="4714c69e-1613-49c0-b70c-bfb430bc431f" providerId="ADAL" clId="{0DD656C4-ED9C-43AD-BE06-7DD9265F6BF8}" dt="2023-10-30T10:41:00.784" v="490" actId="478"/>
          <ac:cxnSpMkLst>
            <pc:docMk/>
            <pc:sldMk cId="0" sldId="258"/>
            <ac:cxnSpMk id="3" creationId="{00000000-0000-0000-0000-000000000000}"/>
          </ac:cxnSpMkLst>
        </pc:cxnChg>
      </pc:sldChg>
      <pc:sldChg chg="modSp mod">
        <pc:chgData name="Riccardo RONCELLA" userId="4714c69e-1613-49c0-b70c-bfb430bc431f" providerId="ADAL" clId="{0DD656C4-ED9C-43AD-BE06-7DD9265F6BF8}" dt="2023-10-30T10:54:26.542" v="566"/>
        <pc:sldMkLst>
          <pc:docMk/>
          <pc:sldMk cId="0" sldId="263"/>
        </pc:sldMkLst>
        <pc:spChg chg="mod">
          <ac:chgData name="Riccardo RONCELLA" userId="4714c69e-1613-49c0-b70c-bfb430bc431f" providerId="ADAL" clId="{0DD656C4-ED9C-43AD-BE06-7DD9265F6BF8}" dt="2023-10-30T10:54:26.542" v="566"/>
          <ac:spMkLst>
            <pc:docMk/>
            <pc:sldMk cId="0" sldId="263"/>
            <ac:spMk id="6147" creationId="{00000000-0000-0000-0000-000000000000}"/>
          </ac:spMkLst>
        </pc:spChg>
        <pc:spChg chg="mod">
          <ac:chgData name="Riccardo RONCELLA" userId="4714c69e-1613-49c0-b70c-bfb430bc431f" providerId="ADAL" clId="{0DD656C4-ED9C-43AD-BE06-7DD9265F6BF8}" dt="2023-10-30T10:54:17.509" v="562"/>
          <ac:spMkLst>
            <pc:docMk/>
            <pc:sldMk cId="0" sldId="263"/>
            <ac:spMk id="6148" creationId="{00000000-0000-0000-0000-000000000000}"/>
          </ac:spMkLst>
        </pc:spChg>
        <pc:spChg chg="mod">
          <ac:chgData name="Riccardo RONCELLA" userId="4714c69e-1613-49c0-b70c-bfb430bc431f" providerId="ADAL" clId="{0DD656C4-ED9C-43AD-BE06-7DD9265F6BF8}" dt="2023-10-30T10:54:15.868" v="561"/>
          <ac:spMkLst>
            <pc:docMk/>
            <pc:sldMk cId="0" sldId="263"/>
            <ac:spMk id="6149" creationId="{00000000-0000-0000-0000-000000000000}"/>
          </ac:spMkLst>
        </pc:spChg>
        <pc:spChg chg="mod">
          <ac:chgData name="Riccardo RONCELLA" userId="4714c69e-1613-49c0-b70c-bfb430bc431f" providerId="ADAL" clId="{0DD656C4-ED9C-43AD-BE06-7DD9265F6BF8}" dt="2023-10-30T10:53:58.541" v="558" actId="14100"/>
          <ac:spMkLst>
            <pc:docMk/>
            <pc:sldMk cId="0" sldId="263"/>
            <ac:spMk id="6150" creationId="{00000000-0000-0000-0000-000000000000}"/>
          </ac:spMkLst>
        </pc:spChg>
      </pc:sldChg>
      <pc:sldChg chg="ord">
        <pc:chgData name="Riccardo RONCELLA" userId="4714c69e-1613-49c0-b70c-bfb430bc431f" providerId="ADAL" clId="{0DD656C4-ED9C-43AD-BE06-7DD9265F6BF8}" dt="2023-10-30T10:18:30.565" v="1"/>
        <pc:sldMkLst>
          <pc:docMk/>
          <pc:sldMk cId="0" sldId="266"/>
        </pc:sldMkLst>
      </pc:sldChg>
      <pc:sldChg chg="modSp mod">
        <pc:chgData name="Riccardo RONCELLA" userId="4714c69e-1613-49c0-b70c-bfb430bc431f" providerId="ADAL" clId="{0DD656C4-ED9C-43AD-BE06-7DD9265F6BF8}" dt="2023-10-30T10:22:20.369" v="49" actId="20577"/>
        <pc:sldMkLst>
          <pc:docMk/>
          <pc:sldMk cId="0" sldId="276"/>
        </pc:sldMkLst>
        <pc:spChg chg="mod">
          <ac:chgData name="Riccardo RONCELLA" userId="4714c69e-1613-49c0-b70c-bfb430bc431f" providerId="ADAL" clId="{0DD656C4-ED9C-43AD-BE06-7DD9265F6BF8}" dt="2023-10-30T10:22:20.369" v="49" actId="20577"/>
          <ac:spMkLst>
            <pc:docMk/>
            <pc:sldMk cId="0" sldId="276"/>
            <ac:spMk id="4102" creationId="{00000000-0000-0000-0000-000000000000}"/>
          </ac:spMkLst>
        </pc:spChg>
      </pc:sldChg>
      <pc:sldChg chg="ord">
        <pc:chgData name="Riccardo RONCELLA" userId="4714c69e-1613-49c0-b70c-bfb430bc431f" providerId="ADAL" clId="{0DD656C4-ED9C-43AD-BE06-7DD9265F6BF8}" dt="2023-10-30T10:31:06.506" v="59"/>
        <pc:sldMkLst>
          <pc:docMk/>
          <pc:sldMk cId="0" sldId="280"/>
        </pc:sldMkLst>
      </pc:sldChg>
      <pc:sldChg chg="modSp ord">
        <pc:chgData name="Riccardo RONCELLA" userId="4714c69e-1613-49c0-b70c-bfb430bc431f" providerId="ADAL" clId="{0DD656C4-ED9C-43AD-BE06-7DD9265F6BF8}" dt="2023-10-30T10:52:39.298" v="552" actId="14100"/>
        <pc:sldMkLst>
          <pc:docMk/>
          <pc:sldMk cId="0" sldId="299"/>
        </pc:sldMkLst>
        <pc:spChg chg="mod">
          <ac:chgData name="Riccardo RONCELLA" userId="4714c69e-1613-49c0-b70c-bfb430bc431f" providerId="ADAL" clId="{0DD656C4-ED9C-43AD-BE06-7DD9265F6BF8}" dt="2023-10-30T10:52:39.298" v="552" actId="14100"/>
          <ac:spMkLst>
            <pc:docMk/>
            <pc:sldMk cId="0" sldId="299"/>
            <ac:spMk id="36869" creationId="{00000000-0000-0000-0000-000000000000}"/>
          </ac:spMkLst>
        </pc:spChg>
      </pc:sldChg>
      <pc:sldChg chg="add del">
        <pc:chgData name="Riccardo RONCELLA" userId="4714c69e-1613-49c0-b70c-bfb430bc431f" providerId="ADAL" clId="{0DD656C4-ED9C-43AD-BE06-7DD9265F6BF8}" dt="2023-10-30T10:31:01.222" v="57" actId="47"/>
        <pc:sldMkLst>
          <pc:docMk/>
          <pc:sldMk cId="4258895521" sldId="308"/>
        </pc:sldMkLst>
      </pc:sldChg>
      <pc:sldChg chg="ord">
        <pc:chgData name="Riccardo RONCELLA" userId="4714c69e-1613-49c0-b70c-bfb430bc431f" providerId="ADAL" clId="{0DD656C4-ED9C-43AD-BE06-7DD9265F6BF8}" dt="2023-10-30T10:31:15.010" v="61"/>
        <pc:sldMkLst>
          <pc:docMk/>
          <pc:sldMk cId="3711948914" sldId="328"/>
        </pc:sldMkLst>
      </pc:sldChg>
      <pc:sldChg chg="modSp mod">
        <pc:chgData name="Riccardo RONCELLA" userId="4714c69e-1613-49c0-b70c-bfb430bc431f" providerId="ADAL" clId="{0DD656C4-ED9C-43AD-BE06-7DD9265F6BF8}" dt="2023-10-30T10:54:44.733" v="570"/>
        <pc:sldMkLst>
          <pc:docMk/>
          <pc:sldMk cId="0" sldId="487"/>
        </pc:sldMkLst>
        <pc:spChg chg="mod">
          <ac:chgData name="Riccardo RONCELLA" userId="4714c69e-1613-49c0-b70c-bfb430bc431f" providerId="ADAL" clId="{0DD656C4-ED9C-43AD-BE06-7DD9265F6BF8}" dt="2023-10-30T10:54:39.199" v="568"/>
          <ac:spMkLst>
            <pc:docMk/>
            <pc:sldMk cId="0" sldId="487"/>
            <ac:spMk id="7173" creationId="{00000000-0000-0000-0000-000000000000}"/>
          </ac:spMkLst>
        </pc:spChg>
        <pc:spChg chg="mod">
          <ac:chgData name="Riccardo RONCELLA" userId="4714c69e-1613-49c0-b70c-bfb430bc431f" providerId="ADAL" clId="{0DD656C4-ED9C-43AD-BE06-7DD9265F6BF8}" dt="2023-10-30T10:54:44.733" v="570"/>
          <ac:spMkLst>
            <pc:docMk/>
            <pc:sldMk cId="0" sldId="487"/>
            <ac:spMk id="7177" creationId="{00000000-0000-0000-0000-000000000000}"/>
          </ac:spMkLst>
        </pc:spChg>
        <pc:spChg chg="mod">
          <ac:chgData name="Riccardo RONCELLA" userId="4714c69e-1613-49c0-b70c-bfb430bc431f" providerId="ADAL" clId="{0DD656C4-ED9C-43AD-BE06-7DD9265F6BF8}" dt="2023-10-30T10:54:43.517" v="569"/>
          <ac:spMkLst>
            <pc:docMk/>
            <pc:sldMk cId="0" sldId="487"/>
            <ac:spMk id="7178" creationId="{00000000-0000-0000-0000-000000000000}"/>
          </ac:spMkLst>
        </pc:spChg>
      </pc:sldChg>
      <pc:sldChg chg="addSp delSp modSp mod">
        <pc:chgData name="Riccardo RONCELLA" userId="4714c69e-1613-49c0-b70c-bfb430bc431f" providerId="ADAL" clId="{0DD656C4-ED9C-43AD-BE06-7DD9265F6BF8}" dt="2023-10-30T10:39:06.672" v="489" actId="20577"/>
        <pc:sldMkLst>
          <pc:docMk/>
          <pc:sldMk cId="0" sldId="492"/>
        </pc:sldMkLst>
        <pc:spChg chg="add mod">
          <ac:chgData name="Riccardo RONCELLA" userId="4714c69e-1613-49c0-b70c-bfb430bc431f" providerId="ADAL" clId="{0DD656C4-ED9C-43AD-BE06-7DD9265F6BF8}" dt="2023-10-30T10:39:06.672" v="489" actId="20577"/>
          <ac:spMkLst>
            <pc:docMk/>
            <pc:sldMk cId="0" sldId="492"/>
            <ac:spMk id="3" creationId="{3106182C-DBF4-B345-3CDA-91FEACB0C181}"/>
          </ac:spMkLst>
        </pc:spChg>
        <pc:spChg chg="mod">
          <ac:chgData name="Riccardo RONCELLA" userId="4714c69e-1613-49c0-b70c-bfb430bc431f" providerId="ADAL" clId="{0DD656C4-ED9C-43AD-BE06-7DD9265F6BF8}" dt="2023-10-30T10:36:44.334" v="115" actId="1076"/>
          <ac:spMkLst>
            <pc:docMk/>
            <pc:sldMk cId="0" sldId="492"/>
            <ac:spMk id="18435" creationId="{00000000-0000-0000-0000-000000000000}"/>
          </ac:spMkLst>
        </pc:spChg>
        <pc:spChg chg="mod">
          <ac:chgData name="Riccardo RONCELLA" userId="4714c69e-1613-49c0-b70c-bfb430bc431f" providerId="ADAL" clId="{0DD656C4-ED9C-43AD-BE06-7DD9265F6BF8}" dt="2023-10-30T10:36:44.334" v="115" actId="1076"/>
          <ac:spMkLst>
            <pc:docMk/>
            <pc:sldMk cId="0" sldId="492"/>
            <ac:spMk id="18436" creationId="{00000000-0000-0000-0000-000000000000}"/>
          </ac:spMkLst>
        </pc:spChg>
        <pc:spChg chg="mod">
          <ac:chgData name="Riccardo RONCELLA" userId="4714c69e-1613-49c0-b70c-bfb430bc431f" providerId="ADAL" clId="{0DD656C4-ED9C-43AD-BE06-7DD9265F6BF8}" dt="2023-10-30T10:36:44.334" v="115" actId="1076"/>
          <ac:spMkLst>
            <pc:docMk/>
            <pc:sldMk cId="0" sldId="492"/>
            <ac:spMk id="18437" creationId="{00000000-0000-0000-0000-000000000000}"/>
          </ac:spMkLst>
        </pc:spChg>
        <pc:spChg chg="mod">
          <ac:chgData name="Riccardo RONCELLA" userId="4714c69e-1613-49c0-b70c-bfb430bc431f" providerId="ADAL" clId="{0DD656C4-ED9C-43AD-BE06-7DD9265F6BF8}" dt="2023-10-30T10:36:44.334" v="115" actId="1076"/>
          <ac:spMkLst>
            <pc:docMk/>
            <pc:sldMk cId="0" sldId="492"/>
            <ac:spMk id="18438" creationId="{00000000-0000-0000-0000-000000000000}"/>
          </ac:spMkLst>
        </pc:spChg>
        <pc:spChg chg="mod">
          <ac:chgData name="Riccardo RONCELLA" userId="4714c69e-1613-49c0-b70c-bfb430bc431f" providerId="ADAL" clId="{0DD656C4-ED9C-43AD-BE06-7DD9265F6BF8}" dt="2023-10-30T10:36:40.110" v="114" actId="1076"/>
          <ac:spMkLst>
            <pc:docMk/>
            <pc:sldMk cId="0" sldId="492"/>
            <ac:spMk id="18439" creationId="{00000000-0000-0000-0000-000000000000}"/>
          </ac:spMkLst>
        </pc:spChg>
        <pc:spChg chg="add del mod">
          <ac:chgData name="Riccardo RONCELLA" userId="4714c69e-1613-49c0-b70c-bfb430bc431f" providerId="ADAL" clId="{0DD656C4-ED9C-43AD-BE06-7DD9265F6BF8}" dt="2023-10-30T10:36:44.334" v="115" actId="1076"/>
          <ac:spMkLst>
            <pc:docMk/>
            <pc:sldMk cId="0" sldId="492"/>
            <ac:spMk id="18442" creationId="{00000000-0000-0000-0000-000000000000}"/>
          </ac:spMkLst>
        </pc:spChg>
        <pc:spChg chg="add del mod">
          <ac:chgData name="Riccardo RONCELLA" userId="4714c69e-1613-49c0-b70c-bfb430bc431f" providerId="ADAL" clId="{0DD656C4-ED9C-43AD-BE06-7DD9265F6BF8}" dt="2023-10-30T10:36:44.334" v="115" actId="1076"/>
          <ac:spMkLst>
            <pc:docMk/>
            <pc:sldMk cId="0" sldId="492"/>
            <ac:spMk id="18443" creationId="{00000000-0000-0000-0000-000000000000}"/>
          </ac:spMkLst>
        </pc:spChg>
        <pc:spChg chg="del mod topLvl">
          <ac:chgData name="Riccardo RONCELLA" userId="4714c69e-1613-49c0-b70c-bfb430bc431f" providerId="ADAL" clId="{0DD656C4-ED9C-43AD-BE06-7DD9265F6BF8}" dt="2023-10-30T10:34:29.758" v="80" actId="478"/>
          <ac:spMkLst>
            <pc:docMk/>
            <pc:sldMk cId="0" sldId="492"/>
            <ac:spMk id="18445" creationId="{00000000-0000-0000-0000-000000000000}"/>
          </ac:spMkLst>
        </pc:spChg>
        <pc:grpChg chg="add mod">
          <ac:chgData name="Riccardo RONCELLA" userId="4714c69e-1613-49c0-b70c-bfb430bc431f" providerId="ADAL" clId="{0DD656C4-ED9C-43AD-BE06-7DD9265F6BF8}" dt="2023-10-30T10:36:44.334" v="115" actId="1076"/>
          <ac:grpSpMkLst>
            <pc:docMk/>
            <pc:sldMk cId="0" sldId="492"/>
            <ac:grpSpMk id="2" creationId="{D91A247E-5419-AFE7-C6C8-A7CE0A1F282C}"/>
          </ac:grpSpMkLst>
        </pc:grpChg>
        <pc:grpChg chg="del mod">
          <ac:chgData name="Riccardo RONCELLA" userId="4714c69e-1613-49c0-b70c-bfb430bc431f" providerId="ADAL" clId="{0DD656C4-ED9C-43AD-BE06-7DD9265F6BF8}" dt="2023-10-30T10:33:56.726" v="74" actId="165"/>
          <ac:grpSpMkLst>
            <pc:docMk/>
            <pc:sldMk cId="0" sldId="492"/>
            <ac:grpSpMk id="18440" creationId="{00000000-0000-0000-0000-000000000000}"/>
          </ac:grpSpMkLst>
        </pc:grpChg>
        <pc:picChg chg="mod topLvl">
          <ac:chgData name="Riccardo RONCELLA" userId="4714c69e-1613-49c0-b70c-bfb430bc431f" providerId="ADAL" clId="{0DD656C4-ED9C-43AD-BE06-7DD9265F6BF8}" dt="2023-10-30T10:36:34.493" v="113" actId="1076"/>
          <ac:picMkLst>
            <pc:docMk/>
            <pc:sldMk cId="0" sldId="492"/>
            <ac:picMk id="18444" creationId="{00000000-0000-0000-0000-000000000000}"/>
          </ac:picMkLst>
        </pc:picChg>
      </pc:sldChg>
      <pc:sldChg chg="ord">
        <pc:chgData name="Riccardo RONCELLA" userId="4714c69e-1613-49c0-b70c-bfb430bc431f" providerId="ADAL" clId="{0DD656C4-ED9C-43AD-BE06-7DD9265F6BF8}" dt="2023-10-30T10:50:00.065" v="539"/>
        <pc:sldMkLst>
          <pc:docMk/>
          <pc:sldMk cId="4199754757" sldId="500"/>
        </pc:sldMkLst>
      </pc:sldChg>
      <pc:sldChg chg="ord">
        <pc:chgData name="Riccardo RONCELLA" userId="4714c69e-1613-49c0-b70c-bfb430bc431f" providerId="ADAL" clId="{0DD656C4-ED9C-43AD-BE06-7DD9265F6BF8}" dt="2023-10-30T10:25:24.180" v="51"/>
        <pc:sldMkLst>
          <pc:docMk/>
          <pc:sldMk cId="2561110155" sldId="505"/>
        </pc:sldMkLst>
      </pc:sldChg>
    </pc:docChg>
  </pc:docChgLst>
  <pc:docChgLst>
    <pc:chgData name="Riccardo RONCELLA" userId="4714c69e-1613-49c0-b70c-bfb430bc431f" providerId="ADAL" clId="{B8197579-A6BA-914D-8690-89A2714A2DB3}"/>
    <pc:docChg chg="custSel modSld">
      <pc:chgData name="Riccardo RONCELLA" userId="4714c69e-1613-49c0-b70c-bfb430bc431f" providerId="ADAL" clId="{B8197579-A6BA-914D-8690-89A2714A2DB3}" dt="2023-10-30T14:17:50.333" v="11"/>
      <pc:docMkLst>
        <pc:docMk/>
      </pc:docMkLst>
      <pc:sldChg chg="modSp mod">
        <pc:chgData name="Riccardo RONCELLA" userId="4714c69e-1613-49c0-b70c-bfb430bc431f" providerId="ADAL" clId="{B8197579-A6BA-914D-8690-89A2714A2DB3}" dt="2023-09-25T11:39:05.561" v="3" actId="20577"/>
        <pc:sldMkLst>
          <pc:docMk/>
          <pc:sldMk cId="3634453835" sldId="256"/>
        </pc:sldMkLst>
        <pc:spChg chg="mod">
          <ac:chgData name="Riccardo RONCELLA" userId="4714c69e-1613-49c0-b70c-bfb430bc431f" providerId="ADAL" clId="{B8197579-A6BA-914D-8690-89A2714A2DB3}" dt="2023-09-25T11:39:05.561" v="3" actId="20577"/>
          <ac:spMkLst>
            <pc:docMk/>
            <pc:sldMk cId="3634453835" sldId="256"/>
            <ac:spMk id="6" creationId="{00000000-0000-0000-0000-000000000000}"/>
          </ac:spMkLst>
        </pc:spChg>
      </pc:sldChg>
      <pc:sldChg chg="modSp mod">
        <pc:chgData name="Riccardo RONCELLA" userId="4714c69e-1613-49c0-b70c-bfb430bc431f" providerId="ADAL" clId="{B8197579-A6BA-914D-8690-89A2714A2DB3}" dt="2023-10-30T14:16:43.343" v="10"/>
        <pc:sldMkLst>
          <pc:docMk/>
          <pc:sldMk cId="0" sldId="280"/>
        </pc:sldMkLst>
        <pc:spChg chg="mod">
          <ac:chgData name="Riccardo RONCELLA" userId="4714c69e-1613-49c0-b70c-bfb430bc431f" providerId="ADAL" clId="{B8197579-A6BA-914D-8690-89A2714A2DB3}" dt="2023-10-30T14:16:43.343" v="10"/>
          <ac:spMkLst>
            <pc:docMk/>
            <pc:sldMk cId="0" sldId="280"/>
            <ac:spMk id="10242" creationId="{00000000-0000-0000-0000-000000000000}"/>
          </ac:spMkLst>
        </pc:spChg>
      </pc:sldChg>
      <pc:sldChg chg="modSp mod">
        <pc:chgData name="Riccardo RONCELLA" userId="4714c69e-1613-49c0-b70c-bfb430bc431f" providerId="ADAL" clId="{B8197579-A6BA-914D-8690-89A2714A2DB3}" dt="2023-10-30T14:15:01.069" v="5" actId="27636"/>
        <pc:sldMkLst>
          <pc:docMk/>
          <pc:sldMk cId="1647895975" sldId="281"/>
        </pc:sldMkLst>
        <pc:spChg chg="mod">
          <ac:chgData name="Riccardo RONCELLA" userId="4714c69e-1613-49c0-b70c-bfb430bc431f" providerId="ADAL" clId="{B8197579-A6BA-914D-8690-89A2714A2DB3}" dt="2023-10-30T14:15:01.069" v="5" actId="27636"/>
          <ac:spMkLst>
            <pc:docMk/>
            <pc:sldMk cId="1647895975" sldId="281"/>
            <ac:spMk id="2" creationId="{00000000-0000-0000-0000-000000000000}"/>
          </ac:spMkLst>
        </pc:spChg>
      </pc:sldChg>
      <pc:sldChg chg="modSp mod">
        <pc:chgData name="Riccardo RONCELLA" userId="4714c69e-1613-49c0-b70c-bfb430bc431f" providerId="ADAL" clId="{B8197579-A6BA-914D-8690-89A2714A2DB3}" dt="2023-10-30T14:15:01.117" v="6" actId="27636"/>
        <pc:sldMkLst>
          <pc:docMk/>
          <pc:sldMk cId="516631795" sldId="479"/>
        </pc:sldMkLst>
        <pc:spChg chg="mod">
          <ac:chgData name="Riccardo RONCELLA" userId="4714c69e-1613-49c0-b70c-bfb430bc431f" providerId="ADAL" clId="{B8197579-A6BA-914D-8690-89A2714A2DB3}" dt="2023-10-30T14:15:01.117" v="6" actId="27636"/>
          <ac:spMkLst>
            <pc:docMk/>
            <pc:sldMk cId="516631795" sldId="479"/>
            <ac:spMk id="2" creationId="{00000000-0000-0000-0000-000000000000}"/>
          </ac:spMkLst>
        </pc:spChg>
      </pc:sldChg>
      <pc:sldChg chg="modSp mod">
        <pc:chgData name="Riccardo RONCELLA" userId="4714c69e-1613-49c0-b70c-bfb430bc431f" providerId="ADAL" clId="{B8197579-A6BA-914D-8690-89A2714A2DB3}" dt="2023-10-30T14:17:50.333" v="11"/>
        <pc:sldMkLst>
          <pc:docMk/>
          <pc:sldMk cId="0" sldId="488"/>
        </pc:sldMkLst>
        <pc:spChg chg="mod">
          <ac:chgData name="Riccardo RONCELLA" userId="4714c69e-1613-49c0-b70c-bfb430bc431f" providerId="ADAL" clId="{B8197579-A6BA-914D-8690-89A2714A2DB3}" dt="2023-10-30T14:17:50.333" v="11"/>
          <ac:spMkLst>
            <pc:docMk/>
            <pc:sldMk cId="0" sldId="488"/>
            <ac:spMk id="9218" creationId="{00000000-0000-0000-0000-000000000000}"/>
          </ac:spMkLst>
        </pc:spChg>
      </pc:sldChg>
    </pc:docChg>
  </pc:docChgLst>
  <pc:docChgLst>
    <pc:chgData name="Riccardo RONCELLA" userId="4714c69e-1613-49c0-b70c-bfb430bc431f" providerId="ADAL" clId="{EE3A6CE0-CD3F-4993-8DBD-D90D8B08E420}"/>
    <pc:docChg chg="undo redo custSel delSld modSld modMainMaster">
      <pc:chgData name="Riccardo RONCELLA" userId="4714c69e-1613-49c0-b70c-bfb430bc431f" providerId="ADAL" clId="{EE3A6CE0-CD3F-4993-8DBD-D90D8B08E420}" dt="2021-11-08T10:55:30.324" v="154" actId="14100"/>
      <pc:docMkLst>
        <pc:docMk/>
      </pc:docMkLst>
      <pc:sldChg chg="modSp mod">
        <pc:chgData name="Riccardo RONCELLA" userId="4714c69e-1613-49c0-b70c-bfb430bc431f" providerId="ADAL" clId="{EE3A6CE0-CD3F-4993-8DBD-D90D8B08E420}" dt="2021-09-30T14:16:24.116" v="102" actId="2711"/>
        <pc:sldMkLst>
          <pc:docMk/>
          <pc:sldMk cId="0" sldId="258"/>
        </pc:sldMkLst>
        <pc:spChg chg="mod">
          <ac:chgData name="Riccardo RONCELLA" userId="4714c69e-1613-49c0-b70c-bfb430bc431f" providerId="ADAL" clId="{EE3A6CE0-CD3F-4993-8DBD-D90D8B08E420}" dt="2021-09-30T14:16:24.116" v="102" actId="2711"/>
          <ac:spMkLst>
            <pc:docMk/>
            <pc:sldMk cId="0" sldId="258"/>
            <ac:spMk id="20482"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83"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84"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85"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86"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87"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88"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89"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90"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91"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92" creationId="{00000000-0000-0000-0000-000000000000}"/>
          </ac:spMkLst>
        </pc:spChg>
        <pc:spChg chg="mod">
          <ac:chgData name="Riccardo RONCELLA" userId="4714c69e-1613-49c0-b70c-bfb430bc431f" providerId="ADAL" clId="{EE3A6CE0-CD3F-4993-8DBD-D90D8B08E420}" dt="2021-09-30T14:16:24.116" v="102" actId="2711"/>
          <ac:spMkLst>
            <pc:docMk/>
            <pc:sldMk cId="0" sldId="258"/>
            <ac:spMk id="20494" creationId="{00000000-0000-0000-0000-000000000000}"/>
          </ac:spMkLst>
        </pc:spChg>
        <pc:grpChg chg="mod">
          <ac:chgData name="Riccardo RONCELLA" userId="4714c69e-1613-49c0-b70c-bfb430bc431f" providerId="ADAL" clId="{EE3A6CE0-CD3F-4993-8DBD-D90D8B08E420}" dt="2021-09-30T14:16:24.116" v="102" actId="2711"/>
          <ac:grpSpMkLst>
            <pc:docMk/>
            <pc:sldMk cId="0" sldId="258"/>
            <ac:grpSpMk id="20495" creationId="{00000000-0000-0000-0000-000000000000}"/>
          </ac:grpSpMkLst>
        </pc:grpChg>
        <pc:graphicFrameChg chg="mod">
          <ac:chgData name="Riccardo RONCELLA" userId="4714c69e-1613-49c0-b70c-bfb430bc431f" providerId="ADAL" clId="{EE3A6CE0-CD3F-4993-8DBD-D90D8B08E420}" dt="2021-09-30T14:16:24.116" v="102" actId="2711"/>
          <ac:graphicFrameMkLst>
            <pc:docMk/>
            <pc:sldMk cId="0" sldId="258"/>
            <ac:graphicFrameMk id="20493" creationId="{00000000-0000-0000-0000-000000000000}"/>
          </ac:graphicFrameMkLst>
        </pc:graphicFrameChg>
        <pc:graphicFrameChg chg="mod">
          <ac:chgData name="Riccardo RONCELLA" userId="4714c69e-1613-49c0-b70c-bfb430bc431f" providerId="ADAL" clId="{EE3A6CE0-CD3F-4993-8DBD-D90D8B08E420}" dt="2021-09-30T14:16:18.999" v="101" actId="1076"/>
          <ac:graphicFrameMkLst>
            <pc:docMk/>
            <pc:sldMk cId="0" sldId="258"/>
            <ac:graphicFrameMk id="20496" creationId="{00000000-0000-0000-0000-000000000000}"/>
          </ac:graphicFrameMkLst>
        </pc:graphicFrameChg>
      </pc:sldChg>
      <pc:sldChg chg="modSp">
        <pc:chgData name="Riccardo RONCELLA" userId="4714c69e-1613-49c0-b70c-bfb430bc431f" providerId="ADAL" clId="{EE3A6CE0-CD3F-4993-8DBD-D90D8B08E420}" dt="2021-09-30T14:09:14.949" v="8" actId="2711"/>
        <pc:sldMkLst>
          <pc:docMk/>
          <pc:sldMk cId="0" sldId="263"/>
        </pc:sldMkLst>
        <pc:spChg chg="mod">
          <ac:chgData name="Riccardo RONCELLA" userId="4714c69e-1613-49c0-b70c-bfb430bc431f" providerId="ADAL" clId="{EE3A6CE0-CD3F-4993-8DBD-D90D8B08E420}" dt="2021-09-30T14:09:14.949" v="8" actId="2711"/>
          <ac:spMkLst>
            <pc:docMk/>
            <pc:sldMk cId="0" sldId="263"/>
            <ac:spMk id="12"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46"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47"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48"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49"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50"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51"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53"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54" creationId="{00000000-0000-0000-0000-000000000000}"/>
          </ac:spMkLst>
        </pc:spChg>
        <pc:spChg chg="mod">
          <ac:chgData name="Riccardo RONCELLA" userId="4714c69e-1613-49c0-b70c-bfb430bc431f" providerId="ADAL" clId="{EE3A6CE0-CD3F-4993-8DBD-D90D8B08E420}" dt="2021-09-30T14:09:14.949" v="8" actId="2711"/>
          <ac:spMkLst>
            <pc:docMk/>
            <pc:sldMk cId="0" sldId="263"/>
            <ac:spMk id="6155" creationId="{00000000-0000-0000-0000-000000000000}"/>
          </ac:spMkLst>
        </pc:spChg>
        <pc:picChg chg="mod">
          <ac:chgData name="Riccardo RONCELLA" userId="4714c69e-1613-49c0-b70c-bfb430bc431f" providerId="ADAL" clId="{EE3A6CE0-CD3F-4993-8DBD-D90D8B08E420}" dt="2021-09-30T14:09:14.949" v="8" actId="2711"/>
          <ac:picMkLst>
            <pc:docMk/>
            <pc:sldMk cId="0" sldId="263"/>
            <ac:picMk id="6152" creationId="{00000000-0000-0000-0000-000000000000}"/>
          </ac:picMkLst>
        </pc:picChg>
      </pc:sldChg>
      <pc:sldChg chg="modSp">
        <pc:chgData name="Riccardo RONCELLA" userId="4714c69e-1613-49c0-b70c-bfb430bc431f" providerId="ADAL" clId="{EE3A6CE0-CD3F-4993-8DBD-D90D8B08E420}" dt="2021-09-30T14:09:08.937" v="7" actId="2711"/>
        <pc:sldMkLst>
          <pc:docMk/>
          <pc:sldMk cId="0" sldId="266"/>
        </pc:sldMkLst>
        <pc:spChg chg="mod">
          <ac:chgData name="Riccardo RONCELLA" userId="4714c69e-1613-49c0-b70c-bfb430bc431f" providerId="ADAL" clId="{EE3A6CE0-CD3F-4993-8DBD-D90D8B08E420}" dt="2021-09-30T14:09:08.937" v="7" actId="2711"/>
          <ac:spMkLst>
            <pc:docMk/>
            <pc:sldMk cId="0" sldId="266"/>
            <ac:spMk id="5122" creationId="{00000000-0000-0000-0000-000000000000}"/>
          </ac:spMkLst>
        </pc:spChg>
        <pc:spChg chg="mod">
          <ac:chgData name="Riccardo RONCELLA" userId="4714c69e-1613-49c0-b70c-bfb430bc431f" providerId="ADAL" clId="{EE3A6CE0-CD3F-4993-8DBD-D90D8B08E420}" dt="2021-09-30T14:09:08.937" v="7" actId="2711"/>
          <ac:spMkLst>
            <pc:docMk/>
            <pc:sldMk cId="0" sldId="266"/>
            <ac:spMk id="5123" creationId="{00000000-0000-0000-0000-000000000000}"/>
          </ac:spMkLst>
        </pc:spChg>
        <pc:spChg chg="mod">
          <ac:chgData name="Riccardo RONCELLA" userId="4714c69e-1613-49c0-b70c-bfb430bc431f" providerId="ADAL" clId="{EE3A6CE0-CD3F-4993-8DBD-D90D8B08E420}" dt="2021-09-30T14:09:08.937" v="7" actId="2711"/>
          <ac:spMkLst>
            <pc:docMk/>
            <pc:sldMk cId="0" sldId="266"/>
            <ac:spMk id="5124" creationId="{00000000-0000-0000-0000-000000000000}"/>
          </ac:spMkLst>
        </pc:spChg>
        <pc:spChg chg="mod">
          <ac:chgData name="Riccardo RONCELLA" userId="4714c69e-1613-49c0-b70c-bfb430bc431f" providerId="ADAL" clId="{EE3A6CE0-CD3F-4993-8DBD-D90D8B08E420}" dt="2021-09-30T14:09:08.937" v="7" actId="2711"/>
          <ac:spMkLst>
            <pc:docMk/>
            <pc:sldMk cId="0" sldId="266"/>
            <ac:spMk id="5125" creationId="{00000000-0000-0000-0000-000000000000}"/>
          </ac:spMkLst>
        </pc:spChg>
      </pc:sldChg>
      <pc:sldChg chg="modSp">
        <pc:chgData name="Riccardo RONCELLA" userId="4714c69e-1613-49c0-b70c-bfb430bc431f" providerId="ADAL" clId="{EE3A6CE0-CD3F-4993-8DBD-D90D8B08E420}" dt="2021-09-30T14:07:57.581" v="0" actId="2711"/>
        <pc:sldMkLst>
          <pc:docMk/>
          <pc:sldMk cId="0" sldId="274"/>
        </pc:sldMkLst>
        <pc:spChg chg="mod">
          <ac:chgData name="Riccardo RONCELLA" userId="4714c69e-1613-49c0-b70c-bfb430bc431f" providerId="ADAL" clId="{EE3A6CE0-CD3F-4993-8DBD-D90D8B08E420}" dt="2021-09-30T14:07:57.581" v="0" actId="2711"/>
          <ac:spMkLst>
            <pc:docMk/>
            <pc:sldMk cId="0" sldId="274"/>
            <ac:spMk id="16"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0"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1"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2"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3"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4"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5"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6"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7"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59"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60"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61"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62" creationId="{00000000-0000-0000-0000-000000000000}"/>
          </ac:spMkLst>
        </pc:spChg>
        <pc:spChg chg="mod">
          <ac:chgData name="Riccardo RONCELLA" userId="4714c69e-1613-49c0-b70c-bfb430bc431f" providerId="ADAL" clId="{EE3A6CE0-CD3F-4993-8DBD-D90D8B08E420}" dt="2021-09-30T14:07:57.581" v="0" actId="2711"/>
          <ac:spMkLst>
            <pc:docMk/>
            <pc:sldMk cId="0" sldId="274"/>
            <ac:spMk id="2063" creationId="{00000000-0000-0000-0000-000000000000}"/>
          </ac:spMkLst>
        </pc:spChg>
        <pc:picChg chg="mod">
          <ac:chgData name="Riccardo RONCELLA" userId="4714c69e-1613-49c0-b70c-bfb430bc431f" providerId="ADAL" clId="{EE3A6CE0-CD3F-4993-8DBD-D90D8B08E420}" dt="2021-09-30T14:07:57.581" v="0" actId="2711"/>
          <ac:picMkLst>
            <pc:docMk/>
            <pc:sldMk cId="0" sldId="274"/>
            <ac:picMk id="2058" creationId="{00000000-0000-0000-0000-000000000000}"/>
          </ac:picMkLst>
        </pc:picChg>
      </pc:sldChg>
      <pc:sldChg chg="modSp">
        <pc:chgData name="Riccardo RONCELLA" userId="4714c69e-1613-49c0-b70c-bfb430bc431f" providerId="ADAL" clId="{EE3A6CE0-CD3F-4993-8DBD-D90D8B08E420}" dt="2021-09-30T14:08:45.958" v="5" actId="1076"/>
        <pc:sldMkLst>
          <pc:docMk/>
          <pc:sldMk cId="0" sldId="275"/>
        </pc:sldMkLst>
        <pc:spChg chg="mod">
          <ac:chgData name="Riccardo RONCELLA" userId="4714c69e-1613-49c0-b70c-bfb430bc431f" providerId="ADAL" clId="{EE3A6CE0-CD3F-4993-8DBD-D90D8B08E420}" dt="2021-09-30T14:08:45.958" v="5" actId="1076"/>
          <ac:spMkLst>
            <pc:docMk/>
            <pc:sldMk cId="0" sldId="275"/>
            <ac:spMk id="3074" creationId="{00000000-0000-0000-0000-000000000000}"/>
          </ac:spMkLst>
        </pc:spChg>
        <pc:spChg chg="mod">
          <ac:chgData name="Riccardo RONCELLA" userId="4714c69e-1613-49c0-b70c-bfb430bc431f" providerId="ADAL" clId="{EE3A6CE0-CD3F-4993-8DBD-D90D8B08E420}" dt="2021-09-30T14:08:26.523" v="1" actId="2711"/>
          <ac:spMkLst>
            <pc:docMk/>
            <pc:sldMk cId="0" sldId="275"/>
            <ac:spMk id="3075" creationId="{00000000-0000-0000-0000-000000000000}"/>
          </ac:spMkLst>
        </pc:spChg>
        <pc:spChg chg="mod">
          <ac:chgData name="Riccardo RONCELLA" userId="4714c69e-1613-49c0-b70c-bfb430bc431f" providerId="ADAL" clId="{EE3A6CE0-CD3F-4993-8DBD-D90D8B08E420}" dt="2021-09-30T14:08:41.102" v="4" actId="1076"/>
          <ac:spMkLst>
            <pc:docMk/>
            <pc:sldMk cId="0" sldId="275"/>
            <ac:spMk id="3076" creationId="{00000000-0000-0000-0000-000000000000}"/>
          </ac:spMkLst>
        </pc:spChg>
        <pc:spChg chg="mod">
          <ac:chgData name="Riccardo RONCELLA" userId="4714c69e-1613-49c0-b70c-bfb430bc431f" providerId="ADAL" clId="{EE3A6CE0-CD3F-4993-8DBD-D90D8B08E420}" dt="2021-09-30T14:08:26.523" v="1" actId="2711"/>
          <ac:spMkLst>
            <pc:docMk/>
            <pc:sldMk cId="0" sldId="275"/>
            <ac:spMk id="3078" creationId="{00000000-0000-0000-0000-000000000000}"/>
          </ac:spMkLst>
        </pc:spChg>
        <pc:spChg chg="mod">
          <ac:chgData name="Riccardo RONCELLA" userId="4714c69e-1613-49c0-b70c-bfb430bc431f" providerId="ADAL" clId="{EE3A6CE0-CD3F-4993-8DBD-D90D8B08E420}" dt="2021-09-30T14:08:26.523" v="1" actId="2711"/>
          <ac:spMkLst>
            <pc:docMk/>
            <pc:sldMk cId="0" sldId="275"/>
            <ac:spMk id="3079" creationId="{00000000-0000-0000-0000-000000000000}"/>
          </ac:spMkLst>
        </pc:spChg>
        <pc:spChg chg="mod">
          <ac:chgData name="Riccardo RONCELLA" userId="4714c69e-1613-49c0-b70c-bfb430bc431f" providerId="ADAL" clId="{EE3A6CE0-CD3F-4993-8DBD-D90D8B08E420}" dt="2021-09-30T14:08:36.470" v="3" actId="1076"/>
          <ac:spMkLst>
            <pc:docMk/>
            <pc:sldMk cId="0" sldId="275"/>
            <ac:spMk id="3080" creationId="{00000000-0000-0000-0000-000000000000}"/>
          </ac:spMkLst>
        </pc:spChg>
        <pc:spChg chg="mod">
          <ac:chgData name="Riccardo RONCELLA" userId="4714c69e-1613-49c0-b70c-bfb430bc431f" providerId="ADAL" clId="{EE3A6CE0-CD3F-4993-8DBD-D90D8B08E420}" dt="2021-09-30T14:08:32.262" v="2" actId="14100"/>
          <ac:spMkLst>
            <pc:docMk/>
            <pc:sldMk cId="0" sldId="275"/>
            <ac:spMk id="23557" creationId="{00000000-0000-0000-0000-000000000000}"/>
          </ac:spMkLst>
        </pc:spChg>
      </pc:sldChg>
      <pc:sldChg chg="modSp">
        <pc:chgData name="Riccardo RONCELLA" userId="4714c69e-1613-49c0-b70c-bfb430bc431f" providerId="ADAL" clId="{EE3A6CE0-CD3F-4993-8DBD-D90D8B08E420}" dt="2021-09-30T14:09:00.243" v="6" actId="2711"/>
        <pc:sldMkLst>
          <pc:docMk/>
          <pc:sldMk cId="0" sldId="276"/>
        </pc:sldMkLst>
        <pc:spChg chg="mod">
          <ac:chgData name="Riccardo RONCELLA" userId="4714c69e-1613-49c0-b70c-bfb430bc431f" providerId="ADAL" clId="{EE3A6CE0-CD3F-4993-8DBD-D90D8B08E420}" dt="2021-09-30T14:09:00.243" v="6" actId="2711"/>
          <ac:spMkLst>
            <pc:docMk/>
            <pc:sldMk cId="0" sldId="276"/>
            <ac:spMk id="4098" creationId="{00000000-0000-0000-0000-000000000000}"/>
          </ac:spMkLst>
        </pc:spChg>
        <pc:spChg chg="mod">
          <ac:chgData name="Riccardo RONCELLA" userId="4714c69e-1613-49c0-b70c-bfb430bc431f" providerId="ADAL" clId="{EE3A6CE0-CD3F-4993-8DBD-D90D8B08E420}" dt="2021-09-30T14:09:00.243" v="6" actId="2711"/>
          <ac:spMkLst>
            <pc:docMk/>
            <pc:sldMk cId="0" sldId="276"/>
            <ac:spMk id="4099" creationId="{00000000-0000-0000-0000-000000000000}"/>
          </ac:spMkLst>
        </pc:spChg>
        <pc:spChg chg="mod">
          <ac:chgData name="Riccardo RONCELLA" userId="4714c69e-1613-49c0-b70c-bfb430bc431f" providerId="ADAL" clId="{EE3A6CE0-CD3F-4993-8DBD-D90D8B08E420}" dt="2021-09-30T14:09:00.243" v="6" actId="2711"/>
          <ac:spMkLst>
            <pc:docMk/>
            <pc:sldMk cId="0" sldId="276"/>
            <ac:spMk id="4100" creationId="{00000000-0000-0000-0000-000000000000}"/>
          </ac:spMkLst>
        </pc:spChg>
        <pc:spChg chg="mod">
          <ac:chgData name="Riccardo RONCELLA" userId="4714c69e-1613-49c0-b70c-bfb430bc431f" providerId="ADAL" clId="{EE3A6CE0-CD3F-4993-8DBD-D90D8B08E420}" dt="2021-09-30T14:09:00.243" v="6" actId="2711"/>
          <ac:spMkLst>
            <pc:docMk/>
            <pc:sldMk cId="0" sldId="276"/>
            <ac:spMk id="4101" creationId="{00000000-0000-0000-0000-000000000000}"/>
          </ac:spMkLst>
        </pc:spChg>
        <pc:spChg chg="mod">
          <ac:chgData name="Riccardo RONCELLA" userId="4714c69e-1613-49c0-b70c-bfb430bc431f" providerId="ADAL" clId="{EE3A6CE0-CD3F-4993-8DBD-D90D8B08E420}" dt="2021-09-30T14:09:00.243" v="6" actId="2711"/>
          <ac:spMkLst>
            <pc:docMk/>
            <pc:sldMk cId="0" sldId="276"/>
            <ac:spMk id="4102" creationId="{00000000-0000-0000-0000-000000000000}"/>
          </ac:spMkLst>
        </pc:spChg>
      </pc:sldChg>
      <pc:sldChg chg="del">
        <pc:chgData name="Riccardo RONCELLA" userId="4714c69e-1613-49c0-b70c-bfb430bc431f" providerId="ADAL" clId="{EE3A6CE0-CD3F-4993-8DBD-D90D8B08E420}" dt="2021-09-30T14:24:26.228" v="146" actId="47"/>
        <pc:sldMkLst>
          <pc:docMk/>
          <pc:sldMk cId="0" sldId="296"/>
        </pc:sldMkLst>
      </pc:sldChg>
      <pc:sldChg chg="modSp mod">
        <pc:chgData name="Riccardo RONCELLA" userId="4714c69e-1613-49c0-b70c-bfb430bc431f" providerId="ADAL" clId="{EE3A6CE0-CD3F-4993-8DBD-D90D8B08E420}" dt="2021-09-30T14:17:00.962" v="103" actId="20577"/>
        <pc:sldMkLst>
          <pc:docMk/>
          <pc:sldMk cId="0" sldId="297"/>
        </pc:sldMkLst>
        <pc:spChg chg="mod">
          <ac:chgData name="Riccardo RONCELLA" userId="4714c69e-1613-49c0-b70c-bfb430bc431f" providerId="ADAL" clId="{EE3A6CE0-CD3F-4993-8DBD-D90D8B08E420}" dt="2021-09-30T14:17:00.962" v="103" actId="20577"/>
          <ac:spMkLst>
            <pc:docMk/>
            <pc:sldMk cId="0" sldId="297"/>
            <ac:spMk id="14339" creationId="{00000000-0000-0000-0000-000000000000}"/>
          </ac:spMkLst>
        </pc:spChg>
      </pc:sldChg>
      <pc:sldChg chg="modSp">
        <pc:chgData name="Riccardo RONCELLA" userId="4714c69e-1613-49c0-b70c-bfb430bc431f" providerId="ADAL" clId="{EE3A6CE0-CD3F-4993-8DBD-D90D8B08E420}" dt="2021-11-08T10:55:30.324" v="154" actId="14100"/>
        <pc:sldMkLst>
          <pc:docMk/>
          <pc:sldMk cId="0" sldId="298"/>
        </pc:sldMkLst>
        <pc:spChg chg="mod">
          <ac:chgData name="Riccardo RONCELLA" userId="4714c69e-1613-49c0-b70c-bfb430bc431f" providerId="ADAL" clId="{EE3A6CE0-CD3F-4993-8DBD-D90D8B08E420}" dt="2021-11-08T10:55:30.324" v="154" actId="14100"/>
          <ac:spMkLst>
            <pc:docMk/>
            <pc:sldMk cId="0" sldId="298"/>
            <ac:spMk id="4" creationId="{00000000-0000-0000-0000-000000000000}"/>
          </ac:spMkLst>
        </pc:spChg>
      </pc:sldChg>
      <pc:sldChg chg="modSp">
        <pc:chgData name="Riccardo RONCELLA" userId="4714c69e-1613-49c0-b70c-bfb430bc431f" providerId="ADAL" clId="{EE3A6CE0-CD3F-4993-8DBD-D90D8B08E420}" dt="2021-09-30T14:23:23.554" v="139" actId="14100"/>
        <pc:sldMkLst>
          <pc:docMk/>
          <pc:sldMk cId="0" sldId="299"/>
        </pc:sldMkLst>
        <pc:spChg chg="mod">
          <ac:chgData name="Riccardo RONCELLA" userId="4714c69e-1613-49c0-b70c-bfb430bc431f" providerId="ADAL" clId="{EE3A6CE0-CD3F-4993-8DBD-D90D8B08E420}" dt="2021-09-30T14:23:14.173" v="137" actId="2711"/>
          <ac:spMkLst>
            <pc:docMk/>
            <pc:sldMk cId="0" sldId="299"/>
            <ac:spMk id="36866" creationId="{00000000-0000-0000-0000-000000000000}"/>
          </ac:spMkLst>
        </pc:spChg>
        <pc:spChg chg="mod">
          <ac:chgData name="Riccardo RONCELLA" userId="4714c69e-1613-49c0-b70c-bfb430bc431f" providerId="ADAL" clId="{EE3A6CE0-CD3F-4993-8DBD-D90D8B08E420}" dt="2021-09-30T14:23:14.173" v="137" actId="2711"/>
          <ac:spMkLst>
            <pc:docMk/>
            <pc:sldMk cId="0" sldId="299"/>
            <ac:spMk id="36868" creationId="{00000000-0000-0000-0000-000000000000}"/>
          </ac:spMkLst>
        </pc:spChg>
        <pc:spChg chg="mod">
          <ac:chgData name="Riccardo RONCELLA" userId="4714c69e-1613-49c0-b70c-bfb430bc431f" providerId="ADAL" clId="{EE3A6CE0-CD3F-4993-8DBD-D90D8B08E420}" dt="2021-09-30T14:23:23.554" v="139" actId="14100"/>
          <ac:spMkLst>
            <pc:docMk/>
            <pc:sldMk cId="0" sldId="299"/>
            <ac:spMk id="36869" creationId="{00000000-0000-0000-0000-000000000000}"/>
          </ac:spMkLst>
        </pc:spChg>
        <pc:graphicFrameChg chg="mod">
          <ac:chgData name="Riccardo RONCELLA" userId="4714c69e-1613-49c0-b70c-bfb430bc431f" providerId="ADAL" clId="{EE3A6CE0-CD3F-4993-8DBD-D90D8B08E420}" dt="2021-09-30T14:23:14.173" v="137" actId="2711"/>
          <ac:graphicFrameMkLst>
            <pc:docMk/>
            <pc:sldMk cId="0" sldId="299"/>
            <ac:graphicFrameMk id="36867" creationId="{00000000-0000-0000-0000-000000000000}"/>
          </ac:graphicFrameMkLst>
        </pc:graphicFrameChg>
        <pc:picChg chg="mod">
          <ac:chgData name="Riccardo RONCELLA" userId="4714c69e-1613-49c0-b70c-bfb430bc431f" providerId="ADAL" clId="{EE3A6CE0-CD3F-4993-8DBD-D90D8B08E420}" dt="2021-09-30T14:23:14.173" v="137" actId="2711"/>
          <ac:picMkLst>
            <pc:docMk/>
            <pc:sldMk cId="0" sldId="299"/>
            <ac:picMk id="6" creationId="{00000000-0000-0000-0000-000000000000}"/>
          </ac:picMkLst>
        </pc:picChg>
      </pc:sldChg>
      <pc:sldChg chg="modSp mod">
        <pc:chgData name="Riccardo RONCELLA" userId="4714c69e-1613-49c0-b70c-bfb430bc431f" providerId="ADAL" clId="{EE3A6CE0-CD3F-4993-8DBD-D90D8B08E420}" dt="2021-09-30T14:21:01.976" v="131" actId="1076"/>
        <pc:sldMkLst>
          <pc:docMk/>
          <pc:sldMk cId="3006743902" sldId="305"/>
        </pc:sldMkLst>
        <pc:spChg chg="mod">
          <ac:chgData name="Riccardo RONCELLA" userId="4714c69e-1613-49c0-b70c-bfb430bc431f" providerId="ADAL" clId="{EE3A6CE0-CD3F-4993-8DBD-D90D8B08E420}" dt="2021-09-30T14:20:58.370" v="130" actId="14100"/>
          <ac:spMkLst>
            <pc:docMk/>
            <pc:sldMk cId="3006743902" sldId="305"/>
            <ac:spMk id="4" creationId="{00000000-0000-0000-0000-000000000000}"/>
          </ac:spMkLst>
        </pc:spChg>
        <pc:grpChg chg="mod">
          <ac:chgData name="Riccardo RONCELLA" userId="4714c69e-1613-49c0-b70c-bfb430bc431f" providerId="ADAL" clId="{EE3A6CE0-CD3F-4993-8DBD-D90D8B08E420}" dt="2021-09-30T14:21:01.976" v="131" actId="1076"/>
          <ac:grpSpMkLst>
            <pc:docMk/>
            <pc:sldMk cId="3006743902" sldId="305"/>
            <ac:grpSpMk id="90" creationId="{00000000-0000-0000-0000-000000000000}"/>
          </ac:grpSpMkLst>
        </pc:grpChg>
      </pc:sldChg>
      <pc:sldChg chg="del">
        <pc:chgData name="Riccardo RONCELLA" userId="4714c69e-1613-49c0-b70c-bfb430bc431f" providerId="ADAL" clId="{EE3A6CE0-CD3F-4993-8DBD-D90D8B08E420}" dt="2021-09-30T14:21:29.039" v="132" actId="47"/>
        <pc:sldMkLst>
          <pc:docMk/>
          <pc:sldMk cId="119562187" sldId="306"/>
        </pc:sldMkLst>
      </pc:sldChg>
      <pc:sldChg chg="addSp modSp mod modAnim">
        <pc:chgData name="Riccardo RONCELLA" userId="4714c69e-1613-49c0-b70c-bfb430bc431f" providerId="ADAL" clId="{EE3A6CE0-CD3F-4993-8DBD-D90D8B08E420}" dt="2021-09-30T14:20:33.016" v="128" actId="164"/>
        <pc:sldMkLst>
          <pc:docMk/>
          <pc:sldMk cId="2562267715" sldId="307"/>
        </pc:sldMkLst>
        <pc:spChg chg="mod">
          <ac:chgData name="Riccardo RONCELLA" userId="4714c69e-1613-49c0-b70c-bfb430bc431f" providerId="ADAL" clId="{EE3A6CE0-CD3F-4993-8DBD-D90D8B08E420}" dt="2021-09-30T14:20:04.265" v="121" actId="14100"/>
          <ac:spMkLst>
            <pc:docMk/>
            <pc:sldMk cId="2562267715" sldId="307"/>
            <ac:spMk id="4" creationId="{00000000-0000-0000-0000-000000000000}"/>
          </ac:spMkLst>
        </pc:spChg>
        <pc:spChg chg="mod">
          <ac:chgData name="Riccardo RONCELLA" userId="4714c69e-1613-49c0-b70c-bfb430bc431f" providerId="ADAL" clId="{EE3A6CE0-CD3F-4993-8DBD-D90D8B08E420}" dt="2021-09-30T14:20:33.016" v="128" actId="164"/>
          <ac:spMkLst>
            <pc:docMk/>
            <pc:sldMk cId="2562267715" sldId="307"/>
            <ac:spMk id="9" creationId="{00000000-0000-0000-0000-000000000000}"/>
          </ac:spMkLst>
        </pc:spChg>
        <pc:spChg chg="mod">
          <ac:chgData name="Riccardo RONCELLA" userId="4714c69e-1613-49c0-b70c-bfb430bc431f" providerId="ADAL" clId="{EE3A6CE0-CD3F-4993-8DBD-D90D8B08E420}" dt="2021-09-30T14:20:33.016" v="128" actId="164"/>
          <ac:spMkLst>
            <pc:docMk/>
            <pc:sldMk cId="2562267715" sldId="307"/>
            <ac:spMk id="10" creationId="{00000000-0000-0000-0000-000000000000}"/>
          </ac:spMkLst>
        </pc:spChg>
        <pc:spChg chg="mod">
          <ac:chgData name="Riccardo RONCELLA" userId="4714c69e-1613-49c0-b70c-bfb430bc431f" providerId="ADAL" clId="{EE3A6CE0-CD3F-4993-8DBD-D90D8B08E420}" dt="2021-09-30T14:20:25.298" v="127" actId="14100"/>
          <ac:spMkLst>
            <pc:docMk/>
            <pc:sldMk cId="2562267715" sldId="307"/>
            <ac:spMk id="16" creationId="{00000000-0000-0000-0000-000000000000}"/>
          </ac:spMkLst>
        </pc:spChg>
        <pc:grpChg chg="add mod">
          <ac:chgData name="Riccardo RONCELLA" userId="4714c69e-1613-49c0-b70c-bfb430bc431f" providerId="ADAL" clId="{EE3A6CE0-CD3F-4993-8DBD-D90D8B08E420}" dt="2021-09-30T14:20:33.016" v="128" actId="164"/>
          <ac:grpSpMkLst>
            <pc:docMk/>
            <pc:sldMk cId="2562267715" sldId="307"/>
            <ac:grpSpMk id="8" creationId="{EE71C8EC-5055-4309-B2B7-323CB307147B}"/>
          </ac:grpSpMkLst>
        </pc:grpChg>
        <pc:grpChg chg="mod">
          <ac:chgData name="Riccardo RONCELLA" userId="4714c69e-1613-49c0-b70c-bfb430bc431f" providerId="ADAL" clId="{EE3A6CE0-CD3F-4993-8DBD-D90D8B08E420}" dt="2021-09-30T14:20:33.016" v="128" actId="164"/>
          <ac:grpSpMkLst>
            <pc:docMk/>
            <pc:sldMk cId="2562267715" sldId="307"/>
            <ac:grpSpMk id="21" creationId="{00000000-0000-0000-0000-000000000000}"/>
          </ac:grpSpMkLst>
        </pc:grpChg>
      </pc:sldChg>
      <pc:sldChg chg="del">
        <pc:chgData name="Riccardo RONCELLA" userId="4714c69e-1613-49c0-b70c-bfb430bc431f" providerId="ADAL" clId="{EE3A6CE0-CD3F-4993-8DBD-D90D8B08E420}" dt="2021-09-30T14:22:25.936" v="133" actId="47"/>
        <pc:sldMkLst>
          <pc:docMk/>
          <pc:sldMk cId="4094107564" sldId="310"/>
        </pc:sldMkLst>
      </pc:sldChg>
      <pc:sldChg chg="del">
        <pc:chgData name="Riccardo RONCELLA" userId="4714c69e-1613-49c0-b70c-bfb430bc431f" providerId="ADAL" clId="{EE3A6CE0-CD3F-4993-8DBD-D90D8B08E420}" dt="2021-09-30T14:23:05.880" v="136" actId="47"/>
        <pc:sldMkLst>
          <pc:docMk/>
          <pc:sldMk cId="2137691903" sldId="311"/>
        </pc:sldMkLst>
      </pc:sldChg>
      <pc:sldChg chg="delSp">
        <pc:chgData name="Riccardo RONCELLA" userId="4714c69e-1613-49c0-b70c-bfb430bc431f" providerId="ADAL" clId="{EE3A6CE0-CD3F-4993-8DBD-D90D8B08E420}" dt="2021-09-30T14:24:34.416" v="147" actId="478"/>
        <pc:sldMkLst>
          <pc:docMk/>
          <pc:sldMk cId="0" sldId="323"/>
        </pc:sldMkLst>
        <pc:spChg chg="del">
          <ac:chgData name="Riccardo RONCELLA" userId="4714c69e-1613-49c0-b70c-bfb430bc431f" providerId="ADAL" clId="{EE3A6CE0-CD3F-4993-8DBD-D90D8B08E420}" dt="2021-09-30T14:24:34.416" v="147" actId="478"/>
          <ac:spMkLst>
            <pc:docMk/>
            <pc:sldMk cId="0" sldId="323"/>
            <ac:spMk id="59396" creationId="{00000000-0000-0000-0000-000000000000}"/>
          </ac:spMkLst>
        </pc:spChg>
      </pc:sldChg>
      <pc:sldChg chg="delSp">
        <pc:chgData name="Riccardo RONCELLA" userId="4714c69e-1613-49c0-b70c-bfb430bc431f" providerId="ADAL" clId="{EE3A6CE0-CD3F-4993-8DBD-D90D8B08E420}" dt="2021-09-30T14:24:37.089" v="148" actId="478"/>
        <pc:sldMkLst>
          <pc:docMk/>
          <pc:sldMk cId="0" sldId="325"/>
        </pc:sldMkLst>
        <pc:spChg chg="del">
          <ac:chgData name="Riccardo RONCELLA" userId="4714c69e-1613-49c0-b70c-bfb430bc431f" providerId="ADAL" clId="{EE3A6CE0-CD3F-4993-8DBD-D90D8B08E420}" dt="2021-09-30T14:24:37.089" v="148" actId="478"/>
          <ac:spMkLst>
            <pc:docMk/>
            <pc:sldMk cId="0" sldId="325"/>
            <ac:spMk id="60420" creationId="{00000000-0000-0000-0000-000000000000}"/>
          </ac:spMkLst>
        </pc:spChg>
      </pc:sldChg>
      <pc:sldChg chg="delSp">
        <pc:chgData name="Riccardo RONCELLA" userId="4714c69e-1613-49c0-b70c-bfb430bc431f" providerId="ADAL" clId="{EE3A6CE0-CD3F-4993-8DBD-D90D8B08E420}" dt="2021-09-30T14:12:52.287" v="99" actId="478"/>
        <pc:sldMkLst>
          <pc:docMk/>
          <pc:sldMk cId="3711948914" sldId="328"/>
        </pc:sldMkLst>
        <pc:spChg chg="del">
          <ac:chgData name="Riccardo RONCELLA" userId="4714c69e-1613-49c0-b70c-bfb430bc431f" providerId="ADAL" clId="{EE3A6CE0-CD3F-4993-8DBD-D90D8B08E420}" dt="2021-09-30T14:12:52.287" v="99" actId="478"/>
          <ac:spMkLst>
            <pc:docMk/>
            <pc:sldMk cId="3711948914" sldId="328"/>
            <ac:spMk id="58372" creationId="{00000000-0000-0000-0000-000000000000}"/>
          </ac:spMkLst>
        </pc:spChg>
      </pc:sldChg>
      <pc:sldChg chg="modSp mod">
        <pc:chgData name="Riccardo RONCELLA" userId="4714c69e-1613-49c0-b70c-bfb430bc431f" providerId="ADAL" clId="{EE3A6CE0-CD3F-4993-8DBD-D90D8B08E420}" dt="2021-09-30T14:25:13.404" v="152" actId="2711"/>
        <pc:sldMkLst>
          <pc:docMk/>
          <pc:sldMk cId="92324977" sldId="482"/>
        </pc:sldMkLst>
        <pc:spChg chg="mod">
          <ac:chgData name="Riccardo RONCELLA" userId="4714c69e-1613-49c0-b70c-bfb430bc431f" providerId="ADAL" clId="{EE3A6CE0-CD3F-4993-8DBD-D90D8B08E420}" dt="2021-09-30T14:25:09.673" v="151" actId="1076"/>
          <ac:spMkLst>
            <pc:docMk/>
            <pc:sldMk cId="92324977" sldId="482"/>
            <ac:spMk id="4" creationId="{B6AE2035-5481-49CA-AA03-BB9680B352EA}"/>
          </ac:spMkLst>
        </pc:spChg>
        <pc:spChg chg="mod">
          <ac:chgData name="Riccardo RONCELLA" userId="4714c69e-1613-49c0-b70c-bfb430bc431f" providerId="ADAL" clId="{EE3A6CE0-CD3F-4993-8DBD-D90D8B08E420}" dt="2021-09-30T14:25:13.404" v="152" actId="2711"/>
          <ac:spMkLst>
            <pc:docMk/>
            <pc:sldMk cId="92324977" sldId="482"/>
            <ac:spMk id="26" creationId="{7D72BE77-2B32-4324-A685-4CA45548EACA}"/>
          </ac:spMkLst>
        </pc:spChg>
        <pc:picChg chg="mod">
          <ac:chgData name="Riccardo RONCELLA" userId="4714c69e-1613-49c0-b70c-bfb430bc431f" providerId="ADAL" clId="{EE3A6CE0-CD3F-4993-8DBD-D90D8B08E420}" dt="2021-09-30T14:25:04.728" v="150" actId="1076"/>
          <ac:picMkLst>
            <pc:docMk/>
            <pc:sldMk cId="92324977" sldId="482"/>
            <ac:picMk id="15" creationId="{6556778A-1BB7-4785-81CE-9812F109FD2B}"/>
          </ac:picMkLst>
        </pc:picChg>
      </pc:sldChg>
      <pc:sldChg chg="delSp">
        <pc:chgData name="Riccardo RONCELLA" userId="4714c69e-1613-49c0-b70c-bfb430bc431f" providerId="ADAL" clId="{EE3A6CE0-CD3F-4993-8DBD-D90D8B08E420}" dt="2021-09-30T14:24:40.761" v="149" actId="478"/>
        <pc:sldMkLst>
          <pc:docMk/>
          <pc:sldMk cId="0" sldId="486"/>
        </pc:sldMkLst>
        <pc:spChg chg="del">
          <ac:chgData name="Riccardo RONCELLA" userId="4714c69e-1613-49c0-b70c-bfb430bc431f" providerId="ADAL" clId="{EE3A6CE0-CD3F-4993-8DBD-D90D8B08E420}" dt="2021-09-30T14:24:40.761" v="149" actId="478"/>
          <ac:spMkLst>
            <pc:docMk/>
            <pc:sldMk cId="0" sldId="486"/>
            <ac:spMk id="61444" creationId="{00000000-0000-0000-0000-000000000000}"/>
          </ac:spMkLst>
        </pc:spChg>
      </pc:sldChg>
      <pc:sldChg chg="modSp">
        <pc:chgData name="Riccardo RONCELLA" userId="4714c69e-1613-49c0-b70c-bfb430bc431f" providerId="ADAL" clId="{EE3A6CE0-CD3F-4993-8DBD-D90D8B08E420}" dt="2021-09-30T14:09:56.926" v="10" actId="14100"/>
        <pc:sldMkLst>
          <pc:docMk/>
          <pc:sldMk cId="0" sldId="487"/>
        </pc:sldMkLst>
        <pc:spChg chg="mod">
          <ac:chgData name="Riccardo RONCELLA" userId="4714c69e-1613-49c0-b70c-bfb430bc431f" providerId="ADAL" clId="{EE3A6CE0-CD3F-4993-8DBD-D90D8B08E420}" dt="2021-09-30T14:09:46.491" v="9" actId="2711"/>
          <ac:spMkLst>
            <pc:docMk/>
            <pc:sldMk cId="0" sldId="487"/>
            <ac:spMk id="7170" creationId="{00000000-0000-0000-0000-000000000000}"/>
          </ac:spMkLst>
        </pc:spChg>
        <pc:spChg chg="mod">
          <ac:chgData name="Riccardo RONCELLA" userId="4714c69e-1613-49c0-b70c-bfb430bc431f" providerId="ADAL" clId="{EE3A6CE0-CD3F-4993-8DBD-D90D8B08E420}" dt="2021-09-30T14:09:46.491" v="9" actId="2711"/>
          <ac:spMkLst>
            <pc:docMk/>
            <pc:sldMk cId="0" sldId="487"/>
            <ac:spMk id="7171" creationId="{00000000-0000-0000-0000-000000000000}"/>
          </ac:spMkLst>
        </pc:spChg>
        <pc:spChg chg="mod">
          <ac:chgData name="Riccardo RONCELLA" userId="4714c69e-1613-49c0-b70c-bfb430bc431f" providerId="ADAL" clId="{EE3A6CE0-CD3F-4993-8DBD-D90D8B08E420}" dt="2021-09-30T14:09:46.491" v="9" actId="2711"/>
          <ac:spMkLst>
            <pc:docMk/>
            <pc:sldMk cId="0" sldId="487"/>
            <ac:spMk id="7172" creationId="{00000000-0000-0000-0000-000000000000}"/>
          </ac:spMkLst>
        </pc:spChg>
        <pc:spChg chg="mod">
          <ac:chgData name="Riccardo RONCELLA" userId="4714c69e-1613-49c0-b70c-bfb430bc431f" providerId="ADAL" clId="{EE3A6CE0-CD3F-4993-8DBD-D90D8B08E420}" dt="2021-09-30T14:09:46.491" v="9" actId="2711"/>
          <ac:spMkLst>
            <pc:docMk/>
            <pc:sldMk cId="0" sldId="487"/>
            <ac:spMk id="7173" creationId="{00000000-0000-0000-0000-000000000000}"/>
          </ac:spMkLst>
        </pc:spChg>
        <pc:spChg chg="mod">
          <ac:chgData name="Riccardo RONCELLA" userId="4714c69e-1613-49c0-b70c-bfb430bc431f" providerId="ADAL" clId="{EE3A6CE0-CD3F-4993-8DBD-D90D8B08E420}" dt="2021-09-30T14:09:46.491" v="9" actId="2711"/>
          <ac:spMkLst>
            <pc:docMk/>
            <pc:sldMk cId="0" sldId="487"/>
            <ac:spMk id="7174" creationId="{00000000-0000-0000-0000-000000000000}"/>
          </ac:spMkLst>
        </pc:spChg>
        <pc:spChg chg="mod">
          <ac:chgData name="Riccardo RONCELLA" userId="4714c69e-1613-49c0-b70c-bfb430bc431f" providerId="ADAL" clId="{EE3A6CE0-CD3F-4993-8DBD-D90D8B08E420}" dt="2021-09-30T14:09:56.926" v="10" actId="14100"/>
          <ac:spMkLst>
            <pc:docMk/>
            <pc:sldMk cId="0" sldId="487"/>
            <ac:spMk id="7175" creationId="{00000000-0000-0000-0000-000000000000}"/>
          </ac:spMkLst>
        </pc:spChg>
        <pc:spChg chg="mod">
          <ac:chgData name="Riccardo RONCELLA" userId="4714c69e-1613-49c0-b70c-bfb430bc431f" providerId="ADAL" clId="{EE3A6CE0-CD3F-4993-8DBD-D90D8B08E420}" dt="2021-09-30T14:09:46.491" v="9" actId="2711"/>
          <ac:spMkLst>
            <pc:docMk/>
            <pc:sldMk cId="0" sldId="487"/>
            <ac:spMk id="7177" creationId="{00000000-0000-0000-0000-000000000000}"/>
          </ac:spMkLst>
        </pc:spChg>
        <pc:spChg chg="mod">
          <ac:chgData name="Riccardo RONCELLA" userId="4714c69e-1613-49c0-b70c-bfb430bc431f" providerId="ADAL" clId="{EE3A6CE0-CD3F-4993-8DBD-D90D8B08E420}" dt="2021-09-30T14:09:46.491" v="9" actId="2711"/>
          <ac:spMkLst>
            <pc:docMk/>
            <pc:sldMk cId="0" sldId="487"/>
            <ac:spMk id="7178" creationId="{00000000-0000-0000-0000-000000000000}"/>
          </ac:spMkLst>
        </pc:spChg>
      </pc:sldChg>
      <pc:sldChg chg="addSp modSp mod">
        <pc:chgData name="Riccardo RONCELLA" userId="4714c69e-1613-49c0-b70c-bfb430bc431f" providerId="ADAL" clId="{EE3A6CE0-CD3F-4993-8DBD-D90D8B08E420}" dt="2021-09-30T14:19:44.112" v="119" actId="14100"/>
        <pc:sldMkLst>
          <pc:docMk/>
          <pc:sldMk cId="218012376" sldId="498"/>
        </pc:sldMkLst>
        <pc:spChg chg="mod">
          <ac:chgData name="Riccardo RONCELLA" userId="4714c69e-1613-49c0-b70c-bfb430bc431f" providerId="ADAL" clId="{EE3A6CE0-CD3F-4993-8DBD-D90D8B08E420}" dt="2021-09-30T14:18:02.977" v="104" actId="14100"/>
          <ac:spMkLst>
            <pc:docMk/>
            <pc:sldMk cId="218012376" sldId="498"/>
            <ac:spMk id="5" creationId="{00000000-0000-0000-0000-000000000000}"/>
          </ac:spMkLst>
        </pc:spChg>
        <pc:spChg chg="mod">
          <ac:chgData name="Riccardo RONCELLA" userId="4714c69e-1613-49c0-b70c-bfb430bc431f" providerId="ADAL" clId="{EE3A6CE0-CD3F-4993-8DBD-D90D8B08E420}" dt="2021-09-30T14:18:45.503" v="108" actId="1076"/>
          <ac:spMkLst>
            <pc:docMk/>
            <pc:sldMk cId="218012376" sldId="498"/>
            <ac:spMk id="6" creationId="{00000000-0000-0000-0000-000000000000}"/>
          </ac:spMkLst>
        </pc:spChg>
        <pc:spChg chg="mod">
          <ac:chgData name="Riccardo RONCELLA" userId="4714c69e-1613-49c0-b70c-bfb430bc431f" providerId="ADAL" clId="{EE3A6CE0-CD3F-4993-8DBD-D90D8B08E420}" dt="2021-09-30T14:18:35.359" v="106" actId="14100"/>
          <ac:spMkLst>
            <pc:docMk/>
            <pc:sldMk cId="218012376" sldId="498"/>
            <ac:spMk id="7" creationId="{00000000-0000-0000-0000-000000000000}"/>
          </ac:spMkLst>
        </pc:spChg>
        <pc:spChg chg="mod">
          <ac:chgData name="Riccardo RONCELLA" userId="4714c69e-1613-49c0-b70c-bfb430bc431f" providerId="ADAL" clId="{EE3A6CE0-CD3F-4993-8DBD-D90D8B08E420}" dt="2021-09-30T14:18:40.503" v="107" actId="1076"/>
          <ac:spMkLst>
            <pc:docMk/>
            <pc:sldMk cId="218012376" sldId="498"/>
            <ac:spMk id="8" creationId="{00000000-0000-0000-0000-000000000000}"/>
          </ac:spMkLst>
        </pc:spChg>
        <pc:spChg chg="mod">
          <ac:chgData name="Riccardo RONCELLA" userId="4714c69e-1613-49c0-b70c-bfb430bc431f" providerId="ADAL" clId="{EE3A6CE0-CD3F-4993-8DBD-D90D8B08E420}" dt="2021-09-30T14:19:21.144" v="113" actId="164"/>
          <ac:spMkLst>
            <pc:docMk/>
            <pc:sldMk cId="218012376" sldId="498"/>
            <ac:spMk id="9" creationId="{00000000-0000-0000-0000-000000000000}"/>
          </ac:spMkLst>
        </pc:spChg>
        <pc:spChg chg="mod">
          <ac:chgData name="Riccardo RONCELLA" userId="4714c69e-1613-49c0-b70c-bfb430bc431f" providerId="ADAL" clId="{EE3A6CE0-CD3F-4993-8DBD-D90D8B08E420}" dt="2021-09-30T14:19:21.144" v="113" actId="164"/>
          <ac:spMkLst>
            <pc:docMk/>
            <pc:sldMk cId="218012376" sldId="498"/>
            <ac:spMk id="12" creationId="{00000000-0000-0000-0000-000000000000}"/>
          </ac:spMkLst>
        </pc:spChg>
        <pc:spChg chg="mod">
          <ac:chgData name="Riccardo RONCELLA" userId="4714c69e-1613-49c0-b70c-bfb430bc431f" providerId="ADAL" clId="{EE3A6CE0-CD3F-4993-8DBD-D90D8B08E420}" dt="2021-09-30T14:19:21.144" v="113" actId="164"/>
          <ac:spMkLst>
            <pc:docMk/>
            <pc:sldMk cId="218012376" sldId="498"/>
            <ac:spMk id="16" creationId="{00000000-0000-0000-0000-000000000000}"/>
          </ac:spMkLst>
        </pc:spChg>
        <pc:spChg chg="mod">
          <ac:chgData name="Riccardo RONCELLA" userId="4714c69e-1613-49c0-b70c-bfb430bc431f" providerId="ADAL" clId="{EE3A6CE0-CD3F-4993-8DBD-D90D8B08E420}" dt="2021-09-30T14:18:51.128" v="110" actId="14100"/>
          <ac:spMkLst>
            <pc:docMk/>
            <pc:sldMk cId="218012376" sldId="498"/>
            <ac:spMk id="17" creationId="{00000000-0000-0000-0000-000000000000}"/>
          </ac:spMkLst>
        </pc:spChg>
        <pc:spChg chg="mod">
          <ac:chgData name="Riccardo RONCELLA" userId="4714c69e-1613-49c0-b70c-bfb430bc431f" providerId="ADAL" clId="{EE3A6CE0-CD3F-4993-8DBD-D90D8B08E420}" dt="2021-09-30T14:19:33.127" v="116" actId="1076"/>
          <ac:spMkLst>
            <pc:docMk/>
            <pc:sldMk cId="218012376" sldId="498"/>
            <ac:spMk id="18" creationId="{00000000-0000-0000-0000-000000000000}"/>
          </ac:spMkLst>
        </pc:spChg>
        <pc:grpChg chg="add mod">
          <ac:chgData name="Riccardo RONCELLA" userId="4714c69e-1613-49c0-b70c-bfb430bc431f" providerId="ADAL" clId="{EE3A6CE0-CD3F-4993-8DBD-D90D8B08E420}" dt="2021-09-30T14:19:38.018" v="118" actId="14100"/>
          <ac:grpSpMkLst>
            <pc:docMk/>
            <pc:sldMk cId="218012376" sldId="498"/>
            <ac:grpSpMk id="10" creationId="{E99AF0D7-70D1-4882-B88F-16C089E8007B}"/>
          </ac:grpSpMkLst>
        </pc:grpChg>
        <pc:picChg chg="mod">
          <ac:chgData name="Riccardo RONCELLA" userId="4714c69e-1613-49c0-b70c-bfb430bc431f" providerId="ADAL" clId="{EE3A6CE0-CD3F-4993-8DBD-D90D8B08E420}" dt="2021-09-30T14:19:21.144" v="113" actId="164"/>
          <ac:picMkLst>
            <pc:docMk/>
            <pc:sldMk cId="218012376" sldId="498"/>
            <ac:picMk id="2" creationId="{00000000-0000-0000-0000-000000000000}"/>
          </ac:picMkLst>
        </pc:picChg>
        <pc:picChg chg="mod">
          <ac:chgData name="Riccardo RONCELLA" userId="4714c69e-1613-49c0-b70c-bfb430bc431f" providerId="ADAL" clId="{EE3A6CE0-CD3F-4993-8DBD-D90D8B08E420}" dt="2021-09-30T14:19:30.303" v="115" actId="1076"/>
          <ac:picMkLst>
            <pc:docMk/>
            <pc:sldMk cId="218012376" sldId="498"/>
            <ac:picMk id="3" creationId="{00000000-0000-0000-0000-000000000000}"/>
          </ac:picMkLst>
        </pc:picChg>
        <pc:cxnChg chg="mod">
          <ac:chgData name="Riccardo RONCELLA" userId="4714c69e-1613-49c0-b70c-bfb430bc431f" providerId="ADAL" clId="{EE3A6CE0-CD3F-4993-8DBD-D90D8B08E420}" dt="2021-09-30T14:19:21.144" v="113" actId="164"/>
          <ac:cxnSpMkLst>
            <pc:docMk/>
            <pc:sldMk cId="218012376" sldId="498"/>
            <ac:cxnSpMk id="14" creationId="{00000000-0000-0000-0000-000000000000}"/>
          </ac:cxnSpMkLst>
        </pc:cxnChg>
        <pc:cxnChg chg="mod">
          <ac:chgData name="Riccardo RONCELLA" userId="4714c69e-1613-49c0-b70c-bfb430bc431f" providerId="ADAL" clId="{EE3A6CE0-CD3F-4993-8DBD-D90D8B08E420}" dt="2021-09-30T14:19:21.144" v="113" actId="164"/>
          <ac:cxnSpMkLst>
            <pc:docMk/>
            <pc:sldMk cId="218012376" sldId="498"/>
            <ac:cxnSpMk id="15" creationId="{00000000-0000-0000-0000-000000000000}"/>
          </ac:cxnSpMkLst>
        </pc:cxnChg>
        <pc:cxnChg chg="mod">
          <ac:chgData name="Riccardo RONCELLA" userId="4714c69e-1613-49c0-b70c-bfb430bc431f" providerId="ADAL" clId="{EE3A6CE0-CD3F-4993-8DBD-D90D8B08E420}" dt="2021-09-30T14:19:44.112" v="119" actId="14100"/>
          <ac:cxnSpMkLst>
            <pc:docMk/>
            <pc:sldMk cId="218012376" sldId="498"/>
            <ac:cxnSpMk id="20" creationId="{00000000-0000-0000-0000-000000000000}"/>
          </ac:cxnSpMkLst>
        </pc:cxnChg>
      </pc:sldChg>
      <pc:sldChg chg="modSp del mod">
        <pc:chgData name="Riccardo RONCELLA" userId="4714c69e-1613-49c0-b70c-bfb430bc431f" providerId="ADAL" clId="{EE3A6CE0-CD3F-4993-8DBD-D90D8B08E420}" dt="2021-09-30T14:22:56.023" v="135" actId="47"/>
        <pc:sldMkLst>
          <pc:docMk/>
          <pc:sldMk cId="71296351" sldId="499"/>
        </pc:sldMkLst>
        <pc:spChg chg="mod">
          <ac:chgData name="Riccardo RONCELLA" userId="4714c69e-1613-49c0-b70c-bfb430bc431f" providerId="ADAL" clId="{EE3A6CE0-CD3F-4993-8DBD-D90D8B08E420}" dt="2021-09-30T14:22:41.576" v="134" actId="1076"/>
          <ac:spMkLst>
            <pc:docMk/>
            <pc:sldMk cId="71296351" sldId="499"/>
            <ac:spMk id="6" creationId="{00000000-0000-0000-0000-000000000000}"/>
          </ac:spMkLst>
        </pc:spChg>
      </pc:sldChg>
      <pc:sldChg chg="modSp">
        <pc:chgData name="Riccardo RONCELLA" userId="4714c69e-1613-49c0-b70c-bfb430bc431f" providerId="ADAL" clId="{EE3A6CE0-CD3F-4993-8DBD-D90D8B08E420}" dt="2021-09-30T14:23:56.024" v="145" actId="1076"/>
        <pc:sldMkLst>
          <pc:docMk/>
          <pc:sldMk cId="4199754757" sldId="500"/>
        </pc:sldMkLst>
        <pc:spChg chg="mod">
          <ac:chgData name="Riccardo RONCELLA" userId="4714c69e-1613-49c0-b70c-bfb430bc431f" providerId="ADAL" clId="{EE3A6CE0-CD3F-4993-8DBD-D90D8B08E420}" dt="2021-09-30T14:23:38.387" v="140" actId="2711"/>
          <ac:spMkLst>
            <pc:docMk/>
            <pc:sldMk cId="4199754757" sldId="500"/>
            <ac:spMk id="4" creationId="{00000000-0000-0000-0000-000000000000}"/>
          </ac:spMkLst>
        </pc:spChg>
        <pc:spChg chg="mod">
          <ac:chgData name="Riccardo RONCELLA" userId="4714c69e-1613-49c0-b70c-bfb430bc431f" providerId="ADAL" clId="{EE3A6CE0-CD3F-4993-8DBD-D90D8B08E420}" dt="2021-09-30T14:23:45.032" v="142" actId="1076"/>
          <ac:spMkLst>
            <pc:docMk/>
            <pc:sldMk cId="4199754757" sldId="500"/>
            <ac:spMk id="5" creationId="{00000000-0000-0000-0000-000000000000}"/>
          </ac:spMkLst>
        </pc:spChg>
        <pc:spChg chg="mod">
          <ac:chgData name="Riccardo RONCELLA" userId="4714c69e-1613-49c0-b70c-bfb430bc431f" providerId="ADAL" clId="{EE3A6CE0-CD3F-4993-8DBD-D90D8B08E420}" dt="2021-09-30T14:23:56.024" v="145" actId="1076"/>
          <ac:spMkLst>
            <pc:docMk/>
            <pc:sldMk cId="4199754757" sldId="500"/>
            <ac:spMk id="6" creationId="{00000000-0000-0000-0000-000000000000}"/>
          </ac:spMkLst>
        </pc:spChg>
        <pc:picChg chg="mod">
          <ac:chgData name="Riccardo RONCELLA" userId="4714c69e-1613-49c0-b70c-bfb430bc431f" providerId="ADAL" clId="{EE3A6CE0-CD3F-4993-8DBD-D90D8B08E420}" dt="2021-09-30T14:23:42.072" v="141" actId="1076"/>
          <ac:picMkLst>
            <pc:docMk/>
            <pc:sldMk cId="4199754757" sldId="500"/>
            <ac:picMk id="58370" creationId="{00000000-0000-0000-0000-000000000000}"/>
          </ac:picMkLst>
        </pc:picChg>
        <pc:picChg chg="mod">
          <ac:chgData name="Riccardo RONCELLA" userId="4714c69e-1613-49c0-b70c-bfb430bc431f" providerId="ADAL" clId="{EE3A6CE0-CD3F-4993-8DBD-D90D8B08E420}" dt="2021-09-30T14:23:50.152" v="144" actId="1076"/>
          <ac:picMkLst>
            <pc:docMk/>
            <pc:sldMk cId="4199754757" sldId="500"/>
            <ac:picMk id="58371" creationId="{00000000-0000-0000-0000-000000000000}"/>
          </ac:picMkLst>
        </pc:picChg>
      </pc:sldChg>
      <pc:sldChg chg="del">
        <pc:chgData name="Riccardo RONCELLA" userId="4714c69e-1613-49c0-b70c-bfb430bc431f" providerId="ADAL" clId="{EE3A6CE0-CD3F-4993-8DBD-D90D8B08E420}" dt="2021-09-30T14:24:26.228" v="146" actId="47"/>
        <pc:sldMkLst>
          <pc:docMk/>
          <pc:sldMk cId="3023557926" sldId="501"/>
        </pc:sldMkLst>
      </pc:sldChg>
      <pc:sldChg chg="del">
        <pc:chgData name="Riccardo RONCELLA" userId="4714c69e-1613-49c0-b70c-bfb430bc431f" providerId="ADAL" clId="{EE3A6CE0-CD3F-4993-8DBD-D90D8B08E420}" dt="2021-09-30T14:24:26.228" v="146" actId="47"/>
        <pc:sldMkLst>
          <pc:docMk/>
          <pc:sldMk cId="2065394985" sldId="502"/>
        </pc:sldMkLst>
      </pc:sldChg>
      <pc:sldChg chg="del">
        <pc:chgData name="Riccardo RONCELLA" userId="4714c69e-1613-49c0-b70c-bfb430bc431f" providerId="ADAL" clId="{EE3A6CE0-CD3F-4993-8DBD-D90D8B08E420}" dt="2021-09-30T14:24:26.228" v="146" actId="47"/>
        <pc:sldMkLst>
          <pc:docMk/>
          <pc:sldMk cId="985178094" sldId="503"/>
        </pc:sldMkLst>
      </pc:sldChg>
      <pc:sldChg chg="del">
        <pc:chgData name="Riccardo RONCELLA" userId="4714c69e-1613-49c0-b70c-bfb430bc431f" providerId="ADAL" clId="{EE3A6CE0-CD3F-4993-8DBD-D90D8B08E420}" dt="2021-09-30T14:24:26.228" v="146" actId="47"/>
        <pc:sldMkLst>
          <pc:docMk/>
          <pc:sldMk cId="878404860" sldId="504"/>
        </pc:sldMkLst>
      </pc:sldChg>
      <pc:sldMasterChg chg="addSp delSp mod modSldLayout">
        <pc:chgData name="Riccardo RONCELLA" userId="4714c69e-1613-49c0-b70c-bfb430bc431f" providerId="ADAL" clId="{EE3A6CE0-CD3F-4993-8DBD-D90D8B08E420}" dt="2021-09-30T14:12:40.584" v="98" actId="20577"/>
        <pc:sldMasterMkLst>
          <pc:docMk/>
          <pc:sldMasterMk cId="411099341" sldId="2147483648"/>
        </pc:sldMasterMkLst>
        <pc:spChg chg="add del">
          <ac:chgData name="Riccardo RONCELLA" userId="4714c69e-1613-49c0-b70c-bfb430bc431f" providerId="ADAL" clId="{EE3A6CE0-CD3F-4993-8DBD-D90D8B08E420}" dt="2021-09-30T14:12:04.657" v="68" actId="478"/>
          <ac:spMkLst>
            <pc:docMk/>
            <pc:sldMasterMk cId="411099341" sldId="2147483648"/>
            <ac:spMk id="5" creationId="{00000000-0000-0000-0000-000000000000}"/>
          </ac:spMkLst>
        </pc:spChg>
        <pc:sldLayoutChg chg="addSp delSp mod">
          <pc:chgData name="Riccardo RONCELLA" userId="4714c69e-1613-49c0-b70c-bfb430bc431f" providerId="ADAL" clId="{EE3A6CE0-CD3F-4993-8DBD-D90D8B08E420}" dt="2021-09-30T14:12:04.167" v="67" actId="478"/>
          <pc:sldLayoutMkLst>
            <pc:docMk/>
            <pc:sldMasterMk cId="411099341" sldId="2147483648"/>
            <pc:sldLayoutMk cId="1859921708" sldId="2147483649"/>
          </pc:sldLayoutMkLst>
          <pc:spChg chg="add del">
            <ac:chgData name="Riccardo RONCELLA" userId="4714c69e-1613-49c0-b70c-bfb430bc431f" providerId="ADAL" clId="{EE3A6CE0-CD3F-4993-8DBD-D90D8B08E420}" dt="2021-09-30T14:12:04.167" v="67" actId="478"/>
            <ac:spMkLst>
              <pc:docMk/>
              <pc:sldMasterMk cId="411099341" sldId="2147483648"/>
              <pc:sldLayoutMk cId="1859921708" sldId="2147483649"/>
              <ac:spMk id="5" creationId="{00000000-0000-0000-0000-000000000000}"/>
            </ac:spMkLst>
          </pc:spChg>
        </pc:sldLayoutChg>
        <pc:sldLayoutChg chg="addSp delSp mod">
          <pc:chgData name="Riccardo RONCELLA" userId="4714c69e-1613-49c0-b70c-bfb430bc431f" providerId="ADAL" clId="{EE3A6CE0-CD3F-4993-8DBD-D90D8B08E420}" dt="2021-09-30T14:12:03.559" v="65" actId="478"/>
          <pc:sldLayoutMkLst>
            <pc:docMk/>
            <pc:sldMasterMk cId="411099341" sldId="2147483648"/>
            <pc:sldLayoutMk cId="1023388747" sldId="2147483650"/>
          </pc:sldLayoutMkLst>
          <pc:spChg chg="add del">
            <ac:chgData name="Riccardo RONCELLA" userId="4714c69e-1613-49c0-b70c-bfb430bc431f" providerId="ADAL" clId="{EE3A6CE0-CD3F-4993-8DBD-D90D8B08E420}" dt="2021-09-30T14:12:03.559" v="65" actId="478"/>
            <ac:spMkLst>
              <pc:docMk/>
              <pc:sldMasterMk cId="411099341" sldId="2147483648"/>
              <pc:sldLayoutMk cId="1023388747" sldId="2147483650"/>
              <ac:spMk id="5" creationId="{00000000-0000-0000-0000-000000000000}"/>
            </ac:spMkLst>
          </pc:spChg>
        </pc:sldLayoutChg>
        <pc:sldLayoutChg chg="addSp delSp mod">
          <pc:chgData name="Riccardo RONCELLA" userId="4714c69e-1613-49c0-b70c-bfb430bc431f" providerId="ADAL" clId="{EE3A6CE0-CD3F-4993-8DBD-D90D8B08E420}" dt="2021-09-30T14:12:03.295" v="64" actId="478"/>
          <pc:sldLayoutMkLst>
            <pc:docMk/>
            <pc:sldMasterMk cId="411099341" sldId="2147483648"/>
            <pc:sldLayoutMk cId="3568580292" sldId="2147483651"/>
          </pc:sldLayoutMkLst>
          <pc:spChg chg="add del">
            <ac:chgData name="Riccardo RONCELLA" userId="4714c69e-1613-49c0-b70c-bfb430bc431f" providerId="ADAL" clId="{EE3A6CE0-CD3F-4993-8DBD-D90D8B08E420}" dt="2021-09-30T14:12:03.295" v="64" actId="478"/>
            <ac:spMkLst>
              <pc:docMk/>
              <pc:sldMasterMk cId="411099341" sldId="2147483648"/>
              <pc:sldLayoutMk cId="3568580292" sldId="2147483651"/>
              <ac:spMk id="5" creationId="{00000000-0000-0000-0000-000000000000}"/>
            </ac:spMkLst>
          </pc:spChg>
        </pc:sldLayoutChg>
        <pc:sldLayoutChg chg="modSp mod">
          <pc:chgData name="Riccardo RONCELLA" userId="4714c69e-1613-49c0-b70c-bfb430bc431f" providerId="ADAL" clId="{EE3A6CE0-CD3F-4993-8DBD-D90D8B08E420}" dt="2021-09-30T14:12:40.584" v="98" actId="20577"/>
          <pc:sldLayoutMkLst>
            <pc:docMk/>
            <pc:sldMasterMk cId="411099341" sldId="2147483648"/>
            <pc:sldLayoutMk cId="3480862370" sldId="2147483655"/>
          </pc:sldLayoutMkLst>
          <pc:spChg chg="mod">
            <ac:chgData name="Riccardo RONCELLA" userId="4714c69e-1613-49c0-b70c-bfb430bc431f" providerId="ADAL" clId="{EE3A6CE0-CD3F-4993-8DBD-D90D8B08E420}" dt="2021-09-30T14:12:40.584" v="98" actId="20577"/>
            <ac:spMkLst>
              <pc:docMk/>
              <pc:sldMasterMk cId="411099341" sldId="2147483648"/>
              <pc:sldLayoutMk cId="3480862370" sldId="2147483655"/>
              <ac:spMk id="5" creationId="{00000000-0000-0000-0000-000000000000}"/>
            </ac:spMkLst>
          </pc:spChg>
        </pc:sldLayoutChg>
        <pc:sldLayoutChg chg="addSp delSp modSp mod">
          <pc:chgData name="Riccardo RONCELLA" userId="4714c69e-1613-49c0-b70c-bfb430bc431f" providerId="ADAL" clId="{EE3A6CE0-CD3F-4993-8DBD-D90D8B08E420}" dt="2021-09-30T14:12:03.767" v="66" actId="478"/>
          <pc:sldLayoutMkLst>
            <pc:docMk/>
            <pc:sldMasterMk cId="411099341" sldId="2147483648"/>
            <pc:sldLayoutMk cId="4011852071" sldId="2147483660"/>
          </pc:sldLayoutMkLst>
          <pc:spChg chg="mod">
            <ac:chgData name="Riccardo RONCELLA" userId="4714c69e-1613-49c0-b70c-bfb430bc431f" providerId="ADAL" clId="{EE3A6CE0-CD3F-4993-8DBD-D90D8B08E420}" dt="2021-09-30T14:11:20.319" v="34" actId="20577"/>
            <ac:spMkLst>
              <pc:docMk/>
              <pc:sldMasterMk cId="411099341" sldId="2147483648"/>
              <pc:sldLayoutMk cId="4011852071" sldId="2147483660"/>
              <ac:spMk id="11" creationId="{00000000-0000-0000-0000-000000000000}"/>
            </ac:spMkLst>
          </pc:spChg>
          <pc:spChg chg="add del">
            <ac:chgData name="Riccardo RONCELLA" userId="4714c69e-1613-49c0-b70c-bfb430bc431f" providerId="ADAL" clId="{EE3A6CE0-CD3F-4993-8DBD-D90D8B08E420}" dt="2021-09-30T14:12:03.767" v="66" actId="478"/>
            <ac:spMkLst>
              <pc:docMk/>
              <pc:sldMasterMk cId="411099341" sldId="2147483648"/>
              <pc:sldLayoutMk cId="4011852071" sldId="2147483660"/>
              <ac:spMk id="13" creationId="{00000000-0000-0000-0000-000000000000}"/>
            </ac:spMkLst>
          </pc:spChg>
        </pc:sldLayoutChg>
        <pc:sldLayoutChg chg="modSp mod">
          <pc:chgData name="Riccardo RONCELLA" userId="4714c69e-1613-49c0-b70c-bfb430bc431f" providerId="ADAL" clId="{EE3A6CE0-CD3F-4993-8DBD-D90D8B08E420}" dt="2021-09-30T14:12:08.305" v="70" actId="20577"/>
          <pc:sldLayoutMkLst>
            <pc:docMk/>
            <pc:sldMasterMk cId="411099341" sldId="2147483648"/>
            <pc:sldLayoutMk cId="1338804589" sldId="2147483661"/>
          </pc:sldLayoutMkLst>
          <pc:spChg chg="mod">
            <ac:chgData name="Riccardo RONCELLA" userId="4714c69e-1613-49c0-b70c-bfb430bc431f" providerId="ADAL" clId="{EE3A6CE0-CD3F-4993-8DBD-D90D8B08E420}" dt="2021-09-30T14:12:08.305" v="70" actId="20577"/>
            <ac:spMkLst>
              <pc:docMk/>
              <pc:sldMasterMk cId="411099341" sldId="2147483648"/>
              <pc:sldLayoutMk cId="1338804589" sldId="2147483661"/>
              <ac:spMk id="5" creationId="{00000000-0000-0000-0000-000000000000}"/>
            </ac:spMkLst>
          </pc:spChg>
        </pc:sldLayoutChg>
      </pc:sldMasterChg>
    </pc:docChg>
  </pc:docChgLst>
  <pc:docChgLst>
    <pc:chgData name="Riccardo RONCELLA" userId="4714c69e-1613-49c0-b70c-bfb430bc431f" providerId="ADAL" clId="{961E740B-945B-47B4-820F-38CD181F1F0A}"/>
    <pc:docChg chg="modSld">
      <pc:chgData name="Riccardo RONCELLA" userId="4714c69e-1613-49c0-b70c-bfb430bc431f" providerId="ADAL" clId="{961E740B-945B-47B4-820F-38CD181F1F0A}" dt="2023-09-25T08:29:07.613" v="0" actId="20577"/>
      <pc:docMkLst>
        <pc:docMk/>
      </pc:docMkLst>
      <pc:sldChg chg="modSp mod">
        <pc:chgData name="Riccardo RONCELLA" userId="4714c69e-1613-49c0-b70c-bfb430bc431f" providerId="ADAL" clId="{961E740B-945B-47B4-820F-38CD181F1F0A}" dt="2023-09-25T08:29:07.613" v="0" actId="20577"/>
        <pc:sldMkLst>
          <pc:docMk/>
          <pc:sldMk cId="2288451933" sldId="257"/>
        </pc:sldMkLst>
        <pc:spChg chg="mod">
          <ac:chgData name="Riccardo RONCELLA" userId="4714c69e-1613-49c0-b70c-bfb430bc431f" providerId="ADAL" clId="{961E740B-945B-47B4-820F-38CD181F1F0A}" dt="2023-09-25T08:29:07.613" v="0" actId="20577"/>
          <ac:spMkLst>
            <pc:docMk/>
            <pc:sldMk cId="2288451933" sldId="257"/>
            <ac:spMk id="6"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256756756756757E-2"/>
          <c:y val="8.2706766917293228E-2"/>
          <c:w val="0.76351351351351349"/>
          <c:h val="0.76691729323308266"/>
        </c:manualLayout>
      </c:layout>
      <c:scatterChart>
        <c:scatterStyle val="lineMarker"/>
        <c:varyColors val="0"/>
        <c:ser>
          <c:idx val="0"/>
          <c:order val="0"/>
          <c:spPr>
            <a:ln w="14539">
              <a:solidFill>
                <a:srgbClr val="000080"/>
              </a:solidFill>
              <a:prstDash val="solid"/>
            </a:ln>
          </c:spPr>
          <c:marker>
            <c:symbol val="diamond"/>
            <c:size val="5"/>
            <c:spPr>
              <a:solidFill>
                <a:srgbClr val="000080"/>
              </a:solidFill>
              <a:ln>
                <a:solidFill>
                  <a:srgbClr val="000080"/>
                </a:solidFill>
                <a:prstDash val="solid"/>
              </a:ln>
            </c:spPr>
          </c:marker>
          <c:xVal>
            <c:numRef>
              <c:f>Foglio3!$E$5:$K$5</c:f>
              <c:numCache>
                <c:formatCode>General</c:formatCode>
                <c:ptCount val="7"/>
                <c:pt idx="0">
                  <c:v>60</c:v>
                </c:pt>
                <c:pt idx="1">
                  <c:v>65</c:v>
                </c:pt>
                <c:pt idx="2">
                  <c:v>70</c:v>
                </c:pt>
                <c:pt idx="3">
                  <c:v>75</c:v>
                </c:pt>
                <c:pt idx="4">
                  <c:v>80</c:v>
                </c:pt>
                <c:pt idx="5">
                  <c:v>85</c:v>
                </c:pt>
                <c:pt idx="6">
                  <c:v>90</c:v>
                </c:pt>
              </c:numCache>
            </c:numRef>
          </c:xVal>
          <c:yVal>
            <c:numRef>
              <c:f>Foglio3!$E$4:$K$4</c:f>
              <c:numCache>
                <c:formatCode>General</c:formatCode>
                <c:ptCount val="7"/>
                <c:pt idx="0">
                  <c:v>0.05</c:v>
                </c:pt>
                <c:pt idx="1">
                  <c:v>0.1</c:v>
                </c:pt>
                <c:pt idx="2">
                  <c:v>0.25</c:v>
                </c:pt>
                <c:pt idx="3">
                  <c:v>0.45</c:v>
                </c:pt>
                <c:pt idx="4">
                  <c:v>0.7</c:v>
                </c:pt>
                <c:pt idx="5">
                  <c:v>0.89999999999999991</c:v>
                </c:pt>
                <c:pt idx="6">
                  <c:v>0.99999999999999989</c:v>
                </c:pt>
              </c:numCache>
            </c:numRef>
          </c:yVal>
          <c:smooth val="0"/>
          <c:extLst>
            <c:ext xmlns:c16="http://schemas.microsoft.com/office/drawing/2014/chart" uri="{C3380CC4-5D6E-409C-BE32-E72D297353CC}">
              <c16:uniqueId val="{00000000-3D86-494C-AEE2-BDBDE2C17736}"/>
            </c:ext>
          </c:extLst>
        </c:ser>
        <c:dLbls>
          <c:showLegendKey val="0"/>
          <c:showVal val="0"/>
          <c:showCatName val="0"/>
          <c:showSerName val="0"/>
          <c:showPercent val="0"/>
          <c:showBubbleSize val="0"/>
        </c:dLbls>
        <c:axId val="724677567"/>
        <c:axId val="1"/>
      </c:scatterChart>
      <c:valAx>
        <c:axId val="724677567"/>
        <c:scaling>
          <c:orientation val="minMax"/>
          <c:min val="50"/>
        </c:scaling>
        <c:delete val="0"/>
        <c:axPos val="b"/>
        <c:numFmt formatCode="General" sourceLinked="1"/>
        <c:majorTickMark val="out"/>
        <c:minorTickMark val="none"/>
        <c:tickLblPos val="nextTo"/>
        <c:spPr>
          <a:ln w="3635">
            <a:solidFill>
              <a:srgbClr val="000000"/>
            </a:solidFill>
            <a:prstDash val="solid"/>
          </a:ln>
        </c:spPr>
        <c:txPr>
          <a:bodyPr rot="0" vert="horz"/>
          <a:lstStyle/>
          <a:p>
            <a:pPr>
              <a:defRPr sz="1088" b="0" i="0" u="none" strike="noStrike" baseline="0">
                <a:solidFill>
                  <a:srgbClr val="000000"/>
                </a:solidFill>
                <a:latin typeface="Arial"/>
                <a:ea typeface="Arial"/>
                <a:cs typeface="Arial"/>
              </a:defRPr>
            </a:pPr>
            <a:endParaRPr lang="it-IT"/>
          </a:p>
        </c:txPr>
        <c:crossAx val="1"/>
        <c:crosses val="autoZero"/>
        <c:crossBetween val="midCat"/>
      </c:valAx>
      <c:valAx>
        <c:axId val="1"/>
        <c:scaling>
          <c:orientation val="minMax"/>
        </c:scaling>
        <c:delete val="0"/>
        <c:axPos val="l"/>
        <c:majorGridlines>
          <c:spPr>
            <a:ln w="3635">
              <a:solidFill>
                <a:srgbClr val="000000"/>
              </a:solidFill>
              <a:prstDash val="solid"/>
            </a:ln>
          </c:spPr>
        </c:majorGridlines>
        <c:numFmt formatCode="General" sourceLinked="1"/>
        <c:majorTickMark val="out"/>
        <c:minorTickMark val="none"/>
        <c:tickLblPos val="nextTo"/>
        <c:spPr>
          <a:ln w="3635">
            <a:solidFill>
              <a:srgbClr val="000000"/>
            </a:solidFill>
            <a:prstDash val="solid"/>
          </a:ln>
        </c:spPr>
        <c:txPr>
          <a:bodyPr rot="0" vert="horz"/>
          <a:lstStyle/>
          <a:p>
            <a:pPr>
              <a:defRPr sz="1088" b="0" i="0" u="none" strike="noStrike" baseline="0">
                <a:solidFill>
                  <a:srgbClr val="000000"/>
                </a:solidFill>
                <a:latin typeface="Arial"/>
                <a:ea typeface="Arial"/>
                <a:cs typeface="Arial"/>
              </a:defRPr>
            </a:pPr>
            <a:endParaRPr lang="it-IT"/>
          </a:p>
        </c:txPr>
        <c:crossAx val="724677567"/>
        <c:crosses val="autoZero"/>
        <c:crossBetween val="midCat"/>
      </c:valAx>
      <c:spPr>
        <a:solidFill>
          <a:srgbClr val="C0C0C0"/>
        </a:solidFill>
        <a:ln w="14539">
          <a:solidFill>
            <a:srgbClr val="808080"/>
          </a:solidFill>
          <a:prstDash val="solid"/>
        </a:ln>
      </c:spPr>
    </c:plotArea>
    <c:legend>
      <c:legendPos val="r"/>
      <c:layout>
        <c:manualLayout>
          <c:xMode val="edge"/>
          <c:yMode val="edge"/>
          <c:x val="0.86486486486486491"/>
          <c:y val="0.42105263157894735"/>
          <c:w val="0.12837837837837837"/>
          <c:h val="8.2706766917293228E-2"/>
        </c:manualLayout>
      </c:layout>
      <c:overlay val="0"/>
      <c:spPr>
        <a:solidFill>
          <a:srgbClr val="FFFFFF"/>
        </a:solidFill>
        <a:ln w="3635">
          <a:solidFill>
            <a:srgbClr val="000000"/>
          </a:solidFill>
          <a:prstDash val="solid"/>
        </a:ln>
      </c:spPr>
      <c:txPr>
        <a:bodyPr/>
        <a:lstStyle/>
        <a:p>
          <a:pPr>
            <a:defRPr sz="996" b="0" i="0" u="none" strike="noStrike" baseline="0">
              <a:solidFill>
                <a:srgbClr val="000000"/>
              </a:solidFill>
              <a:latin typeface="Arial"/>
              <a:ea typeface="Arial"/>
              <a:cs typeface="Arial"/>
            </a:defRPr>
          </a:pPr>
          <a:endParaRPr lang="it-IT"/>
        </a:p>
      </c:txPr>
    </c:legend>
    <c:plotVisOnly val="1"/>
    <c:dispBlanksAs val="gap"/>
    <c:showDLblsOverMax val="0"/>
  </c:chart>
  <c:spPr>
    <a:solidFill>
      <a:srgbClr val="FFFFFF"/>
    </a:solidFill>
    <a:ln w="3635">
      <a:solidFill>
        <a:srgbClr val="000000"/>
      </a:solidFill>
      <a:prstDash val="solid"/>
    </a:ln>
  </c:spPr>
  <c:txPr>
    <a:bodyPr/>
    <a:lstStyle/>
    <a:p>
      <a:pPr>
        <a:defRPr sz="1088" b="0" i="0" u="none" strike="noStrike" baseline="0">
          <a:solidFill>
            <a:srgbClr val="000000"/>
          </a:solidFill>
          <a:latin typeface="Arial"/>
          <a:ea typeface="Arial"/>
          <a:cs typeface="Arial"/>
        </a:defRPr>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4CB06-BF88-4498-840E-9A5B74BA7B76}" type="datetimeFigureOut">
              <a:rPr lang="it-IT" smtClean="0"/>
              <a:t>30/10/23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EF26F-BB6C-4430-B2FF-2DEEF27B66EA}" type="slidenum">
              <a:rPr lang="it-IT" smtClean="0"/>
              <a:t>‹N›</a:t>
            </a:fld>
            <a:endParaRPr lang="it-IT"/>
          </a:p>
        </p:txBody>
      </p:sp>
    </p:spTree>
    <p:extLst>
      <p:ext uri="{BB962C8B-B14F-4D97-AF65-F5344CB8AC3E}">
        <p14:creationId xmlns:p14="http://schemas.microsoft.com/office/powerpoint/2010/main" val="374475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a:t>
            </a:fld>
            <a:endParaRPr lang="it-IT"/>
          </a:p>
        </p:txBody>
      </p:sp>
    </p:spTree>
    <p:extLst>
      <p:ext uri="{BB962C8B-B14F-4D97-AF65-F5344CB8AC3E}">
        <p14:creationId xmlns:p14="http://schemas.microsoft.com/office/powerpoint/2010/main" val="243122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188DF88-5668-43B0-AEF0-629CDEC63398}" type="slidenum">
              <a:rPr lang="it-IT" smtClean="0"/>
              <a:t>21</a:t>
            </a:fld>
            <a:endParaRPr lang="it-IT"/>
          </a:p>
        </p:txBody>
      </p:sp>
    </p:spTree>
    <p:extLst>
      <p:ext uri="{BB962C8B-B14F-4D97-AF65-F5344CB8AC3E}">
        <p14:creationId xmlns:p14="http://schemas.microsoft.com/office/powerpoint/2010/main" val="27970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L’immagine</a:t>
            </a:r>
            <a:r>
              <a:rPr lang="it-IT" baseline="0" dirty="0"/>
              <a:t> del radar Sentinel-1/A mostra l’area metropolitana di Lisbona. Nell’angolo in alto a destra c’è il </a:t>
            </a:r>
            <a:r>
              <a:rPr lang="it-IT" baseline="0" dirty="0" err="1"/>
              <a:t>TAgo</a:t>
            </a:r>
            <a:r>
              <a:rPr lang="it-IT" baseline="0" dirty="0"/>
              <a:t>, il fiume più lungo della penisola iberica. il fiume percorre il Portogallo lungo ovest e sfocia nell’Atlantico con l’estuario, riserva </a:t>
            </a:r>
            <a:r>
              <a:rPr lang="it-IT" baseline="0" dirty="0" err="1"/>
              <a:t>naturale,visibile</a:t>
            </a:r>
            <a:r>
              <a:rPr lang="it-IT" baseline="0" dirty="0"/>
              <a:t> nell’immagine. C’è la zona agricola lungo la </a:t>
            </a:r>
            <a:r>
              <a:rPr lang="it-IT" baseline="0" dirty="0" err="1"/>
              <a:t>rivameridionale</a:t>
            </a:r>
            <a:r>
              <a:rPr lang="it-IT" baseline="0" dirty="0"/>
              <a:t> del fiume, 8(si vedono gli appezzamenti terrieri)</a:t>
            </a:r>
          </a:p>
          <a:p>
            <a:r>
              <a:rPr lang="it-IT" dirty="0"/>
              <a:t>Centro di Lisbona si trova sulla riva settentrionale del fiume Tago, ed è visibile dai riflessi brillanti radar da edifici e altre strutture. Possiamo anche vedere i riflessi del ponte sospeso che collega Lisbona a </a:t>
            </a:r>
            <a:r>
              <a:rPr lang="it-IT" dirty="0" err="1"/>
              <a:t>Almada</a:t>
            </a:r>
            <a:r>
              <a:rPr lang="it-IT" dirty="0"/>
              <a:t> sulla riva meridionale. </a:t>
            </a:r>
            <a:r>
              <a:rPr lang="it-IT" baseline="0" dirty="0"/>
              <a:t>Si nota poi più al centro dell’immagine il ponte di Vasco de </a:t>
            </a:r>
            <a:r>
              <a:rPr lang="it-IT" baseline="0" dirty="0" err="1"/>
              <a:t>Gama</a:t>
            </a:r>
            <a:r>
              <a:rPr lang="it-IT" baseline="0" dirty="0"/>
              <a:t>. Il più lungo d’Europa con 17,2 km.</a:t>
            </a:r>
          </a:p>
          <a:p>
            <a:br>
              <a:rPr lang="it-IT" dirty="0"/>
            </a:br>
            <a:endParaRPr lang="it-IT" dirty="0"/>
          </a:p>
        </p:txBody>
      </p:sp>
      <p:sp>
        <p:nvSpPr>
          <p:cNvPr id="4" name="Segnaposto numero diapositiva 3"/>
          <p:cNvSpPr>
            <a:spLocks noGrp="1"/>
          </p:cNvSpPr>
          <p:nvPr>
            <p:ph type="sldNum" sz="quarter" idx="10"/>
          </p:nvPr>
        </p:nvSpPr>
        <p:spPr/>
        <p:txBody>
          <a:bodyPr/>
          <a:lstStyle/>
          <a:p>
            <a:fld id="{1188DF88-5668-43B0-AEF0-629CDEC63398}" type="slidenum">
              <a:rPr lang="it-IT" smtClean="0"/>
              <a:t>22</a:t>
            </a:fld>
            <a:endParaRPr lang="it-IT"/>
          </a:p>
        </p:txBody>
      </p:sp>
    </p:spTree>
    <p:extLst>
      <p:ext uri="{BB962C8B-B14F-4D97-AF65-F5344CB8AC3E}">
        <p14:creationId xmlns:p14="http://schemas.microsoft.com/office/powerpoint/2010/main" val="2046011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falso colore fa apparire rosa  la vegetazione terrestre, mentre l'acqua appare verde e blu scuro . Nell'angolo in alto a destra , possiamo vedere alcune nuvole sparse. Le tonalità di rosa variano - il colore più audace rappresenta una fitta vegetazione mentre con un rosa più leggero si vede dove gli alberi sono stati eventualmente abbattuti. Infatti, nella parte di sinistra più in alto dell'immagine , c'è una netta linea di demarcazione tra le due tonalità, il che mostra dove la vegetazione è stata tagliata . I punti bianchi mostrano strutture artificiali. Con la loro vista unica dallo spazio, i satelliti di osservazione della Terra sono state fondamentali per evidenziare la vulnerabilità delle foreste pluviali documentando la scala della deforestazione</a:t>
            </a:r>
          </a:p>
        </p:txBody>
      </p:sp>
      <p:sp>
        <p:nvSpPr>
          <p:cNvPr id="4" name="Segnaposto numero diapositiva 3"/>
          <p:cNvSpPr>
            <a:spLocks noGrp="1"/>
          </p:cNvSpPr>
          <p:nvPr>
            <p:ph type="sldNum" sz="quarter" idx="10"/>
          </p:nvPr>
        </p:nvSpPr>
        <p:spPr/>
        <p:txBody>
          <a:bodyPr/>
          <a:lstStyle/>
          <a:p>
            <a:fld id="{1188DF88-5668-43B0-AEF0-629CDEC63398}" type="slidenum">
              <a:rPr lang="it-IT" smtClean="0"/>
              <a:t>23</a:t>
            </a:fld>
            <a:endParaRPr lang="it-IT"/>
          </a:p>
        </p:txBody>
      </p:sp>
    </p:spTree>
    <p:extLst>
      <p:ext uri="{BB962C8B-B14F-4D97-AF65-F5344CB8AC3E}">
        <p14:creationId xmlns:p14="http://schemas.microsoft.com/office/powerpoint/2010/main" val="181009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Oggi</a:t>
            </a:r>
            <a:r>
              <a:rPr lang="it-IT" baseline="0" dirty="0"/>
              <a:t> la cartografia è digitale e disponibile in DB topografici….</a:t>
            </a:r>
          </a:p>
          <a:p>
            <a:r>
              <a:rPr lang="it-IT" baseline="0" dirty="0"/>
              <a:t>Come si è arrivati a questo?</a:t>
            </a:r>
          </a:p>
          <a:p>
            <a:r>
              <a:rPr lang="it-IT" baseline="0" dirty="0"/>
              <a:t>Cartografia stampata </a:t>
            </a:r>
            <a:r>
              <a:rPr lang="it-IT" baseline="0" dirty="0">
                <a:sym typeface="Wingdings" panose="05000000000000000000" pitchFamily="2" charset="2"/>
              </a:rPr>
              <a:t> </a:t>
            </a:r>
            <a:r>
              <a:rPr lang="it-IT" baseline="0" dirty="0" err="1">
                <a:sym typeface="Wingdings" panose="05000000000000000000" pitchFamily="2" charset="2"/>
              </a:rPr>
              <a:t>vettorializzazione</a:t>
            </a:r>
            <a:r>
              <a:rPr lang="it-IT" baseline="0" dirty="0">
                <a:sym typeface="Wingdings" panose="05000000000000000000" pitchFamily="2" charset="2"/>
              </a:rPr>
              <a:t>  CN  DB topografici</a:t>
            </a:r>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24</a:t>
            </a:fld>
            <a:endParaRPr lang="it-IT"/>
          </a:p>
        </p:txBody>
      </p:sp>
    </p:spTree>
    <p:extLst>
      <p:ext uri="{BB962C8B-B14F-4D97-AF65-F5344CB8AC3E}">
        <p14:creationId xmlns:p14="http://schemas.microsoft.com/office/powerpoint/2010/main" val="1642995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25</a:t>
            </a:fld>
            <a:endParaRPr lang="it-IT"/>
          </a:p>
        </p:txBody>
      </p:sp>
    </p:spTree>
    <p:extLst>
      <p:ext uri="{BB962C8B-B14F-4D97-AF65-F5344CB8AC3E}">
        <p14:creationId xmlns:p14="http://schemas.microsoft.com/office/powerpoint/2010/main" val="661219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Tx/>
              <a:buChar char="-"/>
            </a:pPr>
            <a:r>
              <a:rPr lang="it-IT" dirty="0"/>
              <a:t>Riuscite</a:t>
            </a:r>
            <a:r>
              <a:rPr lang="it-IT" baseline="0" dirty="0"/>
              <a:t> a dire le coordinate dei punti?</a:t>
            </a:r>
          </a:p>
          <a:p>
            <a:pPr marL="171450" indent="-171450">
              <a:buFontTx/>
              <a:buChar char="-"/>
            </a:pPr>
            <a:r>
              <a:rPr lang="it-IT" baseline="0" dirty="0"/>
              <a:t>Ora?</a:t>
            </a:r>
          </a:p>
          <a:p>
            <a:pPr marL="171450" indent="-171450">
              <a:buFontTx/>
              <a:buChar char="-"/>
            </a:pPr>
            <a:r>
              <a:rPr lang="it-IT" baseline="0" dirty="0"/>
              <a:t>Cosa ho fatto per poter definire le coordinate?</a:t>
            </a:r>
          </a:p>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26</a:t>
            </a:fld>
            <a:endParaRPr lang="it-IT"/>
          </a:p>
        </p:txBody>
      </p:sp>
    </p:spTree>
    <p:extLst>
      <p:ext uri="{BB962C8B-B14F-4D97-AF65-F5344CB8AC3E}">
        <p14:creationId xmlns:p14="http://schemas.microsoft.com/office/powerpoint/2010/main" val="190568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SdR</a:t>
            </a:r>
            <a:r>
              <a:rPr lang="it-IT" dirty="0"/>
              <a:t> </a:t>
            </a:r>
            <a:r>
              <a:rPr lang="it-IT" dirty="0">
                <a:sym typeface="Wingdings" panose="05000000000000000000" pitchFamily="2" charset="2"/>
              </a:rPr>
              <a:t> ma</a:t>
            </a:r>
            <a:r>
              <a:rPr lang="it-IT" baseline="0" dirty="0">
                <a:sym typeface="Wingdings" panose="05000000000000000000" pitchFamily="2" charset="2"/>
              </a:rPr>
              <a:t> è uno unico o possono essere più di uno?</a:t>
            </a:r>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27</a:t>
            </a:fld>
            <a:endParaRPr lang="it-IT"/>
          </a:p>
        </p:txBody>
      </p:sp>
    </p:spTree>
    <p:extLst>
      <p:ext uri="{BB962C8B-B14F-4D97-AF65-F5344CB8AC3E}">
        <p14:creationId xmlns:p14="http://schemas.microsoft.com/office/powerpoint/2010/main" val="86899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Far capire importanza del sistema di riferimento, senza il quale non posso definire le coordinate</a:t>
            </a:r>
          </a:p>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28</a:t>
            </a:fld>
            <a:endParaRPr lang="it-IT"/>
          </a:p>
        </p:txBody>
      </p:sp>
    </p:spTree>
    <p:extLst>
      <p:ext uri="{BB962C8B-B14F-4D97-AF65-F5344CB8AC3E}">
        <p14:creationId xmlns:p14="http://schemas.microsoft.com/office/powerpoint/2010/main" val="130320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Far capire importanza del sistema di riferimento, senza il quale non posso definire le coordinate</a:t>
            </a:r>
          </a:p>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29</a:t>
            </a:fld>
            <a:endParaRPr lang="it-IT"/>
          </a:p>
        </p:txBody>
      </p:sp>
    </p:spTree>
    <p:extLst>
      <p:ext uri="{BB962C8B-B14F-4D97-AF65-F5344CB8AC3E}">
        <p14:creationId xmlns:p14="http://schemas.microsoft.com/office/powerpoint/2010/main" val="3828880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31</a:t>
            </a:fld>
            <a:endParaRPr lang="it-IT"/>
          </a:p>
        </p:txBody>
      </p:sp>
    </p:spTree>
    <p:extLst>
      <p:ext uri="{BB962C8B-B14F-4D97-AF65-F5344CB8AC3E}">
        <p14:creationId xmlns:p14="http://schemas.microsoft.com/office/powerpoint/2010/main" val="143300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4</a:t>
            </a:fld>
            <a:endParaRPr lang="it-IT"/>
          </a:p>
        </p:txBody>
      </p:sp>
    </p:spTree>
    <p:extLst>
      <p:ext uri="{BB962C8B-B14F-4D97-AF65-F5344CB8AC3E}">
        <p14:creationId xmlns:p14="http://schemas.microsoft.com/office/powerpoint/2010/main" val="3758129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latin typeface="Swis721 Lt BT" panose="020B0403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latin typeface="Swis721 Lt BT" panose="020B0403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latin typeface="Swis721 Lt BT" panose="020B0403020202020204" pitchFamily="34" charset="0"/>
                <a:ea typeface="Calibri" panose="020F0502020204030204" pitchFamily="34" charset="0"/>
                <a:cs typeface="Times New Roman" panose="02020603050405020304" pitchFamily="18" charset="0"/>
              </a:rPr>
              <a:t>Vediamo quindi come si</a:t>
            </a:r>
            <a:r>
              <a:rPr lang="it-IT" sz="1200" baseline="0" dirty="0">
                <a:latin typeface="Swis721 Lt BT" panose="020B0403020202020204" pitchFamily="34" charset="0"/>
                <a:ea typeface="Calibri" panose="020F0502020204030204" pitchFamily="34" charset="0"/>
                <a:cs typeface="Times New Roman" panose="02020603050405020304" pitchFamily="18" charset="0"/>
              </a:rPr>
              <a:t> definisce un sistema di riferimento a partire dalla superficie terrestre in modo tale da poterla rilevare e rappresentare sulla carta.</a:t>
            </a:r>
            <a:endParaRPr lang="it-IT" sz="1200" dirty="0">
              <a:latin typeface="Swis721 Lt BT" panose="020B040302020202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32</a:t>
            </a:fld>
            <a:endParaRPr lang="it-IT"/>
          </a:p>
        </p:txBody>
      </p:sp>
    </p:spTree>
    <p:extLst>
      <p:ext uri="{BB962C8B-B14F-4D97-AF65-F5344CB8AC3E}">
        <p14:creationId xmlns:p14="http://schemas.microsoft.com/office/powerpoint/2010/main" val="316502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indent="270510" algn="just">
              <a:lnSpc>
                <a:spcPct val="115000"/>
              </a:lnSpc>
              <a:spcAft>
                <a:spcPts val="0"/>
              </a:spcAft>
            </a:pPr>
            <a:r>
              <a:rPr lang="it-IT" sz="1200" dirty="0">
                <a:latin typeface="Swis721 Lt BT" panose="020B0403020202020204" pitchFamily="34" charset="0"/>
                <a:ea typeface="Calibri" panose="020F0502020204030204" pitchFamily="34" charset="0"/>
                <a:cs typeface="Times New Roman" panose="02020603050405020304" pitchFamily="18" charset="0"/>
              </a:rPr>
              <a:t>Vediamo quindi come si</a:t>
            </a:r>
            <a:r>
              <a:rPr lang="it-IT" sz="1200" baseline="0" dirty="0">
                <a:latin typeface="Swis721 Lt BT" panose="020B0403020202020204" pitchFamily="34" charset="0"/>
                <a:ea typeface="Calibri" panose="020F0502020204030204" pitchFamily="34" charset="0"/>
                <a:cs typeface="Times New Roman" panose="02020603050405020304" pitchFamily="18" charset="0"/>
              </a:rPr>
              <a:t> definisce un sistema di riferimento a partire dalla superficie terrestre in modo tale da poterla rilevare e rappresentare sulla carta.</a:t>
            </a:r>
            <a:endParaRPr lang="it-IT" sz="1200" dirty="0">
              <a:latin typeface="Swis721 Lt BT" panose="020B0403020202020204" pitchFamily="34" charset="0"/>
              <a:ea typeface="Calibri" panose="020F0502020204030204" pitchFamily="34" charset="0"/>
              <a:cs typeface="Times New Roman" panose="02020603050405020304" pitchFamily="18" charset="0"/>
            </a:endParaRPr>
          </a:p>
          <a:p>
            <a:pPr indent="270510" algn="just">
              <a:lnSpc>
                <a:spcPct val="115000"/>
              </a:lnSpc>
              <a:spcAft>
                <a:spcPts val="0"/>
              </a:spcAft>
            </a:pPr>
            <a:endParaRPr lang="it-IT" sz="1200" dirty="0">
              <a:latin typeface="Swis721 Lt BT" panose="020B0403020202020204" pitchFamily="34" charset="0"/>
              <a:ea typeface="Calibri" panose="020F0502020204030204" pitchFamily="34" charset="0"/>
              <a:cs typeface="Times New Roman" panose="02020603050405020304" pitchFamily="18" charset="0"/>
            </a:endParaRPr>
          </a:p>
          <a:p>
            <a:pPr indent="270510" algn="just">
              <a:lnSpc>
                <a:spcPct val="115000"/>
              </a:lnSpc>
              <a:spcAft>
                <a:spcPts val="0"/>
              </a:spcAft>
            </a:pPr>
            <a:r>
              <a:rPr lang="it-IT" sz="1200" dirty="0">
                <a:latin typeface="Swis721 Lt BT" panose="020B0403020202020204" pitchFamily="34" charset="0"/>
                <a:ea typeface="Calibri" panose="020F0502020204030204" pitchFamily="34" charset="0"/>
                <a:cs typeface="Times New Roman" panose="02020603050405020304" pitchFamily="18" charset="0"/>
              </a:rPr>
              <a:t>La superficie della terra è molto irregolare, presenta continui cambi di quota dovuti alla presenza di rilievi e avvallamenti. Non essendo quindi definibile matematicamente tramite un’equazione, risulta impossibile determinare su di essa grandezze metriche fondamentali, quali distanze, aree, angoli, e sistemi di coordinate geografiche (latitudine e longitudine) che permettano una corretta localizzazione dei punti.  Fin dall’antichità si è pertanto reso necessario approssimare tale superficie con una matematicamente nota, detta superficie di riferimento, per poter agevolmente compiere operazioni di misura. </a:t>
            </a:r>
          </a:p>
          <a:p>
            <a:pPr indent="270510" algn="just">
              <a:lnSpc>
                <a:spcPct val="115000"/>
              </a:lnSpc>
              <a:spcAft>
                <a:spcPts val="0"/>
              </a:spcAft>
            </a:pPr>
            <a:r>
              <a:rPr lang="it-IT" sz="1200" dirty="0">
                <a:latin typeface="Swis721 Lt BT" panose="020B0403020202020204" pitchFamily="34" charset="0"/>
                <a:ea typeface="Calibri" panose="020F0502020204030204" pitchFamily="34" charset="0"/>
                <a:cs typeface="Times New Roman" panose="02020603050405020304" pitchFamily="18" charset="0"/>
              </a:rPr>
              <a:t>L’approssimazione avviene attraverso la trasposizione dei punti dalla superficie terrestre a quella di riferimento, ossia tramite un procedimento detto “mappatura”. Tra le due superfici viene quindi a crearsi una corrispondenza di tipo biunivoco che consente di risalire in ogni momento alla posizione originaria dei punti conoscendo i parametri di trasformazione applicati. </a:t>
            </a:r>
          </a:p>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33</a:t>
            </a:fld>
            <a:endParaRPr lang="it-IT"/>
          </a:p>
        </p:txBody>
      </p:sp>
    </p:spTree>
    <p:extLst>
      <p:ext uri="{BB962C8B-B14F-4D97-AF65-F5344CB8AC3E}">
        <p14:creationId xmlns:p14="http://schemas.microsoft.com/office/powerpoint/2010/main" val="3752301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Altra superficie di riferimento impiegata è l’</a:t>
            </a:r>
            <a:r>
              <a:rPr lang="it-IT" sz="1200" i="1" kern="1200" dirty="0">
                <a:solidFill>
                  <a:schemeClr val="tx1"/>
                </a:solidFill>
                <a:effectLst/>
                <a:latin typeface="+mn-lt"/>
                <a:ea typeface="+mn-ea"/>
                <a:cs typeface="+mn-cs"/>
              </a:rPr>
              <a:t>ellissoide di rotazione.</a:t>
            </a:r>
            <a:r>
              <a:rPr lang="it-IT" sz="1200" kern="1200" dirty="0">
                <a:solidFill>
                  <a:schemeClr val="tx1"/>
                </a:solidFill>
                <a:effectLst/>
                <a:latin typeface="+mn-lt"/>
                <a:ea typeface="+mn-ea"/>
                <a:cs typeface="+mn-cs"/>
              </a:rPr>
              <a:t> È la superficie più comunemente utilizzata per le rappresentazioni planimetriche odierne dal momento che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approssima coerentemente la forma della terra, che si presenta schiacciata ai poli,</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e</a:t>
            </a:r>
            <a:r>
              <a:rPr lang="it-IT" sz="1200" i="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consente di riportare i punti su un piano cartesiano. Si tratta di una superficie matematicamente molto semplice, determinata da un’equazione espressa in coordinate cartesiane geocentriche (</a:t>
            </a:r>
            <a:r>
              <a:rPr lang="it-IT" sz="1200" kern="1200" dirty="0" err="1">
                <a:solidFill>
                  <a:schemeClr val="tx1"/>
                </a:solidFill>
                <a:effectLst/>
                <a:latin typeface="+mn-lt"/>
                <a:ea typeface="+mn-ea"/>
                <a:cs typeface="+mn-cs"/>
              </a:rPr>
              <a:t>X,Y,Z</a:t>
            </a:r>
            <a:r>
              <a:rPr lang="it-IT" sz="1200" kern="1200" dirty="0">
                <a:solidFill>
                  <a:schemeClr val="tx1"/>
                </a:solidFill>
                <a:effectLst/>
                <a:latin typeface="+mn-lt"/>
                <a:ea typeface="+mn-ea"/>
                <a:cs typeface="+mn-cs"/>
              </a:rPr>
              <a:t>) e definita tramite soli due parametri: la misura dei due semiassi, oppure i valori dello schiacciamento polare e dell’eccentricità. La scelta di tali parametri va compiuta in modo da approssimare al meglio il geoide; oggi si è arrivati ad un grado di accuratezza tale per cui lo scostamento massimo tra ellissoide e geoide è pari a circa 100 m.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 e b sono rispettivamente il semiasse maggiore (o equatoriale) e minore (o polare) dell’ellissoide. Assunto l’Ellissoide di rotazione a solido per l’approssimazione del Geoide, diamo le seguenti definizioni: </a:t>
            </a:r>
          </a:p>
          <a:p>
            <a:r>
              <a:rPr lang="it-IT" sz="1200" kern="1200" dirty="0">
                <a:solidFill>
                  <a:schemeClr val="tx1"/>
                </a:solidFill>
                <a:effectLst/>
                <a:latin typeface="+mn-lt"/>
                <a:ea typeface="+mn-ea"/>
                <a:cs typeface="+mn-cs"/>
              </a:rPr>
              <a:t>- il semiasse minore b coincide con l’asse di rotazione terrestre (quello che unisce i due Poli) e intorno al quale ruota l’ellisse generatrice; </a:t>
            </a:r>
          </a:p>
          <a:p>
            <a:pPr marL="171450" indent="-171450">
              <a:buFontTx/>
              <a:buChar char="-"/>
            </a:pPr>
            <a:r>
              <a:rPr lang="it-IT" sz="1200" kern="1200" dirty="0">
                <a:solidFill>
                  <a:schemeClr val="tx1"/>
                </a:solidFill>
                <a:effectLst/>
                <a:latin typeface="+mn-lt"/>
                <a:ea typeface="+mn-ea"/>
                <a:cs typeface="+mn-cs"/>
              </a:rPr>
              <a:t>il piano ortogonale al semiasse minore e passante per il suo centro ha come traccia sul solido una circonferenza detta equatore e il cui diametro è pari all’asse maggiore a dell’ellissoide; </a:t>
            </a:r>
          </a:p>
          <a:p>
            <a:pPr marL="171450" indent="-171450">
              <a:buFontTx/>
              <a:buChar char="-"/>
            </a:pPr>
            <a:r>
              <a:rPr lang="it-IT" sz="1200" kern="1200" dirty="0">
                <a:solidFill>
                  <a:schemeClr val="tx1"/>
                </a:solidFill>
                <a:effectLst/>
                <a:latin typeface="+mn-lt"/>
                <a:ea typeface="+mn-ea"/>
                <a:cs typeface="+mn-cs"/>
              </a:rPr>
              <a:t>ogni piano parallelo a quello equatoriale ha come intersezioni sull’ellissoide delle circonferenze chiamate paralleli; </a:t>
            </a:r>
          </a:p>
          <a:p>
            <a:pPr marL="171450" indent="-171450">
              <a:buFontTx/>
              <a:buChar char="-"/>
            </a:pPr>
            <a:r>
              <a:rPr lang="it-IT" sz="1200" kern="1200" dirty="0">
                <a:solidFill>
                  <a:schemeClr val="tx1"/>
                </a:solidFill>
                <a:effectLst/>
                <a:latin typeface="+mn-lt"/>
                <a:ea typeface="+mn-ea"/>
                <a:cs typeface="+mn-cs"/>
              </a:rPr>
              <a:t>le ellissi che si ottengono secando il solido con piani contenenti il semiasse minore sono dette meridiani</a:t>
            </a:r>
            <a:endParaRPr lang="it-IT"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 partire dall’800</a:t>
            </a:r>
            <a:r>
              <a:rPr lang="it-IT" sz="1200" kern="1200" baseline="0" dirty="0">
                <a:solidFill>
                  <a:schemeClr val="tx1"/>
                </a:solidFill>
                <a:effectLst/>
                <a:latin typeface="+mn-lt"/>
                <a:ea typeface="+mn-ea"/>
                <a:cs typeface="+mn-cs"/>
              </a:rPr>
              <a:t> s</a:t>
            </a:r>
            <a:r>
              <a:rPr lang="it-IT" sz="1200" kern="1200" dirty="0">
                <a:solidFill>
                  <a:schemeClr val="tx1"/>
                </a:solidFill>
                <a:effectLst/>
                <a:latin typeface="+mn-lt"/>
                <a:ea typeface="+mn-ea"/>
                <a:cs typeface="+mn-cs"/>
              </a:rPr>
              <a:t>ono state effettuate numerose misure dei parametri dell’ellissoide. Queste misure, compiute da scienziati diversi, hanno dato luogo a diversi ellissoidi, utilizzati nel tempo e nei diversi Paesi per la determinazione delle coordinate e per le rappresentazioni cartografiche a scala locale. Gli ellissoidi maggiormente utilizzati sono quello di </a:t>
            </a:r>
            <a:r>
              <a:rPr lang="it-IT" sz="1200" kern="1200" dirty="0" err="1">
                <a:solidFill>
                  <a:schemeClr val="tx1"/>
                </a:solidFill>
                <a:effectLst/>
                <a:latin typeface="+mn-lt"/>
                <a:ea typeface="+mn-ea"/>
                <a:cs typeface="+mn-cs"/>
              </a:rPr>
              <a:t>Bessel</a:t>
            </a:r>
            <a:r>
              <a:rPr lang="it-IT" sz="1200" kern="1200" dirty="0">
                <a:solidFill>
                  <a:schemeClr val="tx1"/>
                </a:solidFill>
                <a:effectLst/>
                <a:latin typeface="+mn-lt"/>
                <a:ea typeface="+mn-ea"/>
                <a:cs typeface="+mn-cs"/>
              </a:rPr>
              <a:t> (1841) – usato per le mappe catastali e la cartografia ufficiale italiana – quello di </a:t>
            </a:r>
            <a:r>
              <a:rPr lang="it-IT" sz="1200" kern="1200" dirty="0" err="1">
                <a:solidFill>
                  <a:schemeClr val="tx1"/>
                </a:solidFill>
                <a:effectLst/>
                <a:latin typeface="+mn-lt"/>
                <a:ea typeface="+mn-ea"/>
                <a:cs typeface="+mn-cs"/>
              </a:rPr>
              <a:t>Hayford</a:t>
            </a:r>
            <a:r>
              <a:rPr lang="it-IT" sz="1200" kern="1200" dirty="0">
                <a:solidFill>
                  <a:schemeClr val="tx1"/>
                </a:solidFill>
                <a:effectLst/>
                <a:latin typeface="+mn-lt"/>
                <a:ea typeface="+mn-ea"/>
                <a:cs typeface="+mn-cs"/>
              </a:rPr>
              <a:t> (1909) – adottato internazionalmente dal 1924 – e il WGS84 (1984) – calcolato da dati di geodesia spaziale e usato per le misure GPS. Le ultime misure effettuate da satellite hanno permesso di definire un ellissoide globale (il WGS84), che possa cioè essere usato per la cartografia di tutto il mondo. </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34</a:t>
            </a:fld>
            <a:endParaRPr lang="it-IT"/>
          </a:p>
        </p:txBody>
      </p:sp>
    </p:spTree>
    <p:extLst>
      <p:ext uri="{BB962C8B-B14F-4D97-AF65-F5344CB8AC3E}">
        <p14:creationId xmlns:p14="http://schemas.microsoft.com/office/powerpoint/2010/main" val="1735324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latin typeface="Swis721 Lt BT" panose="020B0403020202020204" pitchFamily="34" charset="0"/>
                <a:ea typeface="Calibri" panose="020F0502020204030204" pitchFamily="34" charset="0"/>
                <a:cs typeface="Times New Roman" panose="02020603050405020304" pitchFamily="18" charset="0"/>
              </a:rPr>
              <a:t>Una superficie di riferimento, per essere considerata tale deve avere forma prossima a quella della terra, essere rappresentabile tramite un’equazione matematica abbastanza semplice, consentire il calcolo di distanze, aree e angoli e garantire la corrispondenza biunivoca tra le coordinate, come prima sottolineato.  </a:t>
            </a:r>
          </a:p>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35</a:t>
            </a:fld>
            <a:endParaRPr lang="it-IT"/>
          </a:p>
        </p:txBody>
      </p:sp>
    </p:spTree>
    <p:extLst>
      <p:ext uri="{BB962C8B-B14F-4D97-AF65-F5344CB8AC3E}">
        <p14:creationId xmlns:p14="http://schemas.microsoft.com/office/powerpoint/2010/main" val="3516761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La migliore approssimazione della superficie terrestre è rappresentata dal </a:t>
            </a:r>
            <a:r>
              <a:rPr lang="it-IT" sz="1200" i="1" kern="1200" dirty="0">
                <a:solidFill>
                  <a:schemeClr val="tx1"/>
                </a:solidFill>
                <a:effectLst/>
                <a:latin typeface="+mn-lt"/>
                <a:ea typeface="+mn-ea"/>
                <a:cs typeface="+mn-cs"/>
              </a:rPr>
              <a:t>geoide</a:t>
            </a:r>
            <a:r>
              <a:rPr lang="it-IT" sz="1200" kern="1200" dirty="0">
                <a:solidFill>
                  <a:schemeClr val="tx1"/>
                </a:solidFill>
                <a:effectLst/>
                <a:latin typeface="+mn-lt"/>
                <a:ea typeface="+mn-ea"/>
                <a:cs typeface="+mn-cs"/>
              </a:rPr>
              <a:t>, superficie ortogonale in ogni suo punto alla direzione della forza di gravità e identificabile con il livello del mare supposto in perfetta quiete. </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La distanza tra un punto sulla superficie terrestre e la sua proiezione sul geoide (data da un segmento di linea di forza) si chiama quota ortometrica (comunemente denominata “quota sul livello del mare”). Per questo motivo il geoide è usato soprattutto per determinare le quote altimetriche dei vari punti della superficie terrestre. </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36</a:t>
            </a:fld>
            <a:endParaRPr lang="it-IT"/>
          </a:p>
        </p:txBody>
      </p:sp>
    </p:spTree>
    <p:extLst>
      <p:ext uri="{BB962C8B-B14F-4D97-AF65-F5344CB8AC3E}">
        <p14:creationId xmlns:p14="http://schemas.microsoft.com/office/powerpoint/2010/main" val="2405043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Anche sull’ellissoide posso ricavare quote</a:t>
            </a:r>
            <a:r>
              <a:rPr lang="it-IT" baseline="0" dirty="0"/>
              <a:t> altimetriche…</a:t>
            </a:r>
            <a:endParaRPr lang="it-IT" dirty="0"/>
          </a:p>
          <a:p>
            <a:r>
              <a:rPr lang="it-IT" dirty="0"/>
              <a:t>Dalla figura si vede come la differenza in un punto tra i due dati altimetrici h ed H è pari alla lunghezza n, detta ondulazione geoidica, definita come la </a:t>
            </a:r>
            <a:r>
              <a:rPr lang="it-IT" i="1" dirty="0"/>
              <a:t>distanza tra geoide ed ellissoide</a:t>
            </a:r>
            <a:r>
              <a:rPr lang="it-IT" dirty="0"/>
              <a:t> misurata lungo la normale ellissoidica.</a:t>
            </a:r>
          </a:p>
          <a:p>
            <a:r>
              <a:rPr lang="it-IT" dirty="0"/>
              <a:t>La semplice relazione matematica che lega le tre grandezze è quindi la seguente: h - H = n.</a:t>
            </a:r>
          </a:p>
          <a:p>
            <a:r>
              <a:rPr lang="it-IT" dirty="0"/>
              <a:t> </a:t>
            </a:r>
          </a:p>
          <a:p>
            <a:r>
              <a:rPr lang="it-IT" dirty="0"/>
              <a:t>Mediante questa relazione è possibile trasformare le altezze ellissoidiche provenienti da misure GPS/</a:t>
            </a:r>
            <a:r>
              <a:rPr lang="it-IT" dirty="0" err="1"/>
              <a:t>GNSS</a:t>
            </a:r>
            <a:r>
              <a:rPr lang="it-IT" dirty="0"/>
              <a:t> in quote </a:t>
            </a:r>
            <a:r>
              <a:rPr lang="it-IT" dirty="0" err="1"/>
              <a:t>ortometriche:H</a:t>
            </a:r>
            <a:r>
              <a:rPr lang="it-IT" dirty="0"/>
              <a:t> = h - n.</a:t>
            </a:r>
          </a:p>
          <a:p>
            <a:r>
              <a:rPr lang="it-IT" dirty="0"/>
              <a:t>Per fare questo </a:t>
            </a:r>
            <a:r>
              <a:rPr lang="it-IT" i="1" dirty="0"/>
              <a:t>è </a:t>
            </a:r>
            <a:r>
              <a:rPr lang="it-IT" b="1" i="1" dirty="0"/>
              <a:t>necessario conoscere il valore dell'ondulazione</a:t>
            </a:r>
            <a:r>
              <a:rPr lang="it-IT" b="1" dirty="0"/>
              <a:t> n</a:t>
            </a:r>
            <a:r>
              <a:rPr lang="it-IT" dirty="0"/>
              <a:t> nel punto considerato.</a:t>
            </a:r>
            <a:br>
              <a:rPr lang="it-IT" dirty="0"/>
            </a:br>
            <a:r>
              <a:rPr lang="it-IT" dirty="0"/>
              <a:t>Il </a:t>
            </a:r>
            <a:r>
              <a:rPr lang="it-IT" b="1" dirty="0"/>
              <a:t>valore dell'ondulazione n</a:t>
            </a:r>
            <a:r>
              <a:rPr lang="it-IT" dirty="0"/>
              <a:t> in un punto qualsiasi della Terra </a:t>
            </a:r>
            <a:r>
              <a:rPr lang="it-IT" b="1" dirty="0"/>
              <a:t>può essere ricavato</a:t>
            </a:r>
            <a:r>
              <a:rPr lang="it-IT" dirty="0"/>
              <a:t>, in maniera più o meno approssimata, da un </a:t>
            </a:r>
            <a:r>
              <a:rPr lang="it-IT" b="1" dirty="0"/>
              <a:t>modello di geoide</a:t>
            </a:r>
            <a:endParaRPr lang="it-IT" dirty="0"/>
          </a:p>
          <a:p>
            <a:endParaRPr lang="it-IT" dirty="0"/>
          </a:p>
          <a:p>
            <a:r>
              <a:rPr lang="it-IT" dirty="0"/>
              <a:t>Attenzione alle quote del GPS</a:t>
            </a:r>
            <a:r>
              <a:rPr lang="it-IT" baseline="0" dirty="0"/>
              <a:t> perché sono ellissoidiche.</a:t>
            </a:r>
          </a:p>
        </p:txBody>
      </p:sp>
      <p:sp>
        <p:nvSpPr>
          <p:cNvPr id="4" name="Segnaposto numero diapositiva 3"/>
          <p:cNvSpPr>
            <a:spLocks noGrp="1"/>
          </p:cNvSpPr>
          <p:nvPr>
            <p:ph type="sldNum" sz="quarter" idx="10"/>
          </p:nvPr>
        </p:nvSpPr>
        <p:spPr/>
        <p:txBody>
          <a:bodyPr/>
          <a:lstStyle/>
          <a:p>
            <a:fld id="{CB1EF26F-BB6C-4430-B2FF-2DEEF27B66EA}" type="slidenum">
              <a:rPr lang="it-IT" smtClean="0"/>
              <a:t>37</a:t>
            </a:fld>
            <a:endParaRPr lang="it-IT"/>
          </a:p>
        </p:txBody>
      </p:sp>
    </p:spTree>
    <p:extLst>
      <p:ext uri="{BB962C8B-B14F-4D97-AF65-F5344CB8AC3E}">
        <p14:creationId xmlns:p14="http://schemas.microsoft.com/office/powerpoint/2010/main" val="3968923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38</a:t>
            </a:fld>
            <a:endParaRPr lang="it-IT"/>
          </a:p>
        </p:txBody>
      </p:sp>
    </p:spTree>
    <p:extLst>
      <p:ext uri="{BB962C8B-B14F-4D97-AF65-F5344CB8AC3E}">
        <p14:creationId xmlns:p14="http://schemas.microsoft.com/office/powerpoint/2010/main" val="1035783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Abbiamo visto come</a:t>
            </a:r>
            <a:r>
              <a:rPr lang="it-IT" baseline="0" dirty="0"/>
              <a:t> può essere orientato l’ellissoide e che sistemi di coordinate posso usare ma quando vado a rilevare qualcosa in concreto sul terreno, come faccio a riferirmi a quelle coordinate? Abbiamo detto che le coordinate sono relative ad un </a:t>
            </a:r>
            <a:r>
              <a:rPr lang="it-IT" baseline="0" dirty="0" err="1"/>
              <a:t>Sdr</a:t>
            </a:r>
            <a:r>
              <a:rPr lang="it-IT" baseline="0" dirty="0"/>
              <a:t>….come faccio a sapere dove di trova l’origine e quindi a riferirmi a quella per stimare le coordinate del punto?</a:t>
            </a:r>
          </a:p>
          <a:p>
            <a:r>
              <a:rPr lang="it-IT" baseline="0" dirty="0">
                <a:sym typeface="Wingdings" panose="05000000000000000000" pitchFamily="2" charset="2"/>
              </a:rPr>
              <a:t> ATTRAVERSO LA MATERIALIZZAZIONE DEL SISTEMA</a:t>
            </a:r>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39</a:t>
            </a:fld>
            <a:endParaRPr lang="it-IT"/>
          </a:p>
        </p:txBody>
      </p:sp>
    </p:spTree>
    <p:extLst>
      <p:ext uri="{BB962C8B-B14F-4D97-AF65-F5344CB8AC3E}">
        <p14:creationId xmlns:p14="http://schemas.microsoft.com/office/powerpoint/2010/main" val="1303780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Oggi sempre più diffuse misure satellitari</a:t>
            </a:r>
          </a:p>
        </p:txBody>
      </p:sp>
      <p:sp>
        <p:nvSpPr>
          <p:cNvPr id="4" name="Segnaposto numero diapositiva 3"/>
          <p:cNvSpPr>
            <a:spLocks noGrp="1"/>
          </p:cNvSpPr>
          <p:nvPr>
            <p:ph type="sldNum" sz="quarter" idx="10"/>
          </p:nvPr>
        </p:nvSpPr>
        <p:spPr/>
        <p:txBody>
          <a:bodyPr/>
          <a:lstStyle/>
          <a:p>
            <a:fld id="{CB1EF26F-BB6C-4430-B2FF-2DEEF27B66EA}" type="slidenum">
              <a:rPr lang="it-IT" smtClean="0"/>
              <a:t>40</a:t>
            </a:fld>
            <a:endParaRPr lang="it-IT"/>
          </a:p>
        </p:txBody>
      </p:sp>
    </p:spTree>
    <p:extLst>
      <p:ext uri="{BB962C8B-B14F-4D97-AF65-F5344CB8AC3E}">
        <p14:creationId xmlns:p14="http://schemas.microsoft.com/office/powerpoint/2010/main" val="1453021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41</a:t>
            </a:fld>
            <a:endParaRPr lang="it-IT"/>
          </a:p>
        </p:txBody>
      </p:sp>
    </p:spTree>
    <p:extLst>
      <p:ext uri="{BB962C8B-B14F-4D97-AF65-F5344CB8AC3E}">
        <p14:creationId xmlns:p14="http://schemas.microsoft.com/office/powerpoint/2010/main" val="204560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valore della circonferenza terrestre. Il primo esperimento scientifico in tal senso fu eseguito da Eratostene (290-210 a.C.) in Egitto intorno al 250 a.C. Egli, partendo da considerazioni sulla diversa inclinazione dei raggi solari nel giorno del solstizio d’estate in due località poste a distanza nota e sullo stesso meridiano, arrivò a calcolare un valore della circonferenza terrestre molto vicino a quello effettivo (con un errore dell’1,5 % circa)</a:t>
            </a:r>
            <a:r>
              <a:rPr lang="it-IT" dirty="0">
                <a:effectLst/>
              </a:rPr>
              <a:t> </a:t>
            </a:r>
            <a:r>
              <a:rPr lang="it-IT" sz="1200" kern="1200" dirty="0">
                <a:solidFill>
                  <a:schemeClr val="tx1"/>
                </a:solidFill>
                <a:effectLst/>
                <a:latin typeface="+mn-lt"/>
                <a:ea typeface="+mn-ea"/>
                <a:cs typeface="+mn-cs"/>
              </a:rPr>
              <a:t>Il valore stimato da Eratostene era pari a 250.000 stadi. Vi sono incertezze sul corrispondente valore metrico dello stadio egiziano, ma se lo si assume pari a 157,5 m, come nella versione maggiormente accreditata, il valore della circonferenza terrestre corrisponde a 39.400 km, molto vicino a quello effettivo di 40.000 km.</a:t>
            </a:r>
          </a:p>
          <a:p>
            <a:endParaRPr lang="it-IT" dirty="0"/>
          </a:p>
          <a:p>
            <a:r>
              <a:rPr lang="it-IT" sz="1200" b="0" kern="1200" dirty="0">
                <a:solidFill>
                  <a:schemeClr val="tx1"/>
                </a:solidFill>
                <a:latin typeface="+mn-lt"/>
                <a:ea typeface="+mn-ea"/>
                <a:cs typeface="+mn-cs"/>
              </a:rPr>
              <a:t>Eratostene di Cirene intorno al 230 a.C. misurò per la prima volta le dimensioni della Terra. Il suo calcolo si basava sull'osservazione che un bastone verticale posto a </a:t>
            </a:r>
            <a:r>
              <a:rPr lang="it-IT" sz="1200" b="0" kern="1200" dirty="0" err="1">
                <a:solidFill>
                  <a:schemeClr val="tx1"/>
                </a:solidFill>
                <a:latin typeface="+mn-lt"/>
                <a:ea typeface="+mn-ea"/>
                <a:cs typeface="+mn-cs"/>
              </a:rPr>
              <a:t>Siene</a:t>
            </a:r>
            <a:r>
              <a:rPr lang="it-IT" sz="1200" b="0" kern="1200" dirty="0">
                <a:solidFill>
                  <a:schemeClr val="tx1"/>
                </a:solidFill>
                <a:latin typeface="+mn-lt"/>
                <a:ea typeface="+mn-ea"/>
                <a:cs typeface="+mn-cs"/>
              </a:rPr>
              <a:t> (Assuan) in Egitto il giorno del solstizio d'estate, non proietta nessuna ombra. Ciò significa che, in quel giorno e a quell'ora, il Sole si trova esattamente allo zenit. Nello stesso giorno dell'anno e alla stessa ora, un uguale bastone piantato ad Alessandria, proietta un'ombra e indica una inclinazione di 7° 12' dei raggi solari rispetto alla verticale. Se Alessandria si trova esattamente a nord di </a:t>
            </a:r>
            <a:r>
              <a:rPr lang="it-IT" sz="1200" b="0" kern="1200" dirty="0" err="1">
                <a:solidFill>
                  <a:schemeClr val="tx1"/>
                </a:solidFill>
                <a:latin typeface="+mn-lt"/>
                <a:ea typeface="+mn-ea"/>
                <a:cs typeface="+mn-cs"/>
              </a:rPr>
              <a:t>Siene</a:t>
            </a:r>
            <a:r>
              <a:rPr lang="it-IT" sz="1200" b="0" kern="1200" dirty="0">
                <a:solidFill>
                  <a:schemeClr val="tx1"/>
                </a:solidFill>
                <a:latin typeface="+mn-lt"/>
                <a:ea typeface="+mn-ea"/>
                <a:cs typeface="+mn-cs"/>
              </a:rPr>
              <a:t> (come Eratostene credeva), la differenza di latitudine tra i due luoghi è di 7° 12'. Conoscendo la distanza tra </a:t>
            </a:r>
            <a:r>
              <a:rPr lang="it-IT" sz="1200" b="0" kern="1200" dirty="0" err="1">
                <a:solidFill>
                  <a:schemeClr val="tx1"/>
                </a:solidFill>
                <a:latin typeface="+mn-lt"/>
                <a:ea typeface="+mn-ea"/>
                <a:cs typeface="+mn-cs"/>
              </a:rPr>
              <a:t>Siene</a:t>
            </a:r>
            <a:r>
              <a:rPr lang="it-IT" sz="1200" b="0" kern="1200" dirty="0">
                <a:solidFill>
                  <a:schemeClr val="tx1"/>
                </a:solidFill>
                <a:latin typeface="+mn-lt"/>
                <a:ea typeface="+mn-ea"/>
                <a:cs typeface="+mn-cs"/>
              </a:rPr>
              <a:t> e Alessandria era possibile calcolare, per mezzo di una proporzione, la misura della circonferenza e quindi del diametro terrestre. Infatti, se 7° 12' rappresentano un cinquantesimo dell'angolo giro, anche la distanza </a:t>
            </a:r>
            <a:r>
              <a:rPr lang="it-IT" sz="1200" b="0" kern="1200" dirty="0" err="1">
                <a:solidFill>
                  <a:schemeClr val="tx1"/>
                </a:solidFill>
                <a:latin typeface="+mn-lt"/>
                <a:ea typeface="+mn-ea"/>
                <a:cs typeface="+mn-cs"/>
              </a:rPr>
              <a:t>Siene</a:t>
            </a:r>
            <a:r>
              <a:rPr lang="it-IT" sz="1200" b="0" kern="1200" dirty="0">
                <a:solidFill>
                  <a:schemeClr val="tx1"/>
                </a:solidFill>
                <a:latin typeface="+mn-lt"/>
                <a:ea typeface="+mn-ea"/>
                <a:cs typeface="+mn-cs"/>
              </a:rPr>
              <a:t>-Alessandria deve essere la cinquantesima parte della circonferenza terrestre. Le stime della distanza tra le due città era allora di 25.258 stadi (1 stadio = 157 metri). Ottenne un valore del diametro terrestre pari a circa 12629 km, una misura straordinariamente vicina a quella oggi accettata (inferiore soltanto di circa 113 Km). </a:t>
            </a:r>
            <a:r>
              <a:rPr lang="it-IT" b="0" dirty="0"/>
              <a:t> </a:t>
            </a:r>
          </a:p>
        </p:txBody>
      </p:sp>
      <p:sp>
        <p:nvSpPr>
          <p:cNvPr id="4" name="Segnaposto numero diapositiva 3"/>
          <p:cNvSpPr>
            <a:spLocks noGrp="1"/>
          </p:cNvSpPr>
          <p:nvPr>
            <p:ph type="sldNum" sz="quarter" idx="10"/>
          </p:nvPr>
        </p:nvSpPr>
        <p:spPr/>
        <p:txBody>
          <a:bodyPr/>
          <a:lstStyle/>
          <a:p>
            <a:fld id="{CB1EF26F-BB6C-4430-B2FF-2DEEF27B66EA}" type="slidenum">
              <a:rPr lang="it-IT" smtClean="0"/>
              <a:t>5</a:t>
            </a:fld>
            <a:endParaRPr lang="it-IT"/>
          </a:p>
        </p:txBody>
      </p:sp>
    </p:spTree>
    <p:extLst>
      <p:ext uri="{BB962C8B-B14F-4D97-AF65-F5344CB8AC3E}">
        <p14:creationId xmlns:p14="http://schemas.microsoft.com/office/powerpoint/2010/main" val="784122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B1EF26F-BB6C-4430-B2FF-2DEEF27B66EA}" type="slidenum">
              <a:rPr lang="it-IT" smtClean="0"/>
              <a:t>51</a:t>
            </a:fld>
            <a:endParaRPr lang="it-IT"/>
          </a:p>
        </p:txBody>
      </p:sp>
    </p:spTree>
    <p:extLst>
      <p:ext uri="{BB962C8B-B14F-4D97-AF65-F5344CB8AC3E}">
        <p14:creationId xmlns:p14="http://schemas.microsoft.com/office/powerpoint/2010/main" val="219166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6</a:t>
            </a:fld>
            <a:endParaRPr lang="it-IT"/>
          </a:p>
        </p:txBody>
      </p:sp>
    </p:spTree>
    <p:extLst>
      <p:ext uri="{BB962C8B-B14F-4D97-AF65-F5344CB8AC3E}">
        <p14:creationId xmlns:p14="http://schemas.microsoft.com/office/powerpoint/2010/main" val="182738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7</a:t>
            </a:fld>
            <a:endParaRPr lang="it-IT"/>
          </a:p>
        </p:txBody>
      </p:sp>
    </p:spTree>
    <p:extLst>
      <p:ext uri="{BB962C8B-B14F-4D97-AF65-F5344CB8AC3E}">
        <p14:creationId xmlns:p14="http://schemas.microsoft.com/office/powerpoint/2010/main" val="362275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8</a:t>
            </a:fld>
            <a:endParaRPr lang="it-IT"/>
          </a:p>
        </p:txBody>
      </p:sp>
    </p:spTree>
    <p:extLst>
      <p:ext uri="{BB962C8B-B14F-4D97-AF65-F5344CB8AC3E}">
        <p14:creationId xmlns:p14="http://schemas.microsoft.com/office/powerpoint/2010/main" val="144106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Facciamo quindi un passo</a:t>
            </a:r>
            <a:r>
              <a:rPr lang="it-IT" baseline="0" dirty="0"/>
              <a:t> indietro e vediamo come si arriva alla realizzazione di una carta</a:t>
            </a:r>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9</a:t>
            </a:fld>
            <a:endParaRPr lang="it-IT"/>
          </a:p>
        </p:txBody>
      </p:sp>
    </p:spTree>
    <p:extLst>
      <p:ext uri="{BB962C8B-B14F-4D97-AF65-F5344CB8AC3E}">
        <p14:creationId xmlns:p14="http://schemas.microsoft.com/office/powerpoint/2010/main" val="166470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10</a:t>
            </a:fld>
            <a:endParaRPr lang="it-IT"/>
          </a:p>
        </p:txBody>
      </p:sp>
    </p:spTree>
    <p:extLst>
      <p:ext uri="{BB962C8B-B14F-4D97-AF65-F5344CB8AC3E}">
        <p14:creationId xmlns:p14="http://schemas.microsoft.com/office/powerpoint/2010/main" val="657099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1EF26F-BB6C-4430-B2FF-2DEEF27B66EA}" type="slidenum">
              <a:rPr lang="it-IT" smtClean="0"/>
              <a:t>11</a:t>
            </a:fld>
            <a:endParaRPr lang="it-IT"/>
          </a:p>
        </p:txBody>
      </p:sp>
    </p:spTree>
    <p:extLst>
      <p:ext uri="{BB962C8B-B14F-4D97-AF65-F5344CB8AC3E}">
        <p14:creationId xmlns:p14="http://schemas.microsoft.com/office/powerpoint/2010/main" val="2353158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5" name="Segnaposto piè di pagina 4"/>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endParaRPr lang="it-IT" dirty="0"/>
          </a:p>
        </p:txBody>
      </p:sp>
      <p:sp>
        <p:nvSpPr>
          <p:cNvPr id="6" name="Segnaposto numero diapositiva 5"/>
          <p:cNvSpPr>
            <a:spLocks noGrp="1"/>
          </p:cNvSpPr>
          <p:nvPr>
            <p:ph type="sldNum" sz="quarter" idx="12"/>
          </p:nvPr>
        </p:nvSpPr>
        <p:spPr/>
        <p:txBody>
          <a:bodyPr/>
          <a:lstStyle/>
          <a:p>
            <a:fld id="{E8149F7A-3F2F-4E74-9B41-04A30A4F8932}" type="slidenum">
              <a:rPr lang="it-IT" smtClean="0"/>
              <a:t>‹N›</a:t>
            </a:fld>
            <a:endParaRPr lang="it-IT"/>
          </a:p>
        </p:txBody>
      </p:sp>
      <p:cxnSp>
        <p:nvCxnSpPr>
          <p:cNvPr id="7" name="Connettore diritto 6"/>
          <p:cNvCxnSpPr/>
          <p:nvPr userDrawn="1"/>
        </p:nvCxnSpPr>
        <p:spPr>
          <a:xfrm flipV="1">
            <a:off x="595313" y="3537816"/>
            <a:ext cx="11001375" cy="36368"/>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921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6" name="Segnaposto piè di pagina 5"/>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7" name="Segnaposto numero diapositiva 6"/>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15366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6" name="Segnaposto piè di pagina 5"/>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7" name="Segnaposto numero diapositiva 6"/>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2813009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6" name="Segnaposto numero diapositiva 5"/>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249191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6" name="Segnaposto numero diapositiva 5"/>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415641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523875" y="0"/>
            <a:ext cx="10382250" cy="1325563"/>
          </a:xfrm>
        </p:spPr>
        <p:txBody>
          <a:bodyPr>
            <a:normAutofit/>
          </a:bodyPr>
          <a:lstStyle>
            <a:lvl1pPr>
              <a:defRPr sz="3600"/>
            </a:lvl1pPr>
          </a:lstStyle>
          <a:p>
            <a:r>
              <a:rPr lang="it-IT" dirty="0"/>
              <a:t>Fare clic per modificare lo stile del titolo</a:t>
            </a:r>
          </a:p>
        </p:txBody>
      </p:sp>
      <p:sp>
        <p:nvSpPr>
          <p:cNvPr id="5" name="Segnaposto numero diapositiva 4"/>
          <p:cNvSpPr>
            <a:spLocks noGrp="1"/>
          </p:cNvSpPr>
          <p:nvPr>
            <p:ph type="sldNum" sz="quarter" idx="12"/>
          </p:nvPr>
        </p:nvSpPr>
        <p:spPr/>
        <p:txBody>
          <a:bodyPr/>
          <a:lstStyle/>
          <a:p>
            <a:fld id="{E8149F7A-3F2F-4E74-9B41-04A30A4F8932}" type="slidenum">
              <a:rPr lang="it-IT" smtClean="0"/>
              <a:t>‹N›</a:t>
            </a:fld>
            <a:endParaRPr lang="it-IT"/>
          </a:p>
        </p:txBody>
      </p:sp>
      <p:cxnSp>
        <p:nvCxnSpPr>
          <p:cNvPr id="7" name="Connettore diritto 6"/>
          <p:cNvCxnSpPr/>
          <p:nvPr userDrawn="1"/>
        </p:nvCxnSpPr>
        <p:spPr>
          <a:xfrm flipV="1">
            <a:off x="595313" y="885825"/>
            <a:ext cx="11001375" cy="36368"/>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userDrawn="1"/>
        </p:nvSpPr>
        <p:spPr>
          <a:xfrm>
            <a:off x="8458201" y="6338857"/>
            <a:ext cx="3619500" cy="400110"/>
          </a:xfrm>
          <a:prstGeom prst="rect">
            <a:avLst/>
          </a:prstGeom>
          <a:noFill/>
        </p:spPr>
        <p:txBody>
          <a:bodyPr wrap="square" rtlCol="0">
            <a:spAutoFit/>
          </a:bodyPr>
          <a:lstStyle/>
          <a:p>
            <a:pPr algn="r"/>
            <a:r>
              <a:rPr lang="it-IT" sz="1000" dirty="0">
                <a:solidFill>
                  <a:schemeClr val="tx1">
                    <a:lumMod val="75000"/>
                    <a:lumOff val="25000"/>
                  </a:schemeClr>
                </a:solidFill>
              </a:rPr>
              <a:t>Università degli Studi di Parma - DIA</a:t>
            </a:r>
          </a:p>
          <a:p>
            <a:pPr algn="r"/>
            <a:r>
              <a:rPr lang="it-IT" sz="1000" dirty="0">
                <a:solidFill>
                  <a:schemeClr val="tx1">
                    <a:lumMod val="75000"/>
                    <a:lumOff val="25000"/>
                  </a:schemeClr>
                </a:solidFill>
              </a:rPr>
              <a:t>Laboratorio di </a:t>
            </a:r>
            <a:r>
              <a:rPr lang="it-IT" sz="1000" dirty="0" err="1">
                <a:solidFill>
                  <a:schemeClr val="tx1">
                    <a:lumMod val="75000"/>
                    <a:lumOff val="25000"/>
                  </a:schemeClr>
                </a:solidFill>
              </a:rPr>
              <a:t>Geomatica</a:t>
            </a:r>
            <a:r>
              <a:rPr lang="it-IT" sz="1000" dirty="0">
                <a:solidFill>
                  <a:schemeClr val="tx1">
                    <a:lumMod val="75000"/>
                    <a:lumOff val="25000"/>
                  </a:schemeClr>
                </a:solidFill>
              </a:rPr>
              <a:t>	Prof. Riccardo Roncella</a:t>
            </a:r>
            <a:endParaRPr lang="it-IT" dirty="0"/>
          </a:p>
        </p:txBody>
      </p:sp>
      <p:sp>
        <p:nvSpPr>
          <p:cNvPr id="13" name="Segnaposto piè di pagina 4"/>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endParaRPr lang="it-IT" dirty="0"/>
          </a:p>
        </p:txBody>
      </p:sp>
    </p:spTree>
    <p:extLst>
      <p:ext uri="{BB962C8B-B14F-4D97-AF65-F5344CB8AC3E}">
        <p14:creationId xmlns:p14="http://schemas.microsoft.com/office/powerpoint/2010/main" val="401185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6" name="Segnaposto numero diapositiva 5"/>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102338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5" name="Segnaposto piè di pagina 4"/>
          <p:cNvSpPr>
            <a:spLocks noGrp="1"/>
          </p:cNvSpPr>
          <p:nvPr>
            <p:ph type="ftr" sz="quarter" idx="11"/>
          </p:nvPr>
        </p:nvSpPr>
        <p:spPr>
          <a:xfrm>
            <a:off x="238124" y="6356350"/>
            <a:ext cx="6648451" cy="365125"/>
          </a:xfrm>
          <a:prstGeom prst="rect">
            <a:avLst/>
          </a:prstGeom>
        </p:spPr>
        <p:txBody>
          <a:bodyPr/>
          <a:lstStyle/>
          <a:p>
            <a:r>
              <a:rPr lang="it-IT" dirty="0"/>
              <a:t>Trasformazione tra sistemi di riferimento geodetici</a:t>
            </a:r>
          </a:p>
        </p:txBody>
      </p:sp>
      <p:sp>
        <p:nvSpPr>
          <p:cNvPr id="6" name="Segnaposto numero diapositiva 5"/>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356858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7" name="Segnaposto numero diapositiva 6"/>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238011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9" name="Segnaposto numero diapositiva 8"/>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293230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4" name="Segnaposto piè di pagina 3"/>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5" name="Segnaposto numero diapositiva 4"/>
          <p:cNvSpPr>
            <a:spLocks noGrp="1"/>
          </p:cNvSpPr>
          <p:nvPr>
            <p:ph type="sldNum" sz="quarter" idx="12"/>
          </p:nvPr>
        </p:nvSpPr>
        <p:spPr/>
        <p:txBody>
          <a:bodyPr/>
          <a:lstStyle/>
          <a:p>
            <a:fld id="{E8149F7A-3F2F-4E74-9B41-04A30A4F8932}" type="slidenum">
              <a:rPr lang="it-IT" smtClean="0"/>
              <a:t>‹N›</a:t>
            </a:fld>
            <a:endParaRPr lang="it-IT"/>
          </a:p>
        </p:txBody>
      </p:sp>
    </p:spTree>
    <p:extLst>
      <p:ext uri="{BB962C8B-B14F-4D97-AF65-F5344CB8AC3E}">
        <p14:creationId xmlns:p14="http://schemas.microsoft.com/office/powerpoint/2010/main" val="269077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4" name="Segnaposto numero diapositiva 3"/>
          <p:cNvSpPr>
            <a:spLocks noGrp="1"/>
          </p:cNvSpPr>
          <p:nvPr>
            <p:ph type="sldNum" sz="quarter" idx="12"/>
          </p:nvPr>
        </p:nvSpPr>
        <p:spPr/>
        <p:txBody>
          <a:bodyPr/>
          <a:lstStyle/>
          <a:p>
            <a:fld id="{E8149F7A-3F2F-4E74-9B41-04A30A4F8932}" type="slidenum">
              <a:rPr lang="it-IT" smtClean="0"/>
              <a:t>‹N›</a:t>
            </a:fld>
            <a:endParaRPr lang="it-IT"/>
          </a:p>
        </p:txBody>
      </p:sp>
      <p:sp>
        <p:nvSpPr>
          <p:cNvPr id="5" name="CasellaDiTesto 4"/>
          <p:cNvSpPr txBox="1"/>
          <p:nvPr userDrawn="1"/>
        </p:nvSpPr>
        <p:spPr>
          <a:xfrm>
            <a:off x="8280401" y="6338857"/>
            <a:ext cx="3797300" cy="400110"/>
          </a:xfrm>
          <a:prstGeom prst="rect">
            <a:avLst/>
          </a:prstGeom>
          <a:noFill/>
        </p:spPr>
        <p:txBody>
          <a:bodyPr wrap="square" rtlCol="0">
            <a:spAutoFit/>
          </a:bodyPr>
          <a:lstStyle/>
          <a:p>
            <a:pPr algn="r"/>
            <a:r>
              <a:rPr lang="it-IT" sz="1000" dirty="0">
                <a:solidFill>
                  <a:schemeClr val="tx1">
                    <a:lumMod val="75000"/>
                    <a:lumOff val="25000"/>
                  </a:schemeClr>
                </a:solidFill>
              </a:rPr>
              <a:t>Università degli Studi di Parma - DIA</a:t>
            </a:r>
          </a:p>
          <a:p>
            <a:pPr algn="r"/>
            <a:r>
              <a:rPr lang="it-IT" sz="1000" dirty="0">
                <a:solidFill>
                  <a:schemeClr val="tx1">
                    <a:lumMod val="75000"/>
                    <a:lumOff val="25000"/>
                  </a:schemeClr>
                </a:solidFill>
              </a:rPr>
              <a:t>Laboratorio di </a:t>
            </a:r>
            <a:r>
              <a:rPr lang="it-IT" sz="1000" dirty="0" err="1">
                <a:solidFill>
                  <a:schemeClr val="tx1">
                    <a:lumMod val="75000"/>
                    <a:lumOff val="25000"/>
                  </a:schemeClr>
                </a:solidFill>
              </a:rPr>
              <a:t>Geomatica</a:t>
            </a:r>
            <a:r>
              <a:rPr lang="it-IT" sz="1000" dirty="0">
                <a:solidFill>
                  <a:schemeClr val="tx1">
                    <a:lumMod val="75000"/>
                    <a:lumOff val="25000"/>
                  </a:schemeClr>
                </a:solidFill>
              </a:rPr>
              <a:t>	- Prof. Riccardo Roncella</a:t>
            </a:r>
            <a:endParaRPr lang="it-IT" dirty="0"/>
          </a:p>
        </p:txBody>
      </p:sp>
    </p:spTree>
    <p:extLst>
      <p:ext uri="{BB962C8B-B14F-4D97-AF65-F5344CB8AC3E}">
        <p14:creationId xmlns:p14="http://schemas.microsoft.com/office/powerpoint/2010/main" val="3480862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ttoparagraf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238124" y="6356350"/>
            <a:ext cx="6648451" cy="365125"/>
          </a:xfrm>
          <a:prstGeom prst="rect">
            <a:avLst/>
          </a:prstGeom>
        </p:spPr>
        <p:txBody>
          <a:bodyPr/>
          <a:lstStyle/>
          <a:p>
            <a:r>
              <a:rPr lang="it-IT"/>
              <a:t>Trasformazione tra sistemi di riferimento geodetici</a:t>
            </a:r>
          </a:p>
        </p:txBody>
      </p:sp>
      <p:sp>
        <p:nvSpPr>
          <p:cNvPr id="4" name="Segnaposto numero diapositiva 3"/>
          <p:cNvSpPr>
            <a:spLocks noGrp="1"/>
          </p:cNvSpPr>
          <p:nvPr>
            <p:ph type="sldNum" sz="quarter" idx="12"/>
          </p:nvPr>
        </p:nvSpPr>
        <p:spPr/>
        <p:txBody>
          <a:bodyPr/>
          <a:lstStyle/>
          <a:p>
            <a:fld id="{E8149F7A-3F2F-4E74-9B41-04A30A4F8932}" type="slidenum">
              <a:rPr lang="it-IT" smtClean="0"/>
              <a:t>‹N›</a:t>
            </a:fld>
            <a:endParaRPr lang="it-IT"/>
          </a:p>
        </p:txBody>
      </p:sp>
      <p:sp>
        <p:nvSpPr>
          <p:cNvPr id="5" name="CasellaDiTesto 4"/>
          <p:cNvSpPr txBox="1"/>
          <p:nvPr userDrawn="1"/>
        </p:nvSpPr>
        <p:spPr>
          <a:xfrm>
            <a:off x="8280401" y="6338857"/>
            <a:ext cx="3797300" cy="400110"/>
          </a:xfrm>
          <a:prstGeom prst="rect">
            <a:avLst/>
          </a:prstGeom>
          <a:noFill/>
        </p:spPr>
        <p:txBody>
          <a:bodyPr wrap="square" rtlCol="0">
            <a:spAutoFit/>
          </a:bodyPr>
          <a:lstStyle/>
          <a:p>
            <a:pPr algn="r"/>
            <a:r>
              <a:rPr lang="it-IT" sz="1000" dirty="0">
                <a:solidFill>
                  <a:schemeClr val="tx1">
                    <a:lumMod val="75000"/>
                    <a:lumOff val="25000"/>
                  </a:schemeClr>
                </a:solidFill>
              </a:rPr>
              <a:t>Università degli Studi di Parma - DIA</a:t>
            </a:r>
          </a:p>
          <a:p>
            <a:pPr algn="r"/>
            <a:r>
              <a:rPr lang="it-IT" sz="1000" dirty="0">
                <a:solidFill>
                  <a:schemeClr val="tx1">
                    <a:lumMod val="75000"/>
                    <a:lumOff val="25000"/>
                  </a:schemeClr>
                </a:solidFill>
              </a:rPr>
              <a:t>Laboratorio di </a:t>
            </a:r>
            <a:r>
              <a:rPr lang="it-IT" sz="1000" dirty="0" err="1">
                <a:solidFill>
                  <a:schemeClr val="tx1">
                    <a:lumMod val="75000"/>
                    <a:lumOff val="25000"/>
                  </a:schemeClr>
                </a:solidFill>
              </a:rPr>
              <a:t>Geomatica</a:t>
            </a:r>
            <a:r>
              <a:rPr lang="it-IT" sz="1000" dirty="0">
                <a:solidFill>
                  <a:schemeClr val="tx1">
                    <a:lumMod val="75000"/>
                    <a:lumOff val="25000"/>
                  </a:schemeClr>
                </a:solidFill>
              </a:rPr>
              <a:t>	Prof. Riccardo Roncella</a:t>
            </a:r>
            <a:endParaRPr lang="it-IT" dirty="0"/>
          </a:p>
        </p:txBody>
      </p:sp>
      <p:sp>
        <p:nvSpPr>
          <p:cNvPr id="6" name="Titolo 1"/>
          <p:cNvSpPr>
            <a:spLocks noGrp="1"/>
          </p:cNvSpPr>
          <p:nvPr>
            <p:ph type="title"/>
          </p:nvPr>
        </p:nvSpPr>
        <p:spPr>
          <a:xfrm>
            <a:off x="523875" y="0"/>
            <a:ext cx="10382250" cy="1325563"/>
          </a:xfrm>
        </p:spPr>
        <p:txBody>
          <a:bodyPr>
            <a:normAutofit/>
          </a:bodyPr>
          <a:lstStyle>
            <a:lvl1pPr>
              <a:defRPr sz="3600"/>
            </a:lvl1pPr>
          </a:lstStyle>
          <a:p>
            <a:r>
              <a:rPr lang="it-IT"/>
              <a:t>Fare clic per modificare lo stile del titolo</a:t>
            </a:r>
          </a:p>
        </p:txBody>
      </p:sp>
      <p:sp>
        <p:nvSpPr>
          <p:cNvPr id="7" name="Segnaposto contenuto 2"/>
          <p:cNvSpPr>
            <a:spLocks noGrp="1"/>
          </p:cNvSpPr>
          <p:nvPr>
            <p:ph sz="half" idx="1"/>
          </p:nvPr>
        </p:nvSpPr>
        <p:spPr>
          <a:xfrm>
            <a:off x="533399" y="1325562"/>
            <a:ext cx="5402943" cy="4770437"/>
          </a:xfrm>
        </p:spPr>
        <p:txBody>
          <a:bodyPr>
            <a:normAutofit/>
          </a:bodyPr>
          <a:lstStyle>
            <a:lvl1pPr marL="0" indent="0" algn="just">
              <a:buNone/>
              <a:defRPr sz="1600"/>
            </a:lvl1pPr>
          </a:lstStyle>
          <a:p>
            <a:pPr lvl="0"/>
            <a:r>
              <a:rPr lang="it-IT" dirty="0"/>
              <a:t>Modifica gli stili del testo dello schema</a:t>
            </a:r>
          </a:p>
        </p:txBody>
      </p:sp>
    </p:spTree>
    <p:extLst>
      <p:ext uri="{BB962C8B-B14F-4D97-AF65-F5344CB8AC3E}">
        <p14:creationId xmlns:p14="http://schemas.microsoft.com/office/powerpoint/2010/main" val="1338804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tangolo 6"/>
          <p:cNvSpPr/>
          <p:nvPr userDrawn="1"/>
        </p:nvSpPr>
        <p:spPr>
          <a:xfrm>
            <a:off x="0" y="6318250"/>
            <a:ext cx="12192000" cy="4318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p:cNvSpPr>
            <a:spLocks noGrp="1"/>
          </p:cNvSpPr>
          <p:nvPr>
            <p:ph type="ftr" sz="quarter" idx="3"/>
          </p:nvPr>
        </p:nvSpPr>
        <p:spPr>
          <a:xfrm>
            <a:off x="238124" y="6356350"/>
            <a:ext cx="6648451" cy="365125"/>
          </a:xfrm>
          <a:prstGeom prst="rect">
            <a:avLst/>
          </a:prstGeom>
        </p:spPr>
        <p:txBody>
          <a:bodyPr vert="horz" lIns="91440" tIns="45720" rIns="91440" bIns="45720" rtlCol="0" anchor="ctr"/>
          <a:lstStyle>
            <a:lvl1pPr algn="l">
              <a:defRPr sz="1600">
                <a:solidFill>
                  <a:schemeClr val="tx1">
                    <a:lumMod val="75000"/>
                    <a:lumOff val="25000"/>
                  </a:schemeClr>
                </a:solidFill>
              </a:defRPr>
            </a:lvl1pPr>
          </a:lstStyle>
          <a:p>
            <a:r>
              <a:rPr lang="it-IT" dirty="0"/>
              <a:t>Trasformazione tra sistemi di riferimento geodetici</a:t>
            </a:r>
          </a:p>
        </p:txBody>
      </p:sp>
      <p:sp>
        <p:nvSpPr>
          <p:cNvPr id="6" name="Segnaposto numero diapositiva 5"/>
          <p:cNvSpPr>
            <a:spLocks noGrp="1"/>
          </p:cNvSpPr>
          <p:nvPr>
            <p:ph type="sldNum" sz="quarter" idx="4"/>
          </p:nvPr>
        </p:nvSpPr>
        <p:spPr>
          <a:xfrm>
            <a:off x="11522075" y="0"/>
            <a:ext cx="66675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8149F7A-3F2F-4E74-9B41-04A30A4F8932}" type="slidenum">
              <a:rPr lang="it-IT" smtClean="0"/>
              <a:pPr/>
              <a:t>‹N›</a:t>
            </a:fld>
            <a:endParaRPr lang="it-IT" dirty="0"/>
          </a:p>
        </p:txBody>
      </p:sp>
    </p:spTree>
    <p:extLst>
      <p:ext uri="{BB962C8B-B14F-4D97-AF65-F5344CB8AC3E}">
        <p14:creationId xmlns:p14="http://schemas.microsoft.com/office/powerpoint/2010/main" val="4110993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 Id="rId5" Type="http://schemas.openxmlformats.org/officeDocument/2006/relationships/image" Target="../media/image27.gif"/><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8.xml"/><Relationship Id="rId5" Type="http://schemas.openxmlformats.org/officeDocument/2006/relationships/image" Target="../media/image31.gif"/><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hyperlink" Target="https://elly2021.dia.unipr.it/" TargetMode="External"/><Relationship Id="rId2" Type="http://schemas.openxmlformats.org/officeDocument/2006/relationships/hyperlink" Target="mailto:riccardo.roncella@unipr.i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52.wmf"/><Relationship Id="rId5" Type="http://schemas.openxmlformats.org/officeDocument/2006/relationships/oleObject" Target="../embeddings/oleObject2.bin"/><Relationship Id="rId4" Type="http://schemas.openxmlformats.org/officeDocument/2006/relationships/image" Target="../media/image51.wmf"/><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images.google.it/imgres?imgurl=http://chistesdiarios.files.wordpress.com/2007/01/termometro.jpg&amp;imgrefurl=http://ilrebis.wordpress.com/category/acrobate/&amp;h=806&amp;w=1024&amp;sz=130&amp;hl=it&amp;start=2&amp;sig2=zl1nWv-5c_FGl0WTb3F7eQ&amp;um=1&amp;tbnid=830uIHdNzdpmyM:&amp;tbnh=118&amp;tbnw=150&amp;ei=tIoxSP7uD4-Y0QTpm6ncAQ&amp;prev=/images?q=termometro&amp;ndsp=18&amp;um=1&amp;hl=it&amp;sa=N"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8.jpe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hyperlink" Target="http://images.google.it/imgres?imgurl=http://www.viessedil.it/ecat2/album/rollina5m.jpg&amp;imgrefurl=http://www.viessedil.it/cgi-bin/ecat/home.cgi?act=artONE&amp;grp_root=1159&amp;grp_cod=1159&amp;art_cod=1160&amp;h=450&amp;w=450&amp;sz=21&amp;hl=it&amp;start=3&amp;tbnid=cK9PJQBGq6CVbM:&amp;tbnh=127&amp;tbnw=127&amp;prev=/images?q=rotella+metrica&amp;gbv=2&amp;hl=it"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gif"/></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700.png"/><Relationship Id="rId1" Type="http://schemas.openxmlformats.org/officeDocument/2006/relationships/slideLayout" Target="../slideLayouts/slideLayout3.xml"/><Relationship Id="rId6" Type="http://schemas.openxmlformats.org/officeDocument/2006/relationships/image" Target="../media/image740.png"/><Relationship Id="rId5" Type="http://schemas.openxmlformats.org/officeDocument/2006/relationships/image" Target="../media/image730.png"/><Relationship Id="rId4" Type="http://schemas.openxmlformats.org/officeDocument/2006/relationships/image" Target="../media/image720.png"/></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chart" Target="../charts/chart1.xml"/><Relationship Id="rId4" Type="http://schemas.openxmlformats.org/officeDocument/2006/relationships/image" Target="../media/image81.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86.jpeg"/><Relationship Id="rId2" Type="http://schemas.openxmlformats.org/officeDocument/2006/relationships/image" Target="../media/image83.png"/><Relationship Id="rId1" Type="http://schemas.openxmlformats.org/officeDocument/2006/relationships/slideLayout" Target="../slideLayouts/slideLayout8.xml"/><Relationship Id="rId6" Type="http://schemas.openxmlformats.org/officeDocument/2006/relationships/image" Target="../media/image85.wmf"/><Relationship Id="rId5" Type="http://schemas.openxmlformats.org/officeDocument/2006/relationships/oleObject" Target="../embeddings/oleObject6.bin"/><Relationship Id="rId4" Type="http://schemas.openxmlformats.org/officeDocument/2006/relationships/image" Target="../media/image84.w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oleObject" Target="../embeddings/oleObject7.bin"/><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image" Target="../media/image88.png"/><Relationship Id="rId1" Type="http://schemas.openxmlformats.org/officeDocument/2006/relationships/slideLayout" Target="../slideLayouts/slideLayout8.xml"/><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8.bin"/><Relationship Id="rId1" Type="http://schemas.openxmlformats.org/officeDocument/2006/relationships/slideLayout" Target="../slideLayouts/slideLayout8.xml"/><Relationship Id="rId5" Type="http://schemas.openxmlformats.org/officeDocument/2006/relationships/image" Target="../media/image86.jpe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5.wmf"/><Relationship Id="rId7" Type="http://schemas.openxmlformats.org/officeDocument/2006/relationships/image" Target="../media/image111.png"/><Relationship Id="rId2" Type="http://schemas.openxmlformats.org/officeDocument/2006/relationships/oleObject" Target="../embeddings/oleObject9.bin"/><Relationship Id="rId1" Type="http://schemas.openxmlformats.org/officeDocument/2006/relationships/slideLayout" Target="../slideLayouts/slideLayout3.xml"/><Relationship Id="rId5" Type="http://schemas.openxmlformats.org/officeDocument/2006/relationships/image" Target="../media/image96.wmf"/><Relationship Id="rId4" Type="http://schemas.openxmlformats.org/officeDocument/2006/relationships/oleObject" Target="../embeddings/oleObject10.bin"/></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normAutofit fontScale="90000"/>
          </a:bodyPr>
          <a:lstStyle/>
          <a:p>
            <a:r>
              <a:rPr lang="it-IT" dirty="0"/>
              <a:t>LABORATORIO DI GEOMATICA</a:t>
            </a:r>
            <a:br>
              <a:rPr lang="it-IT" dirty="0"/>
            </a:br>
            <a:endParaRPr lang="it-IT" dirty="0"/>
          </a:p>
        </p:txBody>
      </p:sp>
      <p:sp>
        <p:nvSpPr>
          <p:cNvPr id="6" name="Sottotitolo 5"/>
          <p:cNvSpPr>
            <a:spLocks noGrp="1"/>
          </p:cNvSpPr>
          <p:nvPr>
            <p:ph type="subTitle" idx="1"/>
          </p:nvPr>
        </p:nvSpPr>
        <p:spPr>
          <a:xfrm>
            <a:off x="1524000" y="3602037"/>
            <a:ext cx="9144000" cy="2198688"/>
          </a:xfrm>
        </p:spPr>
        <p:txBody>
          <a:bodyPr>
            <a:normAutofit/>
          </a:bodyPr>
          <a:lstStyle/>
          <a:p>
            <a:endParaRPr lang="it-IT" dirty="0"/>
          </a:p>
          <a:p>
            <a:r>
              <a:rPr lang="it-IT" dirty="0"/>
              <a:t>Prof. Riccardo Roncella</a:t>
            </a:r>
          </a:p>
          <a:p>
            <a:endParaRPr lang="it-IT" dirty="0"/>
          </a:p>
          <a:p>
            <a:r>
              <a:rPr lang="it-IT" dirty="0"/>
              <a:t>A. A. 2023/2024</a:t>
            </a:r>
          </a:p>
        </p:txBody>
      </p:sp>
    </p:spTree>
    <p:extLst>
      <p:ext uri="{BB962C8B-B14F-4D97-AF65-F5344CB8AC3E}">
        <p14:creationId xmlns:p14="http://schemas.microsoft.com/office/powerpoint/2010/main" val="3634453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0" y="0"/>
            <a:ext cx="12188825" cy="6858000"/>
          </a:xfrm>
          <a:prstGeom prst="rect">
            <a:avLst/>
          </a:prstGeom>
          <a:solidFill>
            <a:srgbClr val="84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p:cNvSpPr>
            <a:spLocks noGrp="1"/>
          </p:cNvSpPr>
          <p:nvPr>
            <p:ph type="sldNum" sz="quarter" idx="12"/>
          </p:nvPr>
        </p:nvSpPr>
        <p:spPr/>
        <p:txBody>
          <a:bodyPr/>
          <a:lstStyle/>
          <a:p>
            <a:fld id="{E8149F7A-3F2F-4E74-9B41-04A30A4F8932}" type="slidenum">
              <a:rPr lang="it-IT" smtClean="0"/>
              <a:t>10</a:t>
            </a:fld>
            <a:endParaRPr lang="it-IT"/>
          </a:p>
        </p:txBody>
      </p:sp>
      <p:sp>
        <p:nvSpPr>
          <p:cNvPr id="13" name="TextBox 16"/>
          <p:cNvSpPr txBox="1"/>
          <p:nvPr/>
        </p:nvSpPr>
        <p:spPr>
          <a:xfrm>
            <a:off x="974091" y="3831789"/>
            <a:ext cx="10281981" cy="1938992"/>
          </a:xfrm>
          <a:prstGeom prst="rect">
            <a:avLst/>
          </a:prstGeom>
          <a:noFill/>
        </p:spPr>
        <p:txBody>
          <a:bodyPr wrap="none" rtlCol="0">
            <a:spAutoFit/>
          </a:bodyPr>
          <a:lstStyle/>
          <a:p>
            <a:pPr algn="ctr"/>
            <a:r>
              <a:rPr lang="en-US" sz="3600" spc="1500" dirty="0">
                <a:solidFill>
                  <a:schemeClr val="bg1"/>
                </a:solidFill>
                <a:latin typeface="Montserrat" charset="0"/>
                <a:ea typeface="Montserrat" charset="0"/>
                <a:cs typeface="Montserrat" charset="0"/>
              </a:rPr>
              <a:t>ACQUISIZIONE DEL DATO</a:t>
            </a:r>
          </a:p>
          <a:p>
            <a:pPr algn="ctr"/>
            <a:endParaRPr lang="en-US" sz="3600" spc="1500" dirty="0">
              <a:solidFill>
                <a:schemeClr val="bg1"/>
              </a:solidFill>
              <a:latin typeface="Montserrat" charset="0"/>
              <a:ea typeface="Montserrat" charset="0"/>
              <a:cs typeface="Montserrat" charset="0"/>
            </a:endParaRPr>
          </a:p>
          <a:p>
            <a:pPr algn="ctr"/>
            <a:r>
              <a:rPr lang="en-US" sz="2400" spc="1500" dirty="0">
                <a:solidFill>
                  <a:schemeClr val="bg1"/>
                </a:solidFill>
                <a:latin typeface="Montserrat" charset="0"/>
                <a:ea typeface="Montserrat" charset="0"/>
                <a:cs typeface="Montserrat" charset="0"/>
              </a:rPr>
              <a:t>I PRINCIPALI STRUMENTI</a:t>
            </a:r>
          </a:p>
          <a:p>
            <a:pPr algn="ctr"/>
            <a:r>
              <a:rPr lang="en-US" sz="2400" spc="1500" dirty="0">
                <a:solidFill>
                  <a:schemeClr val="bg1"/>
                </a:solidFill>
                <a:latin typeface="Montserrat" charset="0"/>
                <a:ea typeface="Montserrat" charset="0"/>
                <a:cs typeface="Montserrat" charset="0"/>
              </a:rPr>
              <a:t>TOPOGRAFICI</a:t>
            </a:r>
          </a:p>
        </p:txBody>
      </p:sp>
      <p:sp>
        <p:nvSpPr>
          <p:cNvPr id="14" name="Oval 5"/>
          <p:cNvSpPr/>
          <p:nvPr/>
        </p:nvSpPr>
        <p:spPr>
          <a:xfrm>
            <a:off x="5023041" y="1207823"/>
            <a:ext cx="2220595" cy="2221177"/>
          </a:xfrm>
          <a:prstGeom prst="ellipse">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1600" dirty="0">
              <a:latin typeface="Montserrat" charset="0"/>
            </a:endParaRPr>
          </a:p>
        </p:txBody>
      </p:sp>
      <p:sp>
        <p:nvSpPr>
          <p:cNvPr id="18" name="Shape 2946"/>
          <p:cNvSpPr/>
          <p:nvPr/>
        </p:nvSpPr>
        <p:spPr>
          <a:xfrm>
            <a:off x="5461950" y="1647025"/>
            <a:ext cx="1342776" cy="1342771"/>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bg1"/>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Tree>
    <p:extLst>
      <p:ext uri="{BB962C8B-B14F-4D97-AF65-F5344CB8AC3E}">
        <p14:creationId xmlns:p14="http://schemas.microsoft.com/office/powerpoint/2010/main" val="2828659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t>Topografia</a:t>
            </a:r>
          </a:p>
        </p:txBody>
      </p:sp>
      <p:sp>
        <p:nvSpPr>
          <p:cNvPr id="2" name="Segnaposto contenuto 1"/>
          <p:cNvSpPr>
            <a:spLocks noGrp="1"/>
          </p:cNvSpPr>
          <p:nvPr>
            <p:ph sz="half" idx="1"/>
          </p:nvPr>
        </p:nvSpPr>
        <p:spPr/>
        <p:txBody>
          <a:bodyPr>
            <a:normAutofit lnSpcReduction="10000"/>
          </a:bodyPr>
          <a:lstStyle/>
          <a:p>
            <a:r>
              <a:rPr lang="it-IT" dirty="0"/>
              <a:t>La </a:t>
            </a:r>
            <a:r>
              <a:rPr lang="it-IT" b="1" dirty="0"/>
              <a:t>Topografia</a:t>
            </a:r>
            <a:r>
              <a:rPr lang="it-IT" dirty="0"/>
              <a:t> si occupa essenzialmente di rilevare le posizioni relative di punti situati sulla superficie della Terra e, a tal scopo, utilizza misurazioni di grandezze geometriche come: </a:t>
            </a:r>
          </a:p>
          <a:p>
            <a:pPr marL="285750" indent="-285750">
              <a:buFont typeface="Arial" panose="020B0604020202020204" pitchFamily="34" charset="0"/>
              <a:buChar char="•"/>
            </a:pPr>
            <a:r>
              <a:rPr lang="it-IT" dirty="0"/>
              <a:t>Distanze</a:t>
            </a:r>
          </a:p>
          <a:p>
            <a:pPr marL="285750" indent="-285750">
              <a:buFont typeface="Arial" panose="020B0604020202020204" pitchFamily="34" charset="0"/>
              <a:buChar char="•"/>
            </a:pPr>
            <a:r>
              <a:rPr lang="it-IT" dirty="0"/>
              <a:t>Dislivelli</a:t>
            </a:r>
          </a:p>
          <a:p>
            <a:pPr marL="285750" indent="-285750">
              <a:buFont typeface="Arial" panose="020B0604020202020204" pitchFamily="34" charset="0"/>
              <a:buChar char="•"/>
            </a:pPr>
            <a:r>
              <a:rPr lang="it-IT" dirty="0"/>
              <a:t>Angoli </a:t>
            </a:r>
            <a:r>
              <a:rPr lang="it-IT" i="1" dirty="0"/>
              <a:t>azimutali </a:t>
            </a:r>
            <a:r>
              <a:rPr lang="it-IT" dirty="0"/>
              <a:t>(misurati rispetto al Nord)</a:t>
            </a:r>
          </a:p>
          <a:p>
            <a:pPr marL="285750" indent="-285750">
              <a:buFont typeface="Arial" panose="020B0604020202020204" pitchFamily="34" charset="0"/>
              <a:buChar char="•"/>
            </a:pPr>
            <a:r>
              <a:rPr lang="it-IT" dirty="0"/>
              <a:t>Angoli </a:t>
            </a:r>
            <a:r>
              <a:rPr lang="it-IT" i="1" dirty="0"/>
              <a:t>zenitali </a:t>
            </a:r>
            <a:r>
              <a:rPr lang="it-IT" dirty="0"/>
              <a:t>(misurati rispetto allo Zenith)</a:t>
            </a:r>
          </a:p>
          <a:p>
            <a:pPr marL="285750" indent="-285750">
              <a:buFont typeface="Arial" panose="020B0604020202020204" pitchFamily="34" charset="0"/>
              <a:buChar char="•"/>
            </a:pPr>
            <a:endParaRPr lang="it-IT" dirty="0"/>
          </a:p>
          <a:p>
            <a:r>
              <a:rPr lang="it-IT" dirty="0"/>
              <a:t>Il principio è quello di partire da un punto di coordinate note (calcolate con metodi astronomici) e di ricavare le coordinate di altri punti misurando angoli e distanze.</a:t>
            </a:r>
          </a:p>
          <a:p>
            <a:r>
              <a:rPr lang="it-IT" dirty="0"/>
              <a:t>La topografia è nata e si è sviluppata soprattutto a partire dal Settecento con lo scopo di rilevare i catasti geometrico-particellari, in modo da delimitare gli appezzamenti di terreno per proprietà.</a:t>
            </a:r>
          </a:p>
          <a:p>
            <a:r>
              <a:rPr lang="it-IT" dirty="0"/>
              <a:t>Nel tempo vi è stata una grande evoluzione in termini di strumenti di misura. Oggi si utilizzato GPS, Stazioni Totali e Livelli.</a:t>
            </a:r>
          </a:p>
        </p:txBody>
      </p:sp>
      <p:pic>
        <p:nvPicPr>
          <p:cNvPr id="4" name="Immagine 3"/>
          <p:cNvPicPr>
            <a:picLocks noChangeAspect="1"/>
          </p:cNvPicPr>
          <p:nvPr/>
        </p:nvPicPr>
        <p:blipFill>
          <a:blip r:embed="rId3"/>
          <a:stretch>
            <a:fillRect/>
          </a:stretch>
        </p:blipFill>
        <p:spPr>
          <a:xfrm>
            <a:off x="6181693" y="822388"/>
            <a:ext cx="2074756" cy="1944523"/>
          </a:xfrm>
          <a:prstGeom prst="rect">
            <a:avLst/>
          </a:prstGeom>
        </p:spPr>
      </p:pic>
      <p:pic>
        <p:nvPicPr>
          <p:cNvPr id="5" name="Immagine 4"/>
          <p:cNvPicPr>
            <a:picLocks noChangeAspect="1"/>
          </p:cNvPicPr>
          <p:nvPr/>
        </p:nvPicPr>
        <p:blipFill>
          <a:blip r:embed="rId4"/>
          <a:stretch>
            <a:fillRect/>
          </a:stretch>
        </p:blipFill>
        <p:spPr>
          <a:xfrm>
            <a:off x="8304634" y="869545"/>
            <a:ext cx="1552421" cy="2002814"/>
          </a:xfrm>
          <a:prstGeom prst="rect">
            <a:avLst/>
          </a:prstGeom>
        </p:spPr>
      </p:pic>
      <p:sp>
        <p:nvSpPr>
          <p:cNvPr id="8" name="CasellaDiTesto 7"/>
          <p:cNvSpPr txBox="1"/>
          <p:nvPr/>
        </p:nvSpPr>
        <p:spPr>
          <a:xfrm>
            <a:off x="6541032" y="545389"/>
            <a:ext cx="1763602" cy="276999"/>
          </a:xfrm>
          <a:prstGeom prst="rect">
            <a:avLst/>
          </a:prstGeom>
          <a:noFill/>
        </p:spPr>
        <p:txBody>
          <a:bodyPr wrap="square" rtlCol="0">
            <a:spAutoFit/>
          </a:bodyPr>
          <a:lstStyle/>
          <a:p>
            <a:r>
              <a:rPr lang="it-IT" sz="1200" dirty="0"/>
              <a:t>Angoli</a:t>
            </a:r>
          </a:p>
        </p:txBody>
      </p:sp>
      <p:sp>
        <p:nvSpPr>
          <p:cNvPr id="9" name="CasellaDiTesto 8"/>
          <p:cNvSpPr txBox="1"/>
          <p:nvPr/>
        </p:nvSpPr>
        <p:spPr>
          <a:xfrm>
            <a:off x="8304634" y="545388"/>
            <a:ext cx="1763602" cy="276999"/>
          </a:xfrm>
          <a:prstGeom prst="rect">
            <a:avLst/>
          </a:prstGeom>
          <a:noFill/>
        </p:spPr>
        <p:txBody>
          <a:bodyPr wrap="square" rtlCol="0">
            <a:spAutoFit/>
          </a:bodyPr>
          <a:lstStyle/>
          <a:p>
            <a:r>
              <a:rPr lang="it-IT" sz="1200" dirty="0"/>
              <a:t>Angoli azimutali</a:t>
            </a:r>
          </a:p>
        </p:txBody>
      </p:sp>
      <p:sp>
        <p:nvSpPr>
          <p:cNvPr id="10" name="CasellaDiTesto 9"/>
          <p:cNvSpPr txBox="1"/>
          <p:nvPr/>
        </p:nvSpPr>
        <p:spPr>
          <a:xfrm>
            <a:off x="10102323" y="545388"/>
            <a:ext cx="1763602" cy="276999"/>
          </a:xfrm>
          <a:prstGeom prst="rect">
            <a:avLst/>
          </a:prstGeom>
          <a:noFill/>
        </p:spPr>
        <p:txBody>
          <a:bodyPr wrap="square" rtlCol="0">
            <a:spAutoFit/>
          </a:bodyPr>
          <a:lstStyle/>
          <a:p>
            <a:r>
              <a:rPr lang="it-IT" sz="1200" dirty="0"/>
              <a:t>Angoli zenitali</a:t>
            </a:r>
          </a:p>
        </p:txBody>
      </p:sp>
      <p:grpSp>
        <p:nvGrpSpPr>
          <p:cNvPr id="13" name="Gruppo 12"/>
          <p:cNvGrpSpPr/>
          <p:nvPr/>
        </p:nvGrpSpPr>
        <p:grpSpPr>
          <a:xfrm>
            <a:off x="10068236" y="1195047"/>
            <a:ext cx="2113336" cy="1624737"/>
            <a:chOff x="6188927" y="1384234"/>
            <a:chExt cx="6042102" cy="4645180"/>
          </a:xfrm>
        </p:grpSpPr>
        <p:pic>
          <p:nvPicPr>
            <p:cNvPr id="11" name="Immagine 10"/>
            <p:cNvPicPr>
              <a:picLocks noChangeAspect="1"/>
            </p:cNvPicPr>
            <p:nvPr/>
          </p:nvPicPr>
          <p:blipFill rotWithShape="1">
            <a:blip r:embed="rId5"/>
            <a:srcRect l="7265" t="8674"/>
            <a:stretch/>
          </p:blipFill>
          <p:spPr>
            <a:xfrm>
              <a:off x="6286384" y="1384234"/>
              <a:ext cx="5944645" cy="4645180"/>
            </a:xfrm>
            <a:prstGeom prst="rect">
              <a:avLst/>
            </a:prstGeom>
          </p:spPr>
        </p:pic>
        <p:sp>
          <p:nvSpPr>
            <p:cNvPr id="12" name="Rettangolo 11"/>
            <p:cNvSpPr/>
            <p:nvPr/>
          </p:nvSpPr>
          <p:spPr>
            <a:xfrm>
              <a:off x="6188927" y="2988527"/>
              <a:ext cx="903249" cy="72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4" name="Immagine 13"/>
          <p:cNvPicPr>
            <a:picLocks noChangeAspect="1"/>
          </p:cNvPicPr>
          <p:nvPr/>
        </p:nvPicPr>
        <p:blipFill rotWithShape="1">
          <a:blip r:embed="rId6"/>
          <a:srcRect l="3549" r="7444"/>
          <a:stretch/>
        </p:blipFill>
        <p:spPr>
          <a:xfrm>
            <a:off x="6266984" y="3933207"/>
            <a:ext cx="3222704" cy="1829552"/>
          </a:xfrm>
          <a:prstGeom prst="rect">
            <a:avLst/>
          </a:prstGeom>
        </p:spPr>
      </p:pic>
      <p:sp>
        <p:nvSpPr>
          <p:cNvPr id="15" name="CasellaDiTesto 14"/>
          <p:cNvSpPr txBox="1"/>
          <p:nvPr/>
        </p:nvSpPr>
        <p:spPr>
          <a:xfrm>
            <a:off x="6182932" y="5901257"/>
            <a:ext cx="1763602" cy="276999"/>
          </a:xfrm>
          <a:prstGeom prst="rect">
            <a:avLst/>
          </a:prstGeom>
          <a:noFill/>
        </p:spPr>
        <p:txBody>
          <a:bodyPr wrap="square" rtlCol="0">
            <a:spAutoFit/>
          </a:bodyPr>
          <a:lstStyle/>
          <a:p>
            <a:r>
              <a:rPr lang="it-IT" sz="1200" dirty="0"/>
              <a:t>Distanze</a:t>
            </a:r>
          </a:p>
        </p:txBody>
      </p:sp>
      <p:pic>
        <p:nvPicPr>
          <p:cNvPr id="16" name="Immagine 15"/>
          <p:cNvPicPr>
            <a:picLocks noChangeAspect="1"/>
          </p:cNvPicPr>
          <p:nvPr/>
        </p:nvPicPr>
        <p:blipFill>
          <a:blip r:embed="rId7"/>
          <a:stretch>
            <a:fillRect/>
          </a:stretch>
        </p:blipFill>
        <p:spPr>
          <a:xfrm>
            <a:off x="9600410" y="3317308"/>
            <a:ext cx="2567104" cy="2546730"/>
          </a:xfrm>
          <a:prstGeom prst="rect">
            <a:avLst/>
          </a:prstGeom>
        </p:spPr>
      </p:pic>
      <p:sp>
        <p:nvSpPr>
          <p:cNvPr id="17" name="CasellaDiTesto 16"/>
          <p:cNvSpPr txBox="1"/>
          <p:nvPr/>
        </p:nvSpPr>
        <p:spPr>
          <a:xfrm>
            <a:off x="9600410" y="5901258"/>
            <a:ext cx="1763602" cy="276999"/>
          </a:xfrm>
          <a:prstGeom prst="rect">
            <a:avLst/>
          </a:prstGeom>
          <a:noFill/>
        </p:spPr>
        <p:txBody>
          <a:bodyPr wrap="square" rtlCol="0">
            <a:spAutoFit/>
          </a:bodyPr>
          <a:lstStyle/>
          <a:p>
            <a:r>
              <a:rPr lang="it-IT" sz="1200" dirty="0"/>
              <a:t>Dislivelli</a:t>
            </a:r>
          </a:p>
        </p:txBody>
      </p:sp>
      <p:sp>
        <p:nvSpPr>
          <p:cNvPr id="6" name="Segnaposto numero diapositiva 5"/>
          <p:cNvSpPr>
            <a:spLocks noGrp="1"/>
          </p:cNvSpPr>
          <p:nvPr>
            <p:ph type="sldNum" sz="quarter" idx="12"/>
          </p:nvPr>
        </p:nvSpPr>
        <p:spPr/>
        <p:txBody>
          <a:bodyPr/>
          <a:lstStyle/>
          <a:p>
            <a:fld id="{E8149F7A-3F2F-4E74-9B41-04A30A4F8932}" type="slidenum">
              <a:rPr lang="it-IT" smtClean="0"/>
              <a:t>11</a:t>
            </a:fld>
            <a:endParaRPr lang="it-IT"/>
          </a:p>
        </p:txBody>
      </p:sp>
      <p:sp>
        <p:nvSpPr>
          <p:cNvPr id="18" name="Segnaposto piè di pagina 2">
            <a:extLst>
              <a:ext uri="{FF2B5EF4-FFF2-40B4-BE49-F238E27FC236}">
                <a16:creationId xmlns:a16="http://schemas.microsoft.com/office/drawing/2014/main" id="{7A8705DF-AFA8-406B-B397-F2BC30B3C189}"/>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516631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3"/>
          <p:cNvSpPr txBox="1">
            <a:spLocks noChangeArrowheads="1"/>
          </p:cNvSpPr>
          <p:nvPr/>
        </p:nvSpPr>
        <p:spPr bwMode="auto">
          <a:xfrm>
            <a:off x="217170" y="-18657"/>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pPr>
            <a:r>
              <a:rPr lang="it-IT" altLang="it-IT" sz="4800" b="1">
                <a:latin typeface="ZapfHumnst BT" pitchFamily="34" charset="0"/>
              </a:rPr>
              <a:t>Dislivelli: LIVELLO</a:t>
            </a:r>
            <a:endParaRPr lang="it-IT" altLang="it-IT" sz="4800" b="1" dirty="0">
              <a:latin typeface="ZapfHumnst BT" pitchFamily="34" charset="0"/>
            </a:endParaRPr>
          </a:p>
        </p:txBody>
      </p:sp>
      <p:pic>
        <p:nvPicPr>
          <p:cNvPr id="13316" name="Picture 4" descr="http://www.geodeticavolpe.com/public/files/Stadia_livello_ottic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83513" y="3087687"/>
            <a:ext cx="14287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7976" y="619225"/>
            <a:ext cx="5927304" cy="5626744"/>
          </a:xfrm>
          <a:prstGeom prst="rect">
            <a:avLst/>
          </a:prstGeom>
        </p:spPr>
      </p:pic>
      <p:pic>
        <p:nvPicPr>
          <p:cNvPr id="13314" name="Picture 2" descr="http://www.southgeosystems.net/contents/media/LivelloNA32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5280" y="328612"/>
            <a:ext cx="3344333" cy="2508250"/>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piè di pagina 2">
            <a:extLst>
              <a:ext uri="{FF2B5EF4-FFF2-40B4-BE49-F238E27FC236}">
                <a16:creationId xmlns:a16="http://schemas.microsoft.com/office/drawing/2014/main" id="{E3987E21-A45B-4DE4-903A-699586DAF1A4}"/>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184682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s.euweb.it/studiochinello.it/images/studiochinello_it_bkumbria_1258401282.jpg"/>
          <p:cNvPicPr>
            <a:picLocks noChangeAspect="1" noChangeArrowheads="1"/>
          </p:cNvPicPr>
          <p:nvPr/>
        </p:nvPicPr>
        <p:blipFill rotWithShape="1">
          <a:blip r:embed="rId2">
            <a:extLst>
              <a:ext uri="{28A0092B-C50C-407E-A947-70E740481C1C}">
                <a14:useLocalDpi xmlns:a14="http://schemas.microsoft.com/office/drawing/2010/main"/>
              </a:ext>
            </a:extLst>
          </a:blip>
          <a:srcRect t="493" r="-2" b="-2"/>
          <a:stretch/>
        </p:blipFill>
        <p:spPr bwMode="auto">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9220" name="Picture 4" descr="http://www.cornerstudio.co.uk/wp-content/uploads/2014/04/trimble560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683" r="16022"/>
          <a:stretch/>
        </p:blipFill>
        <p:spPr bwMode="auto">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Box 133"/>
          <p:cNvSpPr txBox="1">
            <a:spLocks noChangeArrowheads="1"/>
          </p:cNvSpPr>
          <p:nvPr/>
        </p:nvSpPr>
        <p:spPr bwMode="auto">
          <a:xfrm>
            <a:off x="438913" y="1511589"/>
            <a:ext cx="3430958" cy="28964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0"/>
              </a:spcBef>
              <a:spcAft>
                <a:spcPts val="600"/>
              </a:spcAft>
            </a:pPr>
            <a:r>
              <a:rPr lang="en-US" altLang="it-IT" sz="4000" b="1" kern="1200">
                <a:solidFill>
                  <a:schemeClr val="tx1"/>
                </a:solidFill>
                <a:latin typeface="+mj-lt"/>
                <a:ea typeface="+mj-ea"/>
                <a:cs typeface="+mj-cs"/>
              </a:rPr>
              <a:t>STAZIONE TOTALE</a:t>
            </a:r>
          </a:p>
        </p:txBody>
      </p:sp>
      <p:sp>
        <p:nvSpPr>
          <p:cNvPr id="10" name="Segnaposto piè di pagina 2">
            <a:extLst>
              <a:ext uri="{FF2B5EF4-FFF2-40B4-BE49-F238E27FC236}">
                <a16:creationId xmlns:a16="http://schemas.microsoft.com/office/drawing/2014/main" id="{6A500A6D-FC02-4FAE-B2F7-22EE0B7B61C6}"/>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416747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Text Box 133"/>
          <p:cNvSpPr txBox="1">
            <a:spLocks noChangeArrowheads="1"/>
          </p:cNvSpPr>
          <p:nvPr/>
        </p:nvSpPr>
        <p:spPr bwMode="auto">
          <a:xfrm>
            <a:off x="16724" y="0"/>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pPr>
            <a:r>
              <a:rPr lang="it-IT" altLang="it-IT" sz="4800" b="1" dirty="0">
                <a:latin typeface="ZapfHumnst BT" pitchFamily="34" charset="0"/>
              </a:rPr>
              <a:t>ANGOLI: teodoliti</a:t>
            </a:r>
          </a:p>
        </p:txBody>
      </p:sp>
      <p:sp>
        <p:nvSpPr>
          <p:cNvPr id="25618" name="Text Box 141"/>
          <p:cNvSpPr txBox="1">
            <a:spLocks noChangeArrowheads="1"/>
          </p:cNvSpPr>
          <p:nvPr/>
        </p:nvSpPr>
        <p:spPr bwMode="auto">
          <a:xfrm>
            <a:off x="1272436" y="535562"/>
            <a:ext cx="663257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dirty="0">
                <a:latin typeface="Symbol" panose="05050102010706020507" pitchFamily="18" charset="2"/>
              </a:rPr>
              <a:t>a</a:t>
            </a:r>
            <a:r>
              <a:rPr lang="it-IT" altLang="it-IT" dirty="0"/>
              <a:t>: angolo azimutale, letto su goniometro orizzontale</a:t>
            </a:r>
          </a:p>
          <a:p>
            <a:r>
              <a:rPr lang="it-IT" altLang="it-IT" dirty="0">
                <a:latin typeface="Symbol" panose="05050102010706020507" pitchFamily="18" charset="2"/>
              </a:rPr>
              <a:t>j</a:t>
            </a:r>
            <a:r>
              <a:rPr lang="it-IT" altLang="it-IT" dirty="0"/>
              <a:t>: angolo zenitale, letto su goniometro verticale</a:t>
            </a:r>
          </a:p>
        </p:txBody>
      </p:sp>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6953" y="1545341"/>
            <a:ext cx="7539990" cy="4659938"/>
          </a:xfrm>
          <a:prstGeom prst="rect">
            <a:avLst/>
          </a:prstGeom>
        </p:spPr>
      </p:pic>
      <p:pic>
        <p:nvPicPr>
          <p:cNvPr id="1028" name="Picture 4" descr="http://whistleralley.com/surveying/theoerror/th%203-01.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5612" y="3782347"/>
            <a:ext cx="1998650" cy="2540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oeingconsult.com/tafe/ss&amp;so/survey2/theodolite-basic450.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5478" y="1209101"/>
            <a:ext cx="4286250" cy="2543175"/>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2">
            <a:extLst>
              <a:ext uri="{FF2B5EF4-FFF2-40B4-BE49-F238E27FC236}">
                <a16:creationId xmlns:a16="http://schemas.microsoft.com/office/drawing/2014/main" id="{E761453A-5B8A-4F1E-8489-60EA50141E3D}"/>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90658098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57723"/>
            <a:ext cx="9144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pPr>
            <a:r>
              <a:rPr lang="it-IT" altLang="it-IT" sz="3200" b="1" dirty="0">
                <a:latin typeface="ZapfHumnst BT" pitchFamily="34" charset="0"/>
              </a:rPr>
              <a:t>DISTANZE: </a:t>
            </a:r>
            <a:r>
              <a:rPr lang="it-IT" altLang="it-IT" sz="3400" b="1" dirty="0">
                <a:latin typeface="ZapfHumnst BT" pitchFamily="34" charset="0"/>
              </a:rPr>
              <a:t>distanziometri elettronici. </a:t>
            </a:r>
          </a:p>
        </p:txBody>
      </p:sp>
      <p:pic>
        <p:nvPicPr>
          <p:cNvPr id="10244" name="Picture 4" descr="http://www.ferramentaemiliana.it/wp-content/uploads/TLM-99-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72982" y="456342"/>
            <a:ext cx="2486062" cy="331298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misuratorelaser.biz/immagini/distanziometro-lase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91055" y="69721"/>
            <a:ext cx="2113614"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geodeticavolpe.com/public/files/DISTANZIOMETRO%20WILD%20DIOR300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06"/>
          <a:stretch/>
        </p:blipFill>
        <p:spPr bwMode="auto">
          <a:xfrm>
            <a:off x="1629704" y="4067643"/>
            <a:ext cx="2667000" cy="222869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eurotecparma.com/dati/prodotti/imgprodotto_201203222627.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284450" y="4048177"/>
            <a:ext cx="2390775" cy="224852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dicca.unige.it/geomatica/campoprova/images/Fissaggio_prismi.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44035" y="4047441"/>
            <a:ext cx="3619953" cy="2230993"/>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29704" y="640752"/>
            <a:ext cx="4697893" cy="3317887"/>
          </a:xfrm>
          <a:prstGeom prst="rect">
            <a:avLst/>
          </a:prstGeom>
        </p:spPr>
      </p:pic>
      <p:sp>
        <p:nvSpPr>
          <p:cNvPr id="9" name="Segnaposto piè di pagina 2">
            <a:extLst>
              <a:ext uri="{FF2B5EF4-FFF2-40B4-BE49-F238E27FC236}">
                <a16:creationId xmlns:a16="http://schemas.microsoft.com/office/drawing/2014/main" id="{79C637D3-00EA-436F-9847-D349BEE0813A}"/>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168045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3"/>
          <p:cNvSpPr txBox="1">
            <a:spLocks noChangeArrowheads="1"/>
          </p:cNvSpPr>
          <p:nvPr/>
        </p:nvSpPr>
        <p:spPr bwMode="auto">
          <a:xfrm>
            <a:off x="1524000" y="0"/>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pPr>
            <a:r>
              <a:rPr lang="it-IT" altLang="it-IT" sz="4800" b="1" dirty="0">
                <a:latin typeface="ZapfHumnst BT" pitchFamily="34" charset="0"/>
              </a:rPr>
              <a:t>GNSS (GPS)</a:t>
            </a:r>
          </a:p>
        </p:txBody>
      </p:sp>
      <p:pic>
        <p:nvPicPr>
          <p:cNvPr id="11266" name="Picture 2" descr="http://gambaengineering.com/surveying/pics/Leica%201200%20GP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32363" y="666750"/>
            <a:ext cx="5000625" cy="55245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novatel.com/assets/Intro-to-GNSS/Figures/figure2.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17590" y="3287402"/>
            <a:ext cx="4191573" cy="298004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ecx.images-amazon.com/images/I/51147-btfML._SY300_.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08627" y="666750"/>
            <a:ext cx="1704762" cy="26968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edia.defenceindustrydaily.com/images/SPAC_GPS_NAVSTAR_IIA_IIR_IIF_Constellation_lg.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8577" y="738399"/>
            <a:ext cx="2696850" cy="2696850"/>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2">
            <a:extLst>
              <a:ext uri="{FF2B5EF4-FFF2-40B4-BE49-F238E27FC236}">
                <a16:creationId xmlns:a16="http://schemas.microsoft.com/office/drawing/2014/main" id="{FE51DBC1-AF7E-4F0D-886D-F79B1FBF9392}"/>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640125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leotardi.ddns.info/html/gps/images/gp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2817" y="3110253"/>
            <a:ext cx="4306450" cy="313294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riangolazione gps con terr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9267" y="614803"/>
            <a:ext cx="4495800" cy="277177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erchi triangolazio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1624" y="750888"/>
            <a:ext cx="239077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topoprogram.it/pagine/servizi/normative_terreni/html/image/figura_2_2_1.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30460" y="3338617"/>
            <a:ext cx="4488180" cy="295254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33"/>
          <p:cNvSpPr txBox="1">
            <a:spLocks noChangeArrowheads="1"/>
          </p:cNvSpPr>
          <p:nvPr/>
        </p:nvSpPr>
        <p:spPr bwMode="auto">
          <a:xfrm>
            <a:off x="1524000" y="0"/>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pPr>
            <a:r>
              <a:rPr lang="it-IT" altLang="it-IT" sz="4800" b="1" dirty="0">
                <a:latin typeface="ZapfHumnst BT" pitchFamily="34" charset="0"/>
              </a:rPr>
              <a:t>GNSS (GPS) - Distanze</a:t>
            </a:r>
          </a:p>
        </p:txBody>
      </p:sp>
      <p:sp>
        <p:nvSpPr>
          <p:cNvPr id="8" name="Segnaposto piè di pagina 2">
            <a:extLst>
              <a:ext uri="{FF2B5EF4-FFF2-40B4-BE49-F238E27FC236}">
                <a16:creationId xmlns:a16="http://schemas.microsoft.com/office/drawing/2014/main" id="{B3C226A0-4885-4B2D-BE75-40C1FE693CF6}"/>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3137437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D:\Labor\Xeno\04 Didattica\01 Corsi\06 Laboratorio Sintesi Restauro\2014-2015\Lezione metodi innovativi\Immagini\imagesYYC2JQSJ.jpg">
            <a:extLst>
              <a:ext uri="{FF2B5EF4-FFF2-40B4-BE49-F238E27FC236}">
                <a16:creationId xmlns:a16="http://schemas.microsoft.com/office/drawing/2014/main" id="{51FA9DF9-59A6-437F-B420-C51D926816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299" b="21237"/>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7" name="Immagine 26">
            <a:extLst>
              <a:ext uri="{FF2B5EF4-FFF2-40B4-BE49-F238E27FC236}">
                <a16:creationId xmlns:a16="http://schemas.microsoft.com/office/drawing/2014/main" id="{F22004B7-4E24-46A9-AFC5-227AF4EBC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700" r="1" b="2886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4" name="Text Box 133">
            <a:extLst>
              <a:ext uri="{FF2B5EF4-FFF2-40B4-BE49-F238E27FC236}">
                <a16:creationId xmlns:a16="http://schemas.microsoft.com/office/drawing/2014/main" id="{B6AE2035-5481-49CA-AA03-BB9680B352EA}"/>
              </a:ext>
            </a:extLst>
          </p:cNvPr>
          <p:cNvSpPr txBox="1">
            <a:spLocks noChangeArrowheads="1"/>
          </p:cNvSpPr>
          <p:nvPr/>
        </p:nvSpPr>
        <p:spPr bwMode="auto">
          <a:xfrm>
            <a:off x="448056" y="859536"/>
            <a:ext cx="4832802" cy="12435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0"/>
              </a:spcBef>
              <a:spcAft>
                <a:spcPts val="600"/>
              </a:spcAft>
            </a:pPr>
            <a:r>
              <a:rPr lang="en-US" altLang="it-IT" sz="3400" b="1" kern="1200" dirty="0">
                <a:solidFill>
                  <a:schemeClr val="tx1"/>
                </a:solidFill>
                <a:latin typeface="+mj-lt"/>
                <a:ea typeface="+mj-ea"/>
                <a:cs typeface="+mj-cs"/>
              </a:rPr>
              <a:t>LASER SCANNER</a:t>
            </a:r>
          </a:p>
        </p:txBody>
      </p:sp>
      <p:sp>
        <p:nvSpPr>
          <p:cNvPr id="26" name="CasellaDiTesto 25">
            <a:extLst>
              <a:ext uri="{FF2B5EF4-FFF2-40B4-BE49-F238E27FC236}">
                <a16:creationId xmlns:a16="http://schemas.microsoft.com/office/drawing/2014/main" id="{7D72BE77-2B32-4324-A685-4CA45548EACA}"/>
              </a:ext>
            </a:extLst>
          </p:cNvPr>
          <p:cNvSpPr txBox="1"/>
          <p:nvPr/>
        </p:nvSpPr>
        <p:spPr>
          <a:xfrm>
            <a:off x="448056" y="2512611"/>
            <a:ext cx="4832803" cy="3664351"/>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r>
              <a:rPr lang="en-US" altLang="it-IT" sz="2000" b="1"/>
              <a:t>La metodologia laser scanning nasce per un'intuizione dei ricercatori americani che intorno agli anni '90 del secolo scorso applicarono la tecnologia laser al rilevamento delle raffinerie petrolifere.</a:t>
            </a:r>
          </a:p>
        </p:txBody>
      </p:sp>
      <p:sp>
        <p:nvSpPr>
          <p:cNvPr id="3" name="Segnaposto numero diapositiva 2">
            <a:extLst>
              <a:ext uri="{FF2B5EF4-FFF2-40B4-BE49-F238E27FC236}">
                <a16:creationId xmlns:a16="http://schemas.microsoft.com/office/drawing/2014/main" id="{0A514F9D-3E79-4701-A7DD-E3FBDD601C24}"/>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a:spcAft>
                <a:spcPts val="600"/>
              </a:spcAft>
            </a:pPr>
            <a:fld id="{E8149F7A-3F2F-4E74-9B41-04A30A4F8932}" type="slidenum">
              <a:rPr lang="en-US">
                <a:solidFill>
                  <a:schemeClr val="bg1"/>
                </a:solidFill>
              </a:rPr>
              <a:pPr>
                <a:spcAft>
                  <a:spcPts val="600"/>
                </a:spcAft>
              </a:pPr>
              <a:t>18</a:t>
            </a:fld>
            <a:endParaRPr lang="en-US">
              <a:solidFill>
                <a:schemeClr val="bg1"/>
              </a:solidFill>
            </a:endParaRPr>
          </a:p>
        </p:txBody>
      </p:sp>
      <p:sp>
        <p:nvSpPr>
          <p:cNvPr id="29" name="Segnaposto piè di pagina 2">
            <a:extLst>
              <a:ext uri="{FF2B5EF4-FFF2-40B4-BE49-F238E27FC236}">
                <a16:creationId xmlns:a16="http://schemas.microsoft.com/office/drawing/2014/main" id="{264EF43B-F41F-40AC-9319-D1B4F15C81F5}"/>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4063288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UNIVERSITA'\Lavori\NAVELLI\ISPRS\Viste nuvola\scala metàw.tif">
            <a:extLst>
              <a:ext uri="{FF2B5EF4-FFF2-40B4-BE49-F238E27FC236}">
                <a16:creationId xmlns:a16="http://schemas.microsoft.com/office/drawing/2014/main" id="{C803EB75-720F-4BA6-9D27-37A9238C9F5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1477" r="-3" b="9228"/>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5" name="Picture 5" descr="C:\Users\giorgia\Desktop\Seminario_tecniche avanzate rilievo2.jpg">
            <a:extLst>
              <a:ext uri="{FF2B5EF4-FFF2-40B4-BE49-F238E27FC236}">
                <a16:creationId xmlns:a16="http://schemas.microsoft.com/office/drawing/2014/main" id="{C50FE940-44C3-42F6-B23D-8EBD6193D7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3"/>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sp>
        <p:nvSpPr>
          <p:cNvPr id="4" name="Segnaposto piè di pagina 2">
            <a:extLst>
              <a:ext uri="{FF2B5EF4-FFF2-40B4-BE49-F238E27FC236}">
                <a16:creationId xmlns:a16="http://schemas.microsoft.com/office/drawing/2014/main" id="{116B2D61-B780-48D8-B989-5092E7F936A1}"/>
              </a:ext>
            </a:extLst>
          </p:cNvPr>
          <p:cNvSpPr>
            <a:spLocks noGrp="1"/>
          </p:cNvSpPr>
          <p:nvPr>
            <p:ph type="ftr" sz="quarter" idx="11"/>
          </p:nvPr>
        </p:nvSpPr>
        <p:spPr>
          <a:xfrm>
            <a:off x="4840941" y="6041362"/>
            <a:ext cx="4315011" cy="365125"/>
          </a:xfrm>
        </p:spPr>
        <p:txBody>
          <a:bodyPr>
            <a:normAutofit/>
          </a:bodyPr>
          <a:lstStyle/>
          <a:p>
            <a:pPr>
              <a:spcAft>
                <a:spcPts val="600"/>
              </a:spcAft>
            </a:pPr>
            <a:r>
              <a:rPr lang="it-IT">
                <a:solidFill>
                  <a:srgbClr val="FFFFFF"/>
                </a:solidFill>
              </a:rPr>
              <a:t>Acquisizione del dato: il rilievo</a:t>
            </a:r>
          </a:p>
        </p:txBody>
      </p:sp>
      <p:pic>
        <p:nvPicPr>
          <p:cNvPr id="7" name="Picture 6">
            <a:extLst>
              <a:ext uri="{FF2B5EF4-FFF2-40B4-BE49-F238E27FC236}">
                <a16:creationId xmlns:a16="http://schemas.microsoft.com/office/drawing/2014/main" id="{9EF797AD-5AC4-45AE-971A-33830B2F53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9707" b="1"/>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numero diapositiva 2">
            <a:extLst>
              <a:ext uri="{FF2B5EF4-FFF2-40B4-BE49-F238E27FC236}">
                <a16:creationId xmlns:a16="http://schemas.microsoft.com/office/drawing/2014/main" id="{CDB642B2-6FFC-470D-853D-CC012B83BF54}"/>
              </a:ext>
            </a:extLst>
          </p:cNvPr>
          <p:cNvSpPr>
            <a:spLocks noGrp="1"/>
          </p:cNvSpPr>
          <p:nvPr>
            <p:ph type="sldNum" sz="quarter" idx="12"/>
          </p:nvPr>
        </p:nvSpPr>
        <p:spPr>
          <a:xfrm>
            <a:off x="11017959" y="6041362"/>
            <a:ext cx="683339" cy="365125"/>
          </a:xfrm>
        </p:spPr>
        <p:txBody>
          <a:bodyPr>
            <a:normAutofit/>
          </a:bodyPr>
          <a:lstStyle/>
          <a:p>
            <a:pPr>
              <a:spcAft>
                <a:spcPts val="600"/>
              </a:spcAft>
            </a:pPr>
            <a:fld id="{E8149F7A-3F2F-4E74-9B41-04A30A4F8932}" type="slidenum">
              <a:rPr lang="it-IT">
                <a:solidFill>
                  <a:srgbClr val="FFFFFF"/>
                </a:solidFill>
              </a:rPr>
              <a:pPr>
                <a:spcAft>
                  <a:spcPts val="600"/>
                </a:spcAft>
              </a:pPr>
              <a:t>19</a:t>
            </a:fld>
            <a:endParaRPr lang="it-IT">
              <a:solidFill>
                <a:srgbClr val="FFFFFF"/>
              </a:solidFill>
            </a:endParaRPr>
          </a:p>
        </p:txBody>
      </p:sp>
    </p:spTree>
    <p:extLst>
      <p:ext uri="{BB962C8B-B14F-4D97-AF65-F5344CB8AC3E}">
        <p14:creationId xmlns:p14="http://schemas.microsoft.com/office/powerpoint/2010/main" val="242504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Introduzione al modulo</a:t>
            </a:r>
          </a:p>
        </p:txBody>
      </p:sp>
      <p:sp>
        <p:nvSpPr>
          <p:cNvPr id="5" name="Segnaposto piè di pagina 4"/>
          <p:cNvSpPr>
            <a:spLocks noGrp="1"/>
          </p:cNvSpPr>
          <p:nvPr>
            <p:ph type="ftr" sz="quarter" idx="11"/>
          </p:nvPr>
        </p:nvSpPr>
        <p:spPr>
          <a:xfrm>
            <a:off x="238124" y="6356350"/>
            <a:ext cx="6648451" cy="365125"/>
          </a:xfrm>
          <a:prstGeom prst="rect">
            <a:avLst/>
          </a:prstGeom>
        </p:spPr>
        <p:txBody>
          <a:bodyPr/>
          <a:lstStyle/>
          <a:p>
            <a:r>
              <a:rPr lang="it-IT" dirty="0"/>
              <a:t>Introduzione al modulo</a:t>
            </a:r>
          </a:p>
        </p:txBody>
      </p:sp>
      <p:sp>
        <p:nvSpPr>
          <p:cNvPr id="6" name="CasellaDiTesto 5"/>
          <p:cNvSpPr txBox="1"/>
          <p:nvPr/>
        </p:nvSpPr>
        <p:spPr>
          <a:xfrm>
            <a:off x="523875" y="1176784"/>
            <a:ext cx="4391025" cy="2893100"/>
          </a:xfrm>
          <a:prstGeom prst="rect">
            <a:avLst/>
          </a:prstGeom>
          <a:noFill/>
        </p:spPr>
        <p:txBody>
          <a:bodyPr wrap="square" rtlCol="0">
            <a:spAutoFit/>
          </a:bodyPr>
          <a:lstStyle/>
          <a:p>
            <a:r>
              <a:rPr lang="it-IT" sz="1400" b="1" dirty="0">
                <a:ea typeface="Malgun Gothic" panose="020B0503020000020004" pitchFamily="34" charset="-127"/>
                <a:cs typeface="Nirmala UI Semilight" panose="020B0402040204020203" pitchFamily="34" charset="0"/>
              </a:rPr>
              <a:t>Docente: </a:t>
            </a:r>
            <a:r>
              <a:rPr lang="it-IT" sz="1400" dirty="0">
                <a:ea typeface="Malgun Gothic" panose="020B0503020000020004" pitchFamily="34" charset="-127"/>
                <a:cs typeface="Nirmala UI Semilight" panose="020B0402040204020203" pitchFamily="34" charset="0"/>
              </a:rPr>
              <a:t>Prof. Riccardo Roncella</a:t>
            </a:r>
          </a:p>
          <a:p>
            <a:pPr marL="811213" indent="-811213"/>
            <a:r>
              <a:rPr lang="it-IT" sz="1400" b="1" dirty="0">
                <a:ea typeface="Malgun Gothic" panose="020B0503020000020004" pitchFamily="34" charset="-127"/>
                <a:cs typeface="Nirmala UI Semilight" panose="020B0402040204020203" pitchFamily="34" charset="0"/>
              </a:rPr>
              <a:t>	</a:t>
            </a:r>
            <a:r>
              <a:rPr lang="it-IT" sz="1400" dirty="0">
                <a:ea typeface="Malgun Gothic" panose="020B0503020000020004" pitchFamily="34" charset="-127"/>
                <a:cs typeface="Nirmala UI Semilight" panose="020B0402040204020203" pitchFamily="34" charset="0"/>
              </a:rPr>
              <a:t>Tel. 0521 905972</a:t>
            </a:r>
          </a:p>
          <a:p>
            <a:pPr marL="811213"/>
            <a:r>
              <a:rPr lang="it-IT" sz="1400" dirty="0">
                <a:ea typeface="Malgun Gothic" panose="020B0503020000020004" pitchFamily="34" charset="-127"/>
                <a:cs typeface="Nirmala UI Semilight" panose="020B0402040204020203" pitchFamily="34" charset="0"/>
              </a:rPr>
              <a:t>E-mail: </a:t>
            </a:r>
            <a:r>
              <a:rPr lang="it-IT" sz="1400" dirty="0">
                <a:ea typeface="Malgun Gothic" panose="020B0503020000020004" pitchFamily="34" charset="-127"/>
                <a:cs typeface="Nirmala UI Semilight" panose="020B0402040204020203" pitchFamily="34" charset="0"/>
                <a:hlinkClick r:id="rId2"/>
              </a:rPr>
              <a:t>riccardo.roncella@unipr.it</a:t>
            </a:r>
            <a:endParaRPr lang="it-IT" sz="1400" dirty="0">
              <a:ea typeface="Malgun Gothic" panose="020B0503020000020004" pitchFamily="34" charset="-127"/>
              <a:cs typeface="Nirmala UI Semilight" panose="020B0402040204020203" pitchFamily="34" charset="0"/>
            </a:endParaRPr>
          </a:p>
          <a:p>
            <a:pPr marL="982663"/>
            <a:endParaRPr lang="it-IT" sz="1400" dirty="0">
              <a:ea typeface="Malgun Gothic" panose="020B0503020000020004" pitchFamily="34" charset="-127"/>
              <a:cs typeface="Nirmala UI Semilight" panose="020B0402040204020203" pitchFamily="34" charset="0"/>
            </a:endParaRPr>
          </a:p>
          <a:p>
            <a:r>
              <a:rPr lang="it-IT" sz="1400" b="1" dirty="0">
                <a:ea typeface="Malgun Gothic" panose="020B0503020000020004" pitchFamily="34" charset="-127"/>
                <a:cs typeface="Nirmala UI Semilight" panose="020B0402040204020203" pitchFamily="34" charset="0"/>
              </a:rPr>
              <a:t>CFU: </a:t>
            </a:r>
            <a:r>
              <a:rPr lang="it-IT" sz="1400" dirty="0">
                <a:ea typeface="Malgun Gothic" panose="020B0503020000020004" pitchFamily="34" charset="-127"/>
                <a:cs typeface="Nirmala UI Semilight" panose="020B0402040204020203" pitchFamily="34" charset="0"/>
              </a:rPr>
              <a:t>6 CFU</a:t>
            </a:r>
          </a:p>
          <a:p>
            <a:endParaRPr lang="it-IT" sz="1400" b="1" dirty="0">
              <a:ea typeface="Malgun Gothic" panose="020B0503020000020004" pitchFamily="34" charset="-127"/>
              <a:cs typeface="Nirmala UI Semilight" panose="020B0402040204020203" pitchFamily="34" charset="0"/>
            </a:endParaRPr>
          </a:p>
          <a:p>
            <a:r>
              <a:rPr lang="it-IT" sz="1400" b="1" dirty="0">
                <a:ea typeface="Malgun Gothic" panose="020B0503020000020004" pitchFamily="34" charset="-127"/>
                <a:cs typeface="Nirmala UI Semilight" panose="020B0402040204020203" pitchFamily="34" charset="0"/>
              </a:rPr>
              <a:t>Orario di lezione: </a:t>
            </a:r>
          </a:p>
          <a:p>
            <a:r>
              <a:rPr lang="it-IT" sz="1400" b="1" dirty="0">
                <a:ea typeface="Malgun Gothic" panose="020B0503020000020004" pitchFamily="34" charset="-127"/>
                <a:cs typeface="Nirmala UI Semilight" panose="020B0402040204020203" pitchFamily="34" charset="0"/>
              </a:rPr>
              <a:t>	</a:t>
            </a:r>
            <a:r>
              <a:rPr lang="it-IT" sz="1400" dirty="0">
                <a:ea typeface="Malgun Gothic" panose="020B0503020000020004" pitchFamily="34" charset="-127"/>
                <a:cs typeface="Nirmala UI Semilight" panose="020B0402040204020203" pitchFamily="34" charset="0"/>
              </a:rPr>
              <a:t>Lunedì 13.30-17.30 Aula B/5</a:t>
            </a:r>
          </a:p>
          <a:p>
            <a:r>
              <a:rPr lang="it-IT" sz="1400" dirty="0">
                <a:ea typeface="Malgun Gothic" panose="020B0503020000020004" pitchFamily="34" charset="-127"/>
                <a:cs typeface="Nirmala UI Semilight" panose="020B0402040204020203" pitchFamily="34" charset="0"/>
              </a:rPr>
              <a:t>	</a:t>
            </a:r>
          </a:p>
          <a:p>
            <a:endParaRPr lang="it-IT" sz="1400" b="1" dirty="0">
              <a:ea typeface="Malgun Gothic" panose="020B0503020000020004" pitchFamily="34" charset="-127"/>
              <a:cs typeface="Nirmala UI Semilight" panose="020B0402040204020203" pitchFamily="34" charset="0"/>
            </a:endParaRPr>
          </a:p>
          <a:p>
            <a:r>
              <a:rPr lang="it-IT" sz="1400" b="1" dirty="0">
                <a:ea typeface="Malgun Gothic" panose="020B0503020000020004" pitchFamily="34" charset="-127"/>
                <a:cs typeface="Nirmala UI Semilight" panose="020B0402040204020203" pitchFamily="34" charset="0"/>
              </a:rPr>
              <a:t>Ricevimento: </a:t>
            </a:r>
            <a:r>
              <a:rPr lang="it-IT" sz="1400" dirty="0">
                <a:ea typeface="Malgun Gothic" panose="020B0503020000020004" pitchFamily="34" charset="-127"/>
                <a:cs typeface="Nirmala UI Semilight" panose="020B0402040204020203" pitchFamily="34" charset="0"/>
              </a:rPr>
              <a:t>sempre, previo appuntamento via mail</a:t>
            </a:r>
          </a:p>
          <a:p>
            <a:endParaRPr lang="it-IT" sz="1400" b="1" dirty="0">
              <a:ea typeface="Malgun Gothic" panose="020B0503020000020004" pitchFamily="34" charset="-127"/>
              <a:cs typeface="Nirmala UI Semilight" panose="020B0402040204020203" pitchFamily="34" charset="0"/>
            </a:endParaRPr>
          </a:p>
          <a:p>
            <a:endParaRPr lang="it-IT" sz="1400" dirty="0">
              <a:ea typeface="Malgun Gothic" panose="020B0503020000020004" pitchFamily="34" charset="-127"/>
              <a:cs typeface="Nirmala UI Semilight" panose="020B0402040204020203" pitchFamily="34" charset="0"/>
            </a:endParaRPr>
          </a:p>
        </p:txBody>
      </p:sp>
      <p:sp>
        <p:nvSpPr>
          <p:cNvPr id="7" name="CasellaDiTesto 6"/>
          <p:cNvSpPr txBox="1"/>
          <p:nvPr/>
        </p:nvSpPr>
        <p:spPr>
          <a:xfrm>
            <a:off x="5325835" y="1176784"/>
            <a:ext cx="6866165" cy="4862870"/>
          </a:xfrm>
          <a:prstGeom prst="rect">
            <a:avLst/>
          </a:prstGeom>
          <a:noFill/>
        </p:spPr>
        <p:txBody>
          <a:bodyPr wrap="square" rtlCol="0">
            <a:spAutoFit/>
          </a:bodyPr>
          <a:lstStyle/>
          <a:p>
            <a:r>
              <a:rPr lang="it-IT" sz="1400" b="1" dirty="0">
                <a:cs typeface="Nirmala UI Semilight" panose="020B0402040204020203" pitchFamily="34" charset="0"/>
              </a:rPr>
              <a:t>Testi di riferimento:</a:t>
            </a:r>
          </a:p>
          <a:p>
            <a:endParaRPr lang="it-IT" sz="1600" b="1" dirty="0">
              <a:cs typeface="Nirmala UI Semilight" panose="020B0402040204020203" pitchFamily="34" charset="0"/>
            </a:endParaRPr>
          </a:p>
          <a:p>
            <a:pPr marL="285750" indent="-285750">
              <a:buFont typeface="Arial" panose="020B0604020202020204" pitchFamily="34" charset="0"/>
              <a:buChar char="•"/>
            </a:pPr>
            <a:r>
              <a:rPr lang="it-IT" sz="1400" dirty="0"/>
              <a:t>R.  Barzaghi,  L.  Pinto,  D.  Pagliari.  Elementi  di  topografia  e  trattamento delle  osservazioni.  </a:t>
            </a:r>
            <a:r>
              <a:rPr lang="it-IT" sz="1400" dirty="0" err="1"/>
              <a:t>CittàStudi</a:t>
            </a:r>
            <a:r>
              <a:rPr lang="it-IT" sz="1400" dirty="0"/>
              <a:t>,  Milano,  2018.  -  Disponibile  in  Biblioteca politecnica  di  Ingegneria  e  Architettura.</a:t>
            </a:r>
          </a:p>
          <a:p>
            <a:pPr marL="285750" indent="-285750">
              <a:buFont typeface="Arial" panose="020B0604020202020204" pitchFamily="34" charset="0"/>
              <a:buChar char="•"/>
            </a:pPr>
            <a:r>
              <a:rPr lang="it-IT" sz="1400" dirty="0"/>
              <a:t>C. Monti, L. Pinto - Trattamento dei dati topografici e cartografici, 2008. – Disponibile in Biblioteca politecnica di Ingegneria e Architettura. –</a:t>
            </a:r>
          </a:p>
          <a:p>
            <a:pPr marL="285750" indent="-285750">
              <a:buFont typeface="Arial" panose="020B0604020202020204" pitchFamily="34" charset="0"/>
              <a:buChar char="•"/>
            </a:pPr>
            <a:r>
              <a:rPr lang="it-IT" sz="1400" dirty="0"/>
              <a:t>A. M. Manzino: Quaderni di Topografia, vol.1 e vol. 2, </a:t>
            </a:r>
            <a:r>
              <a:rPr lang="it-IT" sz="1400" dirty="0" err="1"/>
              <a:t>Levrotto</a:t>
            </a:r>
            <a:r>
              <a:rPr lang="it-IT" sz="1400" dirty="0"/>
              <a:t> e Bella, Torino,  2017.  –  Disponibili  in  Biblioteca  politecnica  di  Ingegneria  e Architettura</a:t>
            </a:r>
          </a:p>
          <a:p>
            <a:pPr marL="285750" indent="-285750">
              <a:buFont typeface="Arial" panose="020B0604020202020204" pitchFamily="34" charset="0"/>
              <a:buChar char="•"/>
            </a:pPr>
            <a:r>
              <a:rPr lang="it-IT" sz="1400" dirty="0"/>
              <a:t>A. </a:t>
            </a:r>
            <a:r>
              <a:rPr lang="it-IT" sz="1400" dirty="0" err="1"/>
              <a:t>Selvini</a:t>
            </a:r>
            <a:r>
              <a:rPr lang="it-IT" sz="1400" dirty="0"/>
              <a:t>, Elementi di fotogrammetria Città Studi ISBN: 9788825171013</a:t>
            </a:r>
          </a:p>
          <a:p>
            <a:pPr marL="285750" indent="-285750">
              <a:buFont typeface="Arial" panose="020B0604020202020204" pitchFamily="34" charset="0"/>
              <a:buChar char="•"/>
            </a:pPr>
            <a:endParaRPr lang="it-IT" sz="1400" dirty="0"/>
          </a:p>
          <a:p>
            <a:pPr marL="285750" indent="-285750">
              <a:buFont typeface="Arial" panose="020B0604020202020204" pitchFamily="34" charset="0"/>
              <a:buChar char="•"/>
            </a:pPr>
            <a:endParaRPr lang="it-IT" sz="1400" dirty="0"/>
          </a:p>
          <a:p>
            <a:r>
              <a:rPr lang="it-IT" sz="1400" b="1" dirty="0">
                <a:cs typeface="Nirmala UI Semilight" panose="020B0402040204020203" pitchFamily="34" charset="0"/>
              </a:rPr>
              <a:t>Testi di approfondimento:</a:t>
            </a:r>
          </a:p>
          <a:p>
            <a:endParaRPr lang="it-IT" sz="1400" b="1" dirty="0">
              <a:cs typeface="Nirmala UI Semilight" panose="020B0402040204020203" pitchFamily="34" charset="0"/>
            </a:endParaRPr>
          </a:p>
          <a:p>
            <a:pPr marL="285750" indent="-285750">
              <a:buFont typeface="Arial" panose="020B0604020202020204" pitchFamily="34" charset="0"/>
              <a:buChar char="•"/>
            </a:pPr>
            <a:r>
              <a:rPr lang="it-IT" sz="1400" dirty="0"/>
              <a:t>Alberto Cina, GPS: princìpi, modalità e tecniche di posizionamento, CELID, 2000 – Disponibile in Biblioteca politecnica di Ingegneria e Architettura. Utile per approfondimenti sul GPS e il trattamento statistico dei dati.</a:t>
            </a:r>
          </a:p>
          <a:p>
            <a:pPr marL="285750" indent="-285750">
              <a:buFont typeface="Arial" panose="020B0604020202020204" pitchFamily="34" charset="0"/>
              <a:buChar char="•"/>
            </a:pPr>
            <a:r>
              <a:rPr lang="it-IT" sz="1400" dirty="0"/>
              <a:t>K. Kraus, Fotogrammetria Vol. 1, </a:t>
            </a:r>
            <a:r>
              <a:rPr lang="it-IT" sz="1400" dirty="0" err="1"/>
              <a:t>Levrotto</a:t>
            </a:r>
            <a:r>
              <a:rPr lang="it-IT" sz="1400" dirty="0"/>
              <a:t> e Bella, ISBN: 9788882180287</a:t>
            </a:r>
            <a:endParaRPr lang="it-IT" sz="1400" dirty="0">
              <a:cs typeface="Nirmala UI Semilight" panose="020B0402040204020203" pitchFamily="34" charset="0"/>
            </a:endParaRPr>
          </a:p>
          <a:p>
            <a:pPr marL="285750" indent="-285750">
              <a:buFont typeface="Arial" panose="020B0604020202020204" pitchFamily="34" charset="0"/>
              <a:buChar char="•"/>
            </a:pPr>
            <a:endParaRPr lang="it-IT" sz="1400" dirty="0">
              <a:cs typeface="Nirmala UI Semilight" panose="020B0402040204020203" pitchFamily="34" charset="0"/>
            </a:endParaRPr>
          </a:p>
          <a:p>
            <a:pPr marL="285750" indent="-285750">
              <a:buFont typeface="Arial" panose="020B0604020202020204" pitchFamily="34" charset="0"/>
              <a:buChar char="•"/>
            </a:pPr>
            <a:endParaRPr lang="it-IT" sz="1400" dirty="0">
              <a:cs typeface="Nirmala UI Semilight" panose="020B0402040204020203" pitchFamily="34" charset="0"/>
            </a:endParaRPr>
          </a:p>
          <a:p>
            <a:r>
              <a:rPr lang="it-IT" sz="1400" b="1" dirty="0">
                <a:cs typeface="Nirmala UI Semilight" panose="020B0402040204020203" pitchFamily="34" charset="0"/>
              </a:rPr>
              <a:t>Materiale didattico</a:t>
            </a:r>
          </a:p>
          <a:p>
            <a:pPr marL="285750" indent="-285750">
              <a:buFont typeface="Arial" panose="020B0604020202020204" pitchFamily="34" charset="0"/>
              <a:buChar char="•"/>
            </a:pPr>
            <a:r>
              <a:rPr lang="it-IT" sz="1400" dirty="0">
                <a:cs typeface="Nirmala UI Semilight" panose="020B0402040204020203" pitchFamily="34" charset="0"/>
              </a:rPr>
              <a:t>Slides del corso (disponibili su piattaforma </a:t>
            </a:r>
            <a:r>
              <a:rPr lang="it-IT" sz="1400" dirty="0">
                <a:cs typeface="Nirmala UI Semilight" panose="020B0402040204020203" pitchFamily="34" charset="0"/>
                <a:hlinkClick r:id="rId3"/>
              </a:rPr>
              <a:t>https://elly2021.dia.unipr.it/</a:t>
            </a:r>
            <a:r>
              <a:rPr lang="it-IT" sz="1400" dirty="0">
                <a:cs typeface="Nirmala UI Semilight" panose="020B0402040204020203" pitchFamily="34" charset="0"/>
              </a:rPr>
              <a:t>)</a:t>
            </a:r>
          </a:p>
        </p:txBody>
      </p:sp>
      <p:sp>
        <p:nvSpPr>
          <p:cNvPr id="3" name="Segnaposto numero diapositiva 2"/>
          <p:cNvSpPr>
            <a:spLocks noGrp="1"/>
          </p:cNvSpPr>
          <p:nvPr>
            <p:ph type="sldNum" sz="quarter" idx="12"/>
          </p:nvPr>
        </p:nvSpPr>
        <p:spPr/>
        <p:txBody>
          <a:bodyPr/>
          <a:lstStyle/>
          <a:p>
            <a:fld id="{E8149F7A-3F2F-4E74-9B41-04A30A4F8932}" type="slidenum">
              <a:rPr lang="it-IT" smtClean="0"/>
              <a:t>2</a:t>
            </a:fld>
            <a:endParaRPr lang="it-IT"/>
          </a:p>
        </p:txBody>
      </p:sp>
    </p:spTree>
    <p:extLst>
      <p:ext uri="{BB962C8B-B14F-4D97-AF65-F5344CB8AC3E}">
        <p14:creationId xmlns:p14="http://schemas.microsoft.com/office/powerpoint/2010/main" val="228845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26">
            <a:extLst>
              <a:ext uri="{FF2B5EF4-FFF2-40B4-BE49-F238E27FC236}">
                <a16:creationId xmlns:a16="http://schemas.microsoft.com/office/drawing/2014/main" id="{1B115835-1D5C-4D7E-802D-6060A30AED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4416" y="1439502"/>
            <a:ext cx="5039202" cy="541849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33">
            <a:extLst>
              <a:ext uri="{FF2B5EF4-FFF2-40B4-BE49-F238E27FC236}">
                <a16:creationId xmlns:a16="http://schemas.microsoft.com/office/drawing/2014/main" id="{B6AE2035-5481-49CA-AA03-BB9680B352EA}"/>
              </a:ext>
            </a:extLst>
          </p:cNvPr>
          <p:cNvSpPr txBox="1">
            <a:spLocks noChangeArrowheads="1"/>
          </p:cNvSpPr>
          <p:nvPr/>
        </p:nvSpPr>
        <p:spPr bwMode="auto">
          <a:xfrm>
            <a:off x="1073461" y="136525"/>
            <a:ext cx="3657600" cy="16459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0"/>
              </a:spcBef>
              <a:spcAft>
                <a:spcPts val="600"/>
              </a:spcAft>
            </a:pPr>
            <a:r>
              <a:rPr lang="en-US" altLang="it-IT" sz="3200" b="1" dirty="0">
                <a:latin typeface="+mj-lt"/>
                <a:ea typeface="+mj-ea"/>
                <a:cs typeface="+mj-cs"/>
              </a:rPr>
              <a:t>FOTOGRAMMETRIA</a:t>
            </a:r>
          </a:p>
        </p:txBody>
      </p:sp>
      <p:sp>
        <p:nvSpPr>
          <p:cNvPr id="26" name="CasellaDiTesto 25">
            <a:extLst>
              <a:ext uri="{FF2B5EF4-FFF2-40B4-BE49-F238E27FC236}">
                <a16:creationId xmlns:a16="http://schemas.microsoft.com/office/drawing/2014/main" id="{7D72BE77-2B32-4324-A685-4CA45548EACA}"/>
              </a:ext>
            </a:extLst>
          </p:cNvPr>
          <p:cNvSpPr txBox="1"/>
          <p:nvPr/>
        </p:nvSpPr>
        <p:spPr>
          <a:xfrm>
            <a:off x="5250106" y="586822"/>
            <a:ext cx="6106742" cy="1645920"/>
          </a:xfrm>
          <a:prstGeom prst="rect">
            <a:avLst/>
          </a:prstGeom>
        </p:spPr>
        <p:txBody>
          <a:bodyPr vert="horz" lIns="91440" tIns="45720" rIns="91440" bIns="45720" rtlCol="0" anchor="ctr">
            <a:normAutofit/>
          </a:bodyPr>
          <a:lstStyle/>
          <a:p>
            <a:pPr indent="-228600">
              <a:lnSpc>
                <a:spcPct val="90000"/>
              </a:lnSpc>
              <a:spcBef>
                <a:spcPct val="0"/>
              </a:spcBef>
              <a:spcAft>
                <a:spcPts val="600"/>
              </a:spcAft>
              <a:buFont typeface="Arial" panose="020B0604020202020204" pitchFamily="34" charset="0"/>
              <a:buChar char="•"/>
            </a:pPr>
            <a:r>
              <a:rPr lang="it-IT" altLang="it-IT" b="1" dirty="0"/>
              <a:t>La fotogrammetria è </a:t>
            </a:r>
            <a:r>
              <a:rPr lang="it-IT" altLang="it-IT" b="1" dirty="0">
                <a:latin typeface="+mj-lt"/>
              </a:rPr>
              <a:t>quella</a:t>
            </a:r>
            <a:r>
              <a:rPr lang="it-IT" altLang="it-IT" b="1" dirty="0"/>
              <a:t> disciplina che studia le metodologie e le tecniche per ottenere informazioni dimensionali o qualitative da una o più immagini.</a:t>
            </a:r>
          </a:p>
        </p:txBody>
      </p:sp>
      <p:pic>
        <p:nvPicPr>
          <p:cNvPr id="15" name="Picture 6" descr="Camera">
            <a:extLst>
              <a:ext uri="{FF2B5EF4-FFF2-40B4-BE49-F238E27FC236}">
                <a16:creationId xmlns:a16="http://schemas.microsoft.com/office/drawing/2014/main" id="{6556778A-1BB7-4785-81CE-9812F109FD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8014" y="2169798"/>
            <a:ext cx="4562426" cy="39579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Segnaposto piè di pagina 2">
            <a:extLst>
              <a:ext uri="{FF2B5EF4-FFF2-40B4-BE49-F238E27FC236}">
                <a16:creationId xmlns:a16="http://schemas.microsoft.com/office/drawing/2014/main" id="{264EF43B-F41F-40AC-9319-D1B4F15C81F5}"/>
              </a:ext>
            </a:extLst>
          </p:cNvPr>
          <p:cNvSpPr>
            <a:spLocks noGrp="1"/>
          </p:cNvSpPr>
          <p:nvPr>
            <p:ph type="ftr" sz="quarter" idx="11"/>
          </p:nvPr>
        </p:nvSpPr>
        <p:spPr>
          <a:xfrm>
            <a:off x="4540984" y="6356350"/>
            <a:ext cx="4114800" cy="365125"/>
          </a:xfrm>
        </p:spPr>
        <p:txBody>
          <a:bodyPr vert="horz" lIns="91440" tIns="45720" rIns="91440" bIns="45720" rtlCol="0" anchor="ctr">
            <a:normAutofit/>
          </a:bodyPr>
          <a:lstStyle/>
          <a:p>
            <a:pPr algn="ctr">
              <a:spcAft>
                <a:spcPts val="600"/>
              </a:spcAft>
            </a:pPr>
            <a:r>
              <a:rPr lang="en-US" sz="1200" kern="1200" dirty="0" err="1">
                <a:solidFill>
                  <a:schemeClr val="tx1">
                    <a:lumMod val="50000"/>
                    <a:lumOff val="50000"/>
                  </a:schemeClr>
                </a:solidFill>
                <a:latin typeface="+mn-lt"/>
                <a:ea typeface="+mn-ea"/>
                <a:cs typeface="+mn-cs"/>
              </a:rPr>
              <a:t>Acquisizione</a:t>
            </a:r>
            <a:r>
              <a:rPr lang="en-US" sz="1200" kern="1200" dirty="0">
                <a:solidFill>
                  <a:schemeClr val="tx1">
                    <a:lumMod val="50000"/>
                    <a:lumOff val="50000"/>
                  </a:schemeClr>
                </a:solidFill>
                <a:latin typeface="+mn-lt"/>
                <a:ea typeface="+mn-ea"/>
                <a:cs typeface="+mn-cs"/>
              </a:rPr>
              <a:t> del </a:t>
            </a:r>
            <a:r>
              <a:rPr lang="en-US" sz="1200" kern="1200" dirty="0" err="1">
                <a:solidFill>
                  <a:schemeClr val="tx1">
                    <a:lumMod val="50000"/>
                    <a:lumOff val="50000"/>
                  </a:schemeClr>
                </a:solidFill>
                <a:latin typeface="+mn-lt"/>
                <a:ea typeface="+mn-ea"/>
                <a:cs typeface="+mn-cs"/>
              </a:rPr>
              <a:t>dato</a:t>
            </a:r>
            <a:r>
              <a:rPr lang="en-US" sz="1200" kern="1200" dirty="0">
                <a:solidFill>
                  <a:schemeClr val="tx1">
                    <a:lumMod val="50000"/>
                    <a:lumOff val="50000"/>
                  </a:schemeClr>
                </a:solidFill>
                <a:latin typeface="+mn-lt"/>
                <a:ea typeface="+mn-ea"/>
                <a:cs typeface="+mn-cs"/>
              </a:rPr>
              <a:t>: il rilievo</a:t>
            </a:r>
          </a:p>
        </p:txBody>
      </p:sp>
      <p:sp>
        <p:nvSpPr>
          <p:cNvPr id="3" name="Segnaposto numero diapositiva 2">
            <a:extLst>
              <a:ext uri="{FF2B5EF4-FFF2-40B4-BE49-F238E27FC236}">
                <a16:creationId xmlns:a16="http://schemas.microsoft.com/office/drawing/2014/main" id="{0A514F9D-3E79-4701-A7DD-E3FBDD601C24}"/>
              </a:ext>
            </a:extLst>
          </p:cNvPr>
          <p:cNvSpPr>
            <a:spLocks noGrp="1"/>
          </p:cNvSpPr>
          <p:nvPr>
            <p:ph type="sldNum" sz="quarter" idx="12"/>
          </p:nvPr>
        </p:nvSpPr>
        <p:spPr>
          <a:xfrm>
            <a:off x="8610600" y="6356350"/>
            <a:ext cx="2746248" cy="365125"/>
          </a:xfrm>
        </p:spPr>
        <p:txBody>
          <a:bodyPr vert="horz" lIns="91440" tIns="45720" rIns="91440" bIns="45720" rtlCol="0" anchor="ctr">
            <a:normAutofit/>
          </a:bodyPr>
          <a:lstStyle/>
          <a:p>
            <a:pPr>
              <a:spcAft>
                <a:spcPts val="600"/>
              </a:spcAft>
            </a:pPr>
            <a:fld id="{E8149F7A-3F2F-4E74-9B41-04A30A4F8932}" type="slidenum">
              <a:rPr lang="en-US">
                <a:solidFill>
                  <a:schemeClr val="tx1">
                    <a:lumMod val="50000"/>
                    <a:lumOff val="50000"/>
                  </a:schemeClr>
                </a:solidFill>
              </a:rPr>
              <a:pPr>
                <a:spcAft>
                  <a:spcPts val="600"/>
                </a:spcAft>
              </a:pPr>
              <a:t>20</a:t>
            </a:fld>
            <a:endParaRPr lang="en-US">
              <a:solidFill>
                <a:schemeClr val="tx1">
                  <a:lumMod val="50000"/>
                  <a:lumOff val="50000"/>
                </a:schemeClr>
              </a:solidFill>
            </a:endParaRPr>
          </a:p>
        </p:txBody>
      </p:sp>
    </p:spTree>
    <p:extLst>
      <p:ext uri="{BB962C8B-B14F-4D97-AF65-F5344CB8AC3E}">
        <p14:creationId xmlns:p14="http://schemas.microsoft.com/office/powerpoint/2010/main" val="92324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78049BB8-D77D-49FF-833E-F7F7C76C7F7E}" type="slidenum">
              <a:rPr lang="en-US" smtClean="0"/>
              <a:pPr/>
              <a:t>21</a:t>
            </a:fld>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0963" y="1420165"/>
            <a:ext cx="3892192" cy="27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841"/>
          <a:stretch/>
        </p:blipFill>
        <p:spPr bwMode="auto">
          <a:xfrm>
            <a:off x="2012190" y="1420165"/>
            <a:ext cx="3896802" cy="27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70385" y="1420165"/>
            <a:ext cx="38766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954286" y="5076303"/>
            <a:ext cx="3882980" cy="646331"/>
          </a:xfrm>
          <a:prstGeom prst="rect">
            <a:avLst/>
          </a:prstGeom>
        </p:spPr>
        <p:txBody>
          <a:bodyPr wrap="square">
            <a:spAutoFit/>
          </a:bodyPr>
          <a:lstStyle/>
          <a:p>
            <a:r>
              <a:rPr lang="it-IT" dirty="0"/>
              <a:t>Profilo del ghiacciaio del 1991 sovrapposto all'immagine del 2000</a:t>
            </a:r>
          </a:p>
        </p:txBody>
      </p:sp>
      <p:sp>
        <p:nvSpPr>
          <p:cNvPr id="7" name="CasellaDiTesto 6"/>
          <p:cNvSpPr txBox="1"/>
          <p:nvPr/>
        </p:nvSpPr>
        <p:spPr>
          <a:xfrm>
            <a:off x="1645544" y="90152"/>
            <a:ext cx="6665622" cy="523220"/>
          </a:xfrm>
          <a:prstGeom prst="rect">
            <a:avLst/>
          </a:prstGeom>
          <a:noFill/>
        </p:spPr>
        <p:txBody>
          <a:bodyPr wrap="square" rtlCol="0">
            <a:spAutoFit/>
          </a:bodyPr>
          <a:lstStyle/>
          <a:p>
            <a:r>
              <a:rPr lang="it-IT" sz="2800" cap="small" dirty="0">
                <a:solidFill>
                  <a:schemeClr val="tx2"/>
                </a:solidFill>
                <a:latin typeface="+mj-lt"/>
                <a:ea typeface="+mj-ea"/>
                <a:cs typeface="+mj-cs"/>
              </a:rPr>
              <a:t>telerilevamento</a:t>
            </a:r>
          </a:p>
        </p:txBody>
      </p:sp>
      <p:sp>
        <p:nvSpPr>
          <p:cNvPr id="5" name="CasellaDiTesto 4"/>
          <p:cNvSpPr txBox="1"/>
          <p:nvPr/>
        </p:nvSpPr>
        <p:spPr>
          <a:xfrm>
            <a:off x="2012190" y="964215"/>
            <a:ext cx="8109900" cy="369332"/>
          </a:xfrm>
          <a:prstGeom prst="rect">
            <a:avLst/>
          </a:prstGeom>
          <a:noFill/>
        </p:spPr>
        <p:txBody>
          <a:bodyPr wrap="square" rtlCol="0">
            <a:spAutoFit/>
          </a:bodyPr>
          <a:lstStyle/>
          <a:p>
            <a:r>
              <a:rPr lang="it-IT" dirty="0"/>
              <a:t>Indagini su cambiamento climatico: scioglimento dei ghiacciai</a:t>
            </a:r>
          </a:p>
        </p:txBody>
      </p:sp>
      <p:cxnSp>
        <p:nvCxnSpPr>
          <p:cNvPr id="8" name="Connettore 2 7"/>
          <p:cNvCxnSpPr/>
          <p:nvPr/>
        </p:nvCxnSpPr>
        <p:spPr>
          <a:xfrm flipV="1">
            <a:off x="5041240" y="3189590"/>
            <a:ext cx="498144" cy="1122261"/>
          </a:xfrm>
          <a:prstGeom prst="straightConnector1">
            <a:avLst/>
          </a:prstGeom>
          <a:ln w="28575">
            <a:solidFill>
              <a:srgbClr val="032DB5"/>
            </a:solidFill>
            <a:tailEnd type="arrow"/>
          </a:ln>
        </p:spPr>
        <p:style>
          <a:lnRef idx="1">
            <a:schemeClr val="dk1"/>
          </a:lnRef>
          <a:fillRef idx="0">
            <a:schemeClr val="dk1"/>
          </a:fillRef>
          <a:effectRef idx="0">
            <a:schemeClr val="dk1"/>
          </a:effectRef>
          <a:fontRef idx="minor">
            <a:schemeClr val="tx1"/>
          </a:fontRef>
        </p:style>
      </p:cxnSp>
      <p:sp>
        <p:nvSpPr>
          <p:cNvPr id="9" name="CasellaDiTesto 8"/>
          <p:cNvSpPr txBox="1"/>
          <p:nvPr/>
        </p:nvSpPr>
        <p:spPr>
          <a:xfrm>
            <a:off x="4184958" y="4598114"/>
            <a:ext cx="1654509" cy="369332"/>
          </a:xfrm>
          <a:prstGeom prst="rect">
            <a:avLst/>
          </a:prstGeom>
          <a:ln>
            <a:solidFill>
              <a:srgbClr val="032DB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a:t>Zone di ritiro</a:t>
            </a:r>
          </a:p>
        </p:txBody>
      </p:sp>
      <p:sp>
        <p:nvSpPr>
          <p:cNvPr id="12" name="Segnaposto piè di pagina 2">
            <a:extLst>
              <a:ext uri="{FF2B5EF4-FFF2-40B4-BE49-F238E27FC236}">
                <a16:creationId xmlns:a16="http://schemas.microsoft.com/office/drawing/2014/main" id="{2E558A95-EEA5-4C31-A131-1DC8973CEC21}"/>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350153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78049BB8-D77D-49FF-833E-F7F7C76C7F7E}" type="slidenum">
              <a:rPr lang="en-US" smtClean="0"/>
              <a:pPr/>
              <a:t>22</a:t>
            </a:fld>
            <a:endParaRPr lang="en-US"/>
          </a:p>
        </p:txBody>
      </p:sp>
      <p:sp>
        <p:nvSpPr>
          <p:cNvPr id="5" name="Rectangle 3"/>
          <p:cNvSpPr>
            <a:spLocks noChangeArrowheads="1"/>
          </p:cNvSpPr>
          <p:nvPr/>
        </p:nvSpPr>
        <p:spPr bwMode="auto">
          <a:xfrm>
            <a:off x="7574520" y="1241295"/>
            <a:ext cx="2695622"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it-IT" altLang="it-IT" sz="1400" b="1" dirty="0">
                <a:cs typeface="Arial" pitchFamily="34" charset="0"/>
              </a:rPr>
              <a:t>Rilasciata</a:t>
            </a:r>
            <a:r>
              <a:rPr lang="it-IT" altLang="it-IT" sz="1400" dirty="0">
                <a:cs typeface="Arial" pitchFamily="34" charset="0"/>
              </a:rPr>
              <a:t> 06/02/2015 10:00 </a:t>
            </a:r>
            <a:r>
              <a:rPr lang="it-IT" altLang="it-IT" sz="1400" dirty="0" err="1">
                <a:cs typeface="Arial" pitchFamily="34" charset="0"/>
              </a:rPr>
              <a:t>am</a:t>
            </a:r>
            <a:endParaRPr lang="it-IT" altLang="it-IT" sz="1400" dirty="0">
              <a:cs typeface="Arial" pitchFamily="34" charset="0"/>
            </a:endParaRPr>
          </a:p>
          <a:p>
            <a:pPr eaLnBrk="0" fontAlgn="base" hangingPunct="0">
              <a:spcBef>
                <a:spcPct val="0"/>
              </a:spcBef>
              <a:spcAft>
                <a:spcPct val="0"/>
              </a:spcAft>
            </a:pPr>
            <a:r>
              <a:rPr lang="it-IT" altLang="it-IT" sz="1400" b="1" dirty="0">
                <a:cs typeface="Arial" pitchFamily="34" charset="0"/>
              </a:rPr>
              <a:t>Copyright</a:t>
            </a:r>
            <a:r>
              <a:rPr lang="it-IT" altLang="it-IT" sz="1400" dirty="0">
                <a:cs typeface="Arial" pitchFamily="34" charset="0"/>
              </a:rPr>
              <a:t> </a:t>
            </a:r>
            <a:r>
              <a:rPr lang="it-IT" altLang="it-IT" sz="1400" dirty="0" err="1">
                <a:cs typeface="Arial" pitchFamily="34" charset="0"/>
              </a:rPr>
              <a:t>Copernicus</a:t>
            </a:r>
            <a:r>
              <a:rPr lang="it-IT" altLang="it-IT" sz="1400" dirty="0">
                <a:cs typeface="Arial" pitchFamily="34" charset="0"/>
              </a:rPr>
              <a:t> data/ESA (2014</a:t>
            </a:r>
            <a:r>
              <a:rPr lang="it-IT" altLang="it-IT" sz="1100" dirty="0">
                <a:solidFill>
                  <a:srgbClr val="031E31"/>
                </a:solidFill>
                <a:cs typeface="Arial" pitchFamily="34" charset="0"/>
              </a:rPr>
              <a:t>)</a:t>
            </a:r>
          </a:p>
        </p:txBody>
      </p:sp>
      <p:pic>
        <p:nvPicPr>
          <p:cNvPr id="1126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45544" y="741739"/>
            <a:ext cx="5374522" cy="5374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sellaDiTesto 12"/>
          <p:cNvSpPr txBox="1"/>
          <p:nvPr/>
        </p:nvSpPr>
        <p:spPr>
          <a:xfrm>
            <a:off x="1645544" y="90152"/>
            <a:ext cx="6665622" cy="523220"/>
          </a:xfrm>
          <a:prstGeom prst="rect">
            <a:avLst/>
          </a:prstGeom>
          <a:noFill/>
        </p:spPr>
        <p:txBody>
          <a:bodyPr wrap="square" rtlCol="0">
            <a:spAutoFit/>
          </a:bodyPr>
          <a:lstStyle/>
          <a:p>
            <a:r>
              <a:rPr lang="it-IT" sz="2800" cap="small" dirty="0">
                <a:solidFill>
                  <a:schemeClr val="tx2"/>
                </a:solidFill>
                <a:latin typeface="+mj-lt"/>
                <a:ea typeface="+mj-ea"/>
                <a:cs typeface="+mj-cs"/>
              </a:rPr>
              <a:t>telerilevamento</a:t>
            </a:r>
          </a:p>
        </p:txBody>
      </p:sp>
      <p:sp>
        <p:nvSpPr>
          <p:cNvPr id="6" name="CasellaDiTesto 5"/>
          <p:cNvSpPr txBox="1"/>
          <p:nvPr/>
        </p:nvSpPr>
        <p:spPr>
          <a:xfrm>
            <a:off x="7471287" y="3358169"/>
            <a:ext cx="1972291" cy="646331"/>
          </a:xfrm>
          <a:prstGeom prst="rect">
            <a:avLst/>
          </a:prstGeom>
          <a:noFill/>
        </p:spPr>
        <p:txBody>
          <a:bodyPr wrap="square" rtlCol="0">
            <a:spAutoFit/>
          </a:bodyPr>
          <a:lstStyle/>
          <a:p>
            <a:r>
              <a:rPr lang="it-IT" dirty="0"/>
              <a:t>Quali entità sono percepibili?</a:t>
            </a:r>
          </a:p>
        </p:txBody>
      </p:sp>
      <p:sp>
        <p:nvSpPr>
          <p:cNvPr id="7" name="Rettangolo 6"/>
          <p:cNvSpPr/>
          <p:nvPr/>
        </p:nvSpPr>
        <p:spPr>
          <a:xfrm>
            <a:off x="7471287" y="2398479"/>
            <a:ext cx="2556662" cy="461665"/>
          </a:xfrm>
          <a:prstGeom prst="rect">
            <a:avLst/>
          </a:prstGeom>
        </p:spPr>
        <p:txBody>
          <a:bodyPr wrap="none">
            <a:spAutoFit/>
          </a:bodyPr>
          <a:lstStyle/>
          <a:p>
            <a:r>
              <a:rPr lang="it-IT" altLang="it-IT" sz="2400" dirty="0">
                <a:cs typeface="Arial" pitchFamily="34" charset="0"/>
              </a:rPr>
              <a:t>Lisbona, Portogallo</a:t>
            </a:r>
            <a:endParaRPr lang="it-IT" sz="2400" dirty="0"/>
          </a:p>
        </p:txBody>
      </p:sp>
      <p:sp>
        <p:nvSpPr>
          <p:cNvPr id="8" name="Segnaposto piè di pagina 2">
            <a:extLst>
              <a:ext uri="{FF2B5EF4-FFF2-40B4-BE49-F238E27FC236}">
                <a16:creationId xmlns:a16="http://schemas.microsoft.com/office/drawing/2014/main" id="{90B419F0-4175-43AA-A8FE-E0C095A3410E}"/>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3963868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78049BB8-D77D-49FF-833E-F7F7C76C7F7E}" type="slidenum">
              <a:rPr lang="en-US" smtClean="0"/>
              <a:pPr/>
              <a:t>23</a:t>
            </a:fld>
            <a:endParaRPr lang="en-US"/>
          </a:p>
        </p:txBody>
      </p:sp>
      <p:sp>
        <p:nvSpPr>
          <p:cNvPr id="3" name="CasellaDiTesto 2"/>
          <p:cNvSpPr txBox="1"/>
          <p:nvPr/>
        </p:nvSpPr>
        <p:spPr>
          <a:xfrm>
            <a:off x="1645544" y="90152"/>
            <a:ext cx="6665622" cy="523220"/>
          </a:xfrm>
          <a:prstGeom prst="rect">
            <a:avLst/>
          </a:prstGeom>
          <a:noFill/>
        </p:spPr>
        <p:txBody>
          <a:bodyPr wrap="square" rtlCol="0">
            <a:spAutoFit/>
          </a:bodyPr>
          <a:lstStyle/>
          <a:p>
            <a:r>
              <a:rPr lang="it-IT" sz="2800" cap="small" dirty="0">
                <a:solidFill>
                  <a:schemeClr val="tx2"/>
                </a:solidFill>
                <a:latin typeface="+mj-lt"/>
                <a:ea typeface="+mj-ea"/>
                <a:cs typeface="+mj-cs"/>
              </a:rPr>
              <a:t>telerilevamento</a:t>
            </a:r>
          </a:p>
        </p:txBody>
      </p:sp>
      <p:pic>
        <p:nvPicPr>
          <p:cNvPr id="1536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573" b="1534"/>
          <a:stretch/>
        </p:blipFill>
        <p:spPr bwMode="auto">
          <a:xfrm>
            <a:off x="1705503" y="1211144"/>
            <a:ext cx="6067425"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7849850" y="3209072"/>
            <a:ext cx="2337755" cy="369332"/>
          </a:xfrm>
          <a:prstGeom prst="rect">
            <a:avLst/>
          </a:prstGeom>
          <a:noFill/>
        </p:spPr>
        <p:txBody>
          <a:bodyPr wrap="square" rtlCol="0">
            <a:spAutoFit/>
          </a:bodyPr>
          <a:lstStyle/>
          <a:p>
            <a:r>
              <a:rPr lang="it-IT" dirty="0"/>
              <a:t>Cosa ci mostra?</a:t>
            </a:r>
          </a:p>
        </p:txBody>
      </p:sp>
      <p:sp>
        <p:nvSpPr>
          <p:cNvPr id="6" name="CasellaDiTesto 5"/>
          <p:cNvSpPr txBox="1"/>
          <p:nvPr/>
        </p:nvSpPr>
        <p:spPr>
          <a:xfrm>
            <a:off x="1705502" y="749479"/>
            <a:ext cx="3476802" cy="461665"/>
          </a:xfrm>
          <a:prstGeom prst="rect">
            <a:avLst/>
          </a:prstGeom>
          <a:noFill/>
        </p:spPr>
        <p:txBody>
          <a:bodyPr wrap="square" rtlCol="0">
            <a:spAutoFit/>
          </a:bodyPr>
          <a:lstStyle/>
          <a:p>
            <a:r>
              <a:rPr lang="it-IT" sz="2400" dirty="0"/>
              <a:t>Rio delle Amazzoni</a:t>
            </a:r>
          </a:p>
        </p:txBody>
      </p:sp>
      <p:sp>
        <p:nvSpPr>
          <p:cNvPr id="4" name="Rettangolo 3"/>
          <p:cNvSpPr/>
          <p:nvPr/>
        </p:nvSpPr>
        <p:spPr>
          <a:xfrm>
            <a:off x="7727958" y="1076232"/>
            <a:ext cx="2940041" cy="523220"/>
          </a:xfrm>
          <a:prstGeom prst="rect">
            <a:avLst/>
          </a:prstGeom>
        </p:spPr>
        <p:txBody>
          <a:bodyPr wrap="square">
            <a:spAutoFit/>
          </a:bodyPr>
          <a:lstStyle/>
          <a:p>
            <a:r>
              <a:rPr lang="en-US" sz="1400" b="1" dirty="0" err="1"/>
              <a:t>Rilasciata</a:t>
            </a:r>
            <a:r>
              <a:rPr lang="en-US" sz="1400" b="1" dirty="0"/>
              <a:t> </a:t>
            </a:r>
            <a:r>
              <a:rPr lang="en-US" sz="1400" dirty="0"/>
              <a:t>18/10/2013 10:00 am</a:t>
            </a:r>
          </a:p>
          <a:p>
            <a:r>
              <a:rPr lang="en-US" sz="1400" b="1" dirty="0"/>
              <a:t>Copyright</a:t>
            </a:r>
            <a:r>
              <a:rPr lang="en-US" sz="1400" dirty="0"/>
              <a:t> KARI/ESA</a:t>
            </a:r>
          </a:p>
        </p:txBody>
      </p:sp>
      <p:sp>
        <p:nvSpPr>
          <p:cNvPr id="8" name="Segnaposto piè di pagina 2">
            <a:extLst>
              <a:ext uri="{FF2B5EF4-FFF2-40B4-BE49-F238E27FC236}">
                <a16:creationId xmlns:a16="http://schemas.microsoft.com/office/drawing/2014/main" id="{B1F1AAC6-E3B2-401B-82CD-9156AA995743}"/>
              </a:ext>
            </a:extLst>
          </p:cNvPr>
          <p:cNvSpPr>
            <a:spLocks noGrp="1"/>
          </p:cNvSpPr>
          <p:nvPr>
            <p:ph type="ftr" sz="quarter" idx="11"/>
          </p:nvPr>
        </p:nvSpPr>
        <p:spPr>
          <a:xfrm>
            <a:off x="238124" y="6356350"/>
            <a:ext cx="6648451" cy="365125"/>
          </a:xfrm>
        </p:spPr>
        <p:txBody>
          <a:bodyPr/>
          <a:lstStyle/>
          <a:p>
            <a:r>
              <a:rPr lang="it-IT" dirty="0"/>
              <a:t>Acquisizione del dato: il rilievo</a:t>
            </a:r>
          </a:p>
        </p:txBody>
      </p:sp>
    </p:spTree>
    <p:extLst>
      <p:ext uri="{BB962C8B-B14F-4D97-AF65-F5344CB8AC3E}">
        <p14:creationId xmlns:p14="http://schemas.microsoft.com/office/powerpoint/2010/main" val="2436832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0" y="0"/>
            <a:ext cx="12188825" cy="6858000"/>
          </a:xfrm>
          <a:prstGeom prst="rect">
            <a:avLst/>
          </a:prstGeom>
          <a:solidFill>
            <a:srgbClr val="84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p:cNvSpPr>
            <a:spLocks noGrp="1"/>
          </p:cNvSpPr>
          <p:nvPr>
            <p:ph type="sldNum" sz="quarter" idx="12"/>
          </p:nvPr>
        </p:nvSpPr>
        <p:spPr/>
        <p:txBody>
          <a:bodyPr/>
          <a:lstStyle/>
          <a:p>
            <a:fld id="{E8149F7A-3F2F-4E74-9B41-04A30A4F8932}" type="slidenum">
              <a:rPr lang="it-IT" smtClean="0"/>
              <a:t>24</a:t>
            </a:fld>
            <a:endParaRPr lang="it-IT"/>
          </a:p>
        </p:txBody>
      </p:sp>
      <p:sp>
        <p:nvSpPr>
          <p:cNvPr id="13" name="TextBox 16"/>
          <p:cNvSpPr txBox="1"/>
          <p:nvPr/>
        </p:nvSpPr>
        <p:spPr>
          <a:xfrm>
            <a:off x="807379" y="3831789"/>
            <a:ext cx="10615407" cy="1569660"/>
          </a:xfrm>
          <a:prstGeom prst="rect">
            <a:avLst/>
          </a:prstGeom>
          <a:noFill/>
        </p:spPr>
        <p:txBody>
          <a:bodyPr wrap="none" rtlCol="0">
            <a:spAutoFit/>
          </a:bodyPr>
          <a:lstStyle/>
          <a:p>
            <a:pPr algn="ctr"/>
            <a:r>
              <a:rPr lang="en-US" sz="3600" spc="1500" dirty="0">
                <a:solidFill>
                  <a:schemeClr val="bg1"/>
                </a:solidFill>
                <a:latin typeface="Montserrat" charset="0"/>
                <a:ea typeface="Montserrat" charset="0"/>
                <a:cs typeface="Montserrat" charset="0"/>
              </a:rPr>
              <a:t>ELABORAZIONE DEL DATO</a:t>
            </a:r>
          </a:p>
          <a:p>
            <a:pPr algn="ctr"/>
            <a:endParaRPr lang="en-US" sz="3600" spc="1500" dirty="0">
              <a:solidFill>
                <a:schemeClr val="bg1"/>
              </a:solidFill>
              <a:latin typeface="Montserrat" charset="0"/>
              <a:ea typeface="Montserrat" charset="0"/>
              <a:cs typeface="Montserrat" charset="0"/>
            </a:endParaRPr>
          </a:p>
          <a:p>
            <a:pPr algn="ctr"/>
            <a:r>
              <a:rPr lang="en-US" sz="2400" spc="1500" dirty="0">
                <a:solidFill>
                  <a:schemeClr val="bg1"/>
                </a:solidFill>
                <a:latin typeface="Montserrat" charset="0"/>
                <a:ea typeface="Montserrat" charset="0"/>
                <a:cs typeface="Montserrat" charset="0"/>
              </a:rPr>
              <a:t>SISTEMI DI RIFERIMENTO</a:t>
            </a:r>
          </a:p>
        </p:txBody>
      </p:sp>
      <p:sp>
        <p:nvSpPr>
          <p:cNvPr id="14" name="Oval 5"/>
          <p:cNvSpPr/>
          <p:nvPr/>
        </p:nvSpPr>
        <p:spPr>
          <a:xfrm>
            <a:off x="5023041" y="1207823"/>
            <a:ext cx="2220595" cy="2221177"/>
          </a:xfrm>
          <a:prstGeom prst="ellipse">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1600" dirty="0">
              <a:latin typeface="Montserrat" charset="0"/>
            </a:endParaRPr>
          </a:p>
        </p:txBody>
      </p:sp>
      <p:sp>
        <p:nvSpPr>
          <p:cNvPr id="18" name="Shape 2946"/>
          <p:cNvSpPr/>
          <p:nvPr/>
        </p:nvSpPr>
        <p:spPr>
          <a:xfrm>
            <a:off x="5461950" y="1647025"/>
            <a:ext cx="1342776" cy="1342771"/>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bg1"/>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Tree>
    <p:extLst>
      <p:ext uri="{BB962C8B-B14F-4D97-AF65-F5344CB8AC3E}">
        <p14:creationId xmlns:p14="http://schemas.microsoft.com/office/powerpoint/2010/main" val="3434631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a:t>
            </a:r>
          </a:p>
        </p:txBody>
      </p:sp>
      <p:sp>
        <p:nvSpPr>
          <p:cNvPr id="4" name="Segnaposto contenuto 3"/>
          <p:cNvSpPr txBox="1">
            <a:spLocks/>
          </p:cNvSpPr>
          <p:nvPr/>
        </p:nvSpPr>
        <p:spPr>
          <a:xfrm>
            <a:off x="533399" y="419101"/>
            <a:ext cx="5402943" cy="1104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b="1" i="1" dirty="0"/>
              <a:t>Come passo da misure a coordinate?</a:t>
            </a:r>
          </a:p>
          <a:p>
            <a:pPr marL="0" indent="0">
              <a:buNone/>
            </a:pPr>
            <a:endParaRPr lang="it-IT" sz="1600" b="1" i="1" dirty="0"/>
          </a:p>
        </p:txBody>
      </p:sp>
      <p:grpSp>
        <p:nvGrpSpPr>
          <p:cNvPr id="5" name="Gruppo 4"/>
          <p:cNvGrpSpPr/>
          <p:nvPr/>
        </p:nvGrpSpPr>
        <p:grpSpPr>
          <a:xfrm>
            <a:off x="3056266" y="1244455"/>
            <a:ext cx="2667000" cy="2667000"/>
            <a:chOff x="4800600" y="2895600"/>
            <a:chExt cx="2667000" cy="2667000"/>
          </a:xfrm>
        </p:grpSpPr>
        <p:grpSp>
          <p:nvGrpSpPr>
            <p:cNvPr id="6" name="Group 6"/>
            <p:cNvGrpSpPr>
              <a:grpSpLocks/>
            </p:cNvGrpSpPr>
            <p:nvPr/>
          </p:nvGrpSpPr>
          <p:grpSpPr bwMode="auto">
            <a:xfrm rot="20794647">
              <a:off x="5257800" y="3276600"/>
              <a:ext cx="2057400" cy="1905000"/>
              <a:chOff x="3312" y="2496"/>
              <a:chExt cx="1296" cy="1200"/>
            </a:xfrm>
          </p:grpSpPr>
          <p:sp>
            <p:nvSpPr>
              <p:cNvPr id="22" name="Rectangle 4"/>
              <p:cNvSpPr>
                <a:spLocks noChangeArrowheads="1"/>
              </p:cNvSpPr>
              <p:nvPr/>
            </p:nvSpPr>
            <p:spPr bwMode="auto">
              <a:xfrm>
                <a:off x="3312" y="2496"/>
                <a:ext cx="1296"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23" name="Rectangle 5"/>
              <p:cNvSpPr>
                <a:spLocks noChangeArrowheads="1"/>
              </p:cNvSpPr>
              <p:nvPr/>
            </p:nvSpPr>
            <p:spPr bwMode="auto">
              <a:xfrm>
                <a:off x="3312" y="3072"/>
                <a:ext cx="480" cy="62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grpSp>
        <p:sp>
          <p:nvSpPr>
            <p:cNvPr id="7" name="Line 10"/>
            <p:cNvSpPr>
              <a:spLocks noChangeShapeType="1"/>
            </p:cNvSpPr>
            <p:nvPr/>
          </p:nvSpPr>
          <p:spPr bwMode="auto">
            <a:xfrm>
              <a:off x="4800600" y="3581400"/>
              <a:ext cx="457200" cy="1905000"/>
            </a:xfrm>
            <a:prstGeom prst="line">
              <a:avLst/>
            </a:prstGeom>
            <a:noFill/>
            <a:ln w="9525">
              <a:solidFill>
                <a:srgbClr val="FF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 name="Line 14"/>
            <p:cNvSpPr>
              <a:spLocks noChangeShapeType="1"/>
            </p:cNvSpPr>
            <p:nvPr/>
          </p:nvSpPr>
          <p:spPr bwMode="auto">
            <a:xfrm>
              <a:off x="7239000" y="3048000"/>
              <a:ext cx="228600" cy="838200"/>
            </a:xfrm>
            <a:prstGeom prst="line">
              <a:avLst/>
            </a:prstGeom>
            <a:noFill/>
            <a:ln w="9525">
              <a:solidFill>
                <a:srgbClr val="FF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Arc 23"/>
            <p:cNvSpPr>
              <a:spLocks/>
            </p:cNvSpPr>
            <p:nvPr/>
          </p:nvSpPr>
          <p:spPr bwMode="auto">
            <a:xfrm rot="17697495">
              <a:off x="5491957" y="5023643"/>
              <a:ext cx="228600" cy="392113"/>
            </a:xfrm>
            <a:custGeom>
              <a:avLst/>
              <a:gdLst>
                <a:gd name="T0" fmla="*/ 2147483646 w 21600"/>
                <a:gd name="T1" fmla="*/ 0 h 36766"/>
                <a:gd name="T2" fmla="*/ 2147483646 w 21600"/>
                <a:gd name="T3" fmla="*/ 2147483646 h 36766"/>
                <a:gd name="T4" fmla="*/ 0 w 21600"/>
                <a:gd name="T5" fmla="*/ 2147483646 h 36766"/>
                <a:gd name="T6" fmla="*/ 0 60000 65536"/>
                <a:gd name="T7" fmla="*/ 0 60000 65536"/>
                <a:gd name="T8" fmla="*/ 0 60000 65536"/>
              </a:gdLst>
              <a:ahLst/>
              <a:cxnLst>
                <a:cxn ang="T6">
                  <a:pos x="T0" y="T1"/>
                </a:cxn>
                <a:cxn ang="T7">
                  <a:pos x="T2" y="T3"/>
                </a:cxn>
                <a:cxn ang="T8">
                  <a:pos x="T4" y="T5"/>
                </a:cxn>
              </a:cxnLst>
              <a:rect l="0" t="0" r="r" b="b"/>
              <a:pathLst>
                <a:path w="21600" h="36766" fill="none" extrusionOk="0">
                  <a:moveTo>
                    <a:pt x="14224" y="0"/>
                  </a:moveTo>
                  <a:cubicBezTo>
                    <a:pt x="18911" y="4101"/>
                    <a:pt x="21600" y="10026"/>
                    <a:pt x="21600" y="16255"/>
                  </a:cubicBezTo>
                  <a:cubicBezTo>
                    <a:pt x="21600" y="25575"/>
                    <a:pt x="15621" y="33844"/>
                    <a:pt x="6771" y="36766"/>
                  </a:cubicBezTo>
                </a:path>
                <a:path w="21600" h="36766" stroke="0" extrusionOk="0">
                  <a:moveTo>
                    <a:pt x="14224" y="0"/>
                  </a:moveTo>
                  <a:cubicBezTo>
                    <a:pt x="18911" y="4101"/>
                    <a:pt x="21600" y="10026"/>
                    <a:pt x="21600" y="16255"/>
                  </a:cubicBezTo>
                  <a:cubicBezTo>
                    <a:pt x="21600" y="25575"/>
                    <a:pt x="15621" y="33844"/>
                    <a:pt x="6771" y="36766"/>
                  </a:cubicBezTo>
                  <a:lnTo>
                    <a:pt x="0" y="16255"/>
                  </a:lnTo>
                  <a:lnTo>
                    <a:pt x="14224" y="0"/>
                  </a:lnTo>
                  <a:close/>
                </a:path>
              </a:pathLst>
            </a:custGeom>
            <a:noFill/>
            <a:ln w="952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10" name="Group 42"/>
            <p:cNvGrpSpPr>
              <a:grpSpLocks/>
            </p:cNvGrpSpPr>
            <p:nvPr/>
          </p:nvGrpSpPr>
          <p:grpSpPr bwMode="auto">
            <a:xfrm>
              <a:off x="5562600" y="3657600"/>
              <a:ext cx="1790700" cy="1905000"/>
              <a:chOff x="3504" y="2304"/>
              <a:chExt cx="1128" cy="1200"/>
            </a:xfrm>
          </p:grpSpPr>
          <p:sp>
            <p:nvSpPr>
              <p:cNvPr id="15" name="Line 11"/>
              <p:cNvSpPr>
                <a:spLocks noChangeShapeType="1"/>
              </p:cNvSpPr>
              <p:nvPr/>
            </p:nvSpPr>
            <p:spPr bwMode="auto">
              <a:xfrm flipV="1">
                <a:off x="3504" y="3408"/>
                <a:ext cx="480" cy="96"/>
              </a:xfrm>
              <a:prstGeom prst="line">
                <a:avLst/>
              </a:prstGeom>
              <a:noFill/>
              <a:ln w="9525">
                <a:solidFill>
                  <a:srgbClr val="FF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16" name="Group 40"/>
              <p:cNvGrpSpPr>
                <a:grpSpLocks/>
              </p:cNvGrpSpPr>
              <p:nvPr/>
            </p:nvGrpSpPr>
            <p:grpSpPr bwMode="auto">
              <a:xfrm>
                <a:off x="3645" y="2304"/>
                <a:ext cx="987" cy="1040"/>
                <a:chOff x="3645" y="2304"/>
                <a:chExt cx="987" cy="1040"/>
              </a:xfrm>
            </p:grpSpPr>
            <p:sp>
              <p:nvSpPr>
                <p:cNvPr id="17" name="Line 12"/>
                <p:cNvSpPr>
                  <a:spLocks noChangeShapeType="1"/>
                </p:cNvSpPr>
                <p:nvPr/>
              </p:nvSpPr>
              <p:spPr bwMode="auto">
                <a:xfrm>
                  <a:off x="3888" y="2688"/>
                  <a:ext cx="144" cy="576"/>
                </a:xfrm>
                <a:prstGeom prst="line">
                  <a:avLst/>
                </a:prstGeom>
                <a:noFill/>
                <a:ln w="9525">
                  <a:solidFill>
                    <a:srgbClr val="FF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 name="Line 13"/>
                <p:cNvSpPr>
                  <a:spLocks noChangeShapeType="1"/>
                </p:cNvSpPr>
                <p:nvPr/>
              </p:nvSpPr>
              <p:spPr bwMode="auto">
                <a:xfrm flipV="1">
                  <a:off x="3864" y="2688"/>
                  <a:ext cx="768" cy="192"/>
                </a:xfrm>
                <a:prstGeom prst="line">
                  <a:avLst/>
                </a:prstGeom>
                <a:noFill/>
                <a:ln w="9525">
                  <a:solidFill>
                    <a:srgbClr val="FF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 name="Arc 24"/>
                <p:cNvSpPr>
                  <a:spLocks/>
                </p:cNvSpPr>
                <p:nvPr/>
              </p:nvSpPr>
              <p:spPr bwMode="auto">
                <a:xfrm rot="-6420283">
                  <a:off x="3644" y="2577"/>
                  <a:ext cx="285" cy="283"/>
                </a:xfrm>
                <a:custGeom>
                  <a:avLst/>
                  <a:gdLst>
                    <a:gd name="T0" fmla="*/ 0 w 42726"/>
                    <a:gd name="T1" fmla="*/ 0 h 42111"/>
                    <a:gd name="T2" fmla="*/ 0 w 42726"/>
                    <a:gd name="T3" fmla="*/ 0 h 42111"/>
                    <a:gd name="T4" fmla="*/ 0 w 42726"/>
                    <a:gd name="T5" fmla="*/ 0 h 42111"/>
                    <a:gd name="T6" fmla="*/ 0 60000 65536"/>
                    <a:gd name="T7" fmla="*/ 0 60000 65536"/>
                    <a:gd name="T8" fmla="*/ 0 60000 65536"/>
                  </a:gdLst>
                  <a:ahLst/>
                  <a:cxnLst>
                    <a:cxn ang="T6">
                      <a:pos x="T0" y="T1"/>
                    </a:cxn>
                    <a:cxn ang="T7">
                      <a:pos x="T2" y="T3"/>
                    </a:cxn>
                    <a:cxn ang="T8">
                      <a:pos x="T4" y="T5"/>
                    </a:cxn>
                  </a:cxnLst>
                  <a:rect l="0" t="0" r="r" b="b"/>
                  <a:pathLst>
                    <a:path w="42726" h="42111" fill="none" extrusionOk="0">
                      <a:moveTo>
                        <a:pt x="0" y="17098"/>
                      </a:moveTo>
                      <a:cubicBezTo>
                        <a:pt x="2125" y="7127"/>
                        <a:pt x="10931" y="-1"/>
                        <a:pt x="21126" y="0"/>
                      </a:cubicBezTo>
                      <a:cubicBezTo>
                        <a:pt x="33055" y="0"/>
                        <a:pt x="42726" y="9670"/>
                        <a:pt x="42726" y="21600"/>
                      </a:cubicBezTo>
                      <a:cubicBezTo>
                        <a:pt x="42726" y="30920"/>
                        <a:pt x="36747" y="39189"/>
                        <a:pt x="27897" y="42111"/>
                      </a:cubicBezTo>
                    </a:path>
                    <a:path w="42726" h="42111" stroke="0" extrusionOk="0">
                      <a:moveTo>
                        <a:pt x="0" y="17098"/>
                      </a:moveTo>
                      <a:cubicBezTo>
                        <a:pt x="2125" y="7127"/>
                        <a:pt x="10931" y="-1"/>
                        <a:pt x="21126" y="0"/>
                      </a:cubicBezTo>
                      <a:cubicBezTo>
                        <a:pt x="33055" y="0"/>
                        <a:pt x="42726" y="9670"/>
                        <a:pt x="42726" y="21600"/>
                      </a:cubicBezTo>
                      <a:cubicBezTo>
                        <a:pt x="42726" y="30920"/>
                        <a:pt x="36747" y="39189"/>
                        <a:pt x="27897" y="42111"/>
                      </a:cubicBezTo>
                      <a:lnTo>
                        <a:pt x="21126" y="21600"/>
                      </a:lnTo>
                      <a:lnTo>
                        <a:pt x="0" y="17098"/>
                      </a:lnTo>
                      <a:close/>
                    </a:path>
                  </a:pathLst>
                </a:custGeom>
                <a:noFill/>
                <a:ln w="952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 name="Arc 25"/>
                <p:cNvSpPr>
                  <a:spLocks/>
                </p:cNvSpPr>
                <p:nvPr/>
              </p:nvSpPr>
              <p:spPr bwMode="auto">
                <a:xfrm rot="-9120254">
                  <a:off x="3765" y="3097"/>
                  <a:ext cx="144" cy="247"/>
                </a:xfrm>
                <a:custGeom>
                  <a:avLst/>
                  <a:gdLst>
                    <a:gd name="T0" fmla="*/ 0 w 21600"/>
                    <a:gd name="T1" fmla="*/ 0 h 36766"/>
                    <a:gd name="T2" fmla="*/ 0 w 21600"/>
                    <a:gd name="T3" fmla="*/ 0 h 36766"/>
                    <a:gd name="T4" fmla="*/ 0 w 21600"/>
                    <a:gd name="T5" fmla="*/ 0 h 36766"/>
                    <a:gd name="T6" fmla="*/ 0 60000 65536"/>
                    <a:gd name="T7" fmla="*/ 0 60000 65536"/>
                    <a:gd name="T8" fmla="*/ 0 60000 65536"/>
                  </a:gdLst>
                  <a:ahLst/>
                  <a:cxnLst>
                    <a:cxn ang="T6">
                      <a:pos x="T0" y="T1"/>
                    </a:cxn>
                    <a:cxn ang="T7">
                      <a:pos x="T2" y="T3"/>
                    </a:cxn>
                    <a:cxn ang="T8">
                      <a:pos x="T4" y="T5"/>
                    </a:cxn>
                  </a:cxnLst>
                  <a:rect l="0" t="0" r="r" b="b"/>
                  <a:pathLst>
                    <a:path w="21600" h="36766" fill="none" extrusionOk="0">
                      <a:moveTo>
                        <a:pt x="14224" y="0"/>
                      </a:moveTo>
                      <a:cubicBezTo>
                        <a:pt x="18911" y="4101"/>
                        <a:pt x="21600" y="10026"/>
                        <a:pt x="21600" y="16255"/>
                      </a:cubicBezTo>
                      <a:cubicBezTo>
                        <a:pt x="21600" y="25575"/>
                        <a:pt x="15621" y="33844"/>
                        <a:pt x="6771" y="36766"/>
                      </a:cubicBezTo>
                    </a:path>
                    <a:path w="21600" h="36766" stroke="0" extrusionOk="0">
                      <a:moveTo>
                        <a:pt x="14224" y="0"/>
                      </a:moveTo>
                      <a:cubicBezTo>
                        <a:pt x="18911" y="4101"/>
                        <a:pt x="21600" y="10026"/>
                        <a:pt x="21600" y="16255"/>
                      </a:cubicBezTo>
                      <a:cubicBezTo>
                        <a:pt x="21600" y="25575"/>
                        <a:pt x="15621" y="33844"/>
                        <a:pt x="6771" y="36766"/>
                      </a:cubicBezTo>
                      <a:lnTo>
                        <a:pt x="0" y="16255"/>
                      </a:lnTo>
                      <a:lnTo>
                        <a:pt x="14224" y="0"/>
                      </a:lnTo>
                      <a:close/>
                    </a:path>
                  </a:pathLst>
                </a:custGeom>
                <a:noFill/>
                <a:ln w="952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 name="Arc 35"/>
                <p:cNvSpPr>
                  <a:spLocks/>
                </p:cNvSpPr>
                <p:nvPr/>
              </p:nvSpPr>
              <p:spPr bwMode="auto">
                <a:xfrm rot="-9120254">
                  <a:off x="4380" y="2304"/>
                  <a:ext cx="144" cy="247"/>
                </a:xfrm>
                <a:custGeom>
                  <a:avLst/>
                  <a:gdLst>
                    <a:gd name="T0" fmla="*/ 0 w 21600"/>
                    <a:gd name="T1" fmla="*/ 0 h 36766"/>
                    <a:gd name="T2" fmla="*/ 0 w 21600"/>
                    <a:gd name="T3" fmla="*/ 0 h 36766"/>
                    <a:gd name="T4" fmla="*/ 0 w 21600"/>
                    <a:gd name="T5" fmla="*/ 0 h 36766"/>
                    <a:gd name="T6" fmla="*/ 0 60000 65536"/>
                    <a:gd name="T7" fmla="*/ 0 60000 65536"/>
                    <a:gd name="T8" fmla="*/ 0 60000 65536"/>
                  </a:gdLst>
                  <a:ahLst/>
                  <a:cxnLst>
                    <a:cxn ang="T6">
                      <a:pos x="T0" y="T1"/>
                    </a:cxn>
                    <a:cxn ang="T7">
                      <a:pos x="T2" y="T3"/>
                    </a:cxn>
                    <a:cxn ang="T8">
                      <a:pos x="T4" y="T5"/>
                    </a:cxn>
                  </a:cxnLst>
                  <a:rect l="0" t="0" r="r" b="b"/>
                  <a:pathLst>
                    <a:path w="21600" h="36766" fill="none" extrusionOk="0">
                      <a:moveTo>
                        <a:pt x="14224" y="0"/>
                      </a:moveTo>
                      <a:cubicBezTo>
                        <a:pt x="18911" y="4101"/>
                        <a:pt x="21600" y="10026"/>
                        <a:pt x="21600" y="16255"/>
                      </a:cubicBezTo>
                      <a:cubicBezTo>
                        <a:pt x="21600" y="25575"/>
                        <a:pt x="15621" y="33844"/>
                        <a:pt x="6771" y="36766"/>
                      </a:cubicBezTo>
                    </a:path>
                    <a:path w="21600" h="36766" stroke="0" extrusionOk="0">
                      <a:moveTo>
                        <a:pt x="14224" y="0"/>
                      </a:moveTo>
                      <a:cubicBezTo>
                        <a:pt x="18911" y="4101"/>
                        <a:pt x="21600" y="10026"/>
                        <a:pt x="21600" y="16255"/>
                      </a:cubicBezTo>
                      <a:cubicBezTo>
                        <a:pt x="21600" y="25575"/>
                        <a:pt x="15621" y="33844"/>
                        <a:pt x="6771" y="36766"/>
                      </a:cubicBezTo>
                      <a:lnTo>
                        <a:pt x="0" y="16255"/>
                      </a:lnTo>
                      <a:lnTo>
                        <a:pt x="14224" y="0"/>
                      </a:lnTo>
                      <a:close/>
                    </a:path>
                  </a:pathLst>
                </a:custGeom>
                <a:noFill/>
                <a:ln w="952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11" name="Group 38"/>
            <p:cNvGrpSpPr>
              <a:grpSpLocks/>
            </p:cNvGrpSpPr>
            <p:nvPr/>
          </p:nvGrpSpPr>
          <p:grpSpPr bwMode="auto">
            <a:xfrm>
              <a:off x="5029200" y="2895600"/>
              <a:ext cx="2057400" cy="950913"/>
              <a:chOff x="3168" y="1824"/>
              <a:chExt cx="1296" cy="599"/>
            </a:xfrm>
          </p:grpSpPr>
          <p:sp>
            <p:nvSpPr>
              <p:cNvPr id="12" name="Line 9"/>
              <p:cNvSpPr>
                <a:spLocks noChangeShapeType="1"/>
              </p:cNvSpPr>
              <p:nvPr/>
            </p:nvSpPr>
            <p:spPr bwMode="auto">
              <a:xfrm flipV="1">
                <a:off x="3168" y="1824"/>
                <a:ext cx="1248" cy="288"/>
              </a:xfrm>
              <a:prstGeom prst="line">
                <a:avLst/>
              </a:prstGeom>
              <a:noFill/>
              <a:ln w="952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 name="Arc 21"/>
              <p:cNvSpPr>
                <a:spLocks/>
              </p:cNvSpPr>
              <p:nvPr/>
            </p:nvSpPr>
            <p:spPr bwMode="auto">
              <a:xfrm rot="1289972">
                <a:off x="3232" y="2176"/>
                <a:ext cx="144" cy="247"/>
              </a:xfrm>
              <a:custGeom>
                <a:avLst/>
                <a:gdLst>
                  <a:gd name="T0" fmla="*/ 0 w 21600"/>
                  <a:gd name="T1" fmla="*/ 0 h 36766"/>
                  <a:gd name="T2" fmla="*/ 0 w 21600"/>
                  <a:gd name="T3" fmla="*/ 0 h 36766"/>
                  <a:gd name="T4" fmla="*/ 0 w 21600"/>
                  <a:gd name="T5" fmla="*/ 0 h 36766"/>
                  <a:gd name="T6" fmla="*/ 0 60000 65536"/>
                  <a:gd name="T7" fmla="*/ 0 60000 65536"/>
                  <a:gd name="T8" fmla="*/ 0 60000 65536"/>
                </a:gdLst>
                <a:ahLst/>
                <a:cxnLst>
                  <a:cxn ang="T6">
                    <a:pos x="T0" y="T1"/>
                  </a:cxn>
                  <a:cxn ang="T7">
                    <a:pos x="T2" y="T3"/>
                  </a:cxn>
                  <a:cxn ang="T8">
                    <a:pos x="T4" y="T5"/>
                  </a:cxn>
                </a:cxnLst>
                <a:rect l="0" t="0" r="r" b="b"/>
                <a:pathLst>
                  <a:path w="21600" h="36766" fill="none" extrusionOk="0">
                    <a:moveTo>
                      <a:pt x="14224" y="0"/>
                    </a:moveTo>
                    <a:cubicBezTo>
                      <a:pt x="18911" y="4101"/>
                      <a:pt x="21600" y="10026"/>
                      <a:pt x="21600" y="16255"/>
                    </a:cubicBezTo>
                    <a:cubicBezTo>
                      <a:pt x="21600" y="25575"/>
                      <a:pt x="15621" y="33844"/>
                      <a:pt x="6771" y="36766"/>
                    </a:cubicBezTo>
                  </a:path>
                  <a:path w="21600" h="36766" stroke="0" extrusionOk="0">
                    <a:moveTo>
                      <a:pt x="14224" y="0"/>
                    </a:moveTo>
                    <a:cubicBezTo>
                      <a:pt x="18911" y="4101"/>
                      <a:pt x="21600" y="10026"/>
                      <a:pt x="21600" y="16255"/>
                    </a:cubicBezTo>
                    <a:cubicBezTo>
                      <a:pt x="21600" y="25575"/>
                      <a:pt x="15621" y="33844"/>
                      <a:pt x="6771" y="36766"/>
                    </a:cubicBezTo>
                    <a:lnTo>
                      <a:pt x="0" y="16255"/>
                    </a:lnTo>
                    <a:lnTo>
                      <a:pt x="14224" y="0"/>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 name="Arc 37"/>
              <p:cNvSpPr>
                <a:spLocks/>
              </p:cNvSpPr>
              <p:nvPr/>
            </p:nvSpPr>
            <p:spPr bwMode="auto">
              <a:xfrm flipH="1" flipV="1">
                <a:off x="4272" y="1968"/>
                <a:ext cx="192"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24" name="Gruppo 23"/>
          <p:cNvGrpSpPr/>
          <p:nvPr/>
        </p:nvGrpSpPr>
        <p:grpSpPr>
          <a:xfrm>
            <a:off x="59520" y="2165406"/>
            <a:ext cx="3699724" cy="1577823"/>
            <a:chOff x="304800" y="3200400"/>
            <a:chExt cx="5181600" cy="2209800"/>
          </a:xfrm>
        </p:grpSpPr>
        <p:sp>
          <p:nvSpPr>
            <p:cNvPr id="25" name="Rectangle 7"/>
            <p:cNvSpPr>
              <a:spLocks noChangeArrowheads="1"/>
            </p:cNvSpPr>
            <p:nvPr/>
          </p:nvSpPr>
          <p:spPr bwMode="auto">
            <a:xfrm>
              <a:off x="1143000" y="3200400"/>
              <a:ext cx="1828800" cy="685800"/>
            </a:xfrm>
            <a:prstGeom prst="rect">
              <a:avLst/>
            </a:prstGeom>
            <a:solidFill>
              <a:schemeClr val="bg2">
                <a:lumMod val="2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grpSp>
          <p:nvGrpSpPr>
            <p:cNvPr id="26" name="Group 41"/>
            <p:cNvGrpSpPr>
              <a:grpSpLocks/>
            </p:cNvGrpSpPr>
            <p:nvPr/>
          </p:nvGrpSpPr>
          <p:grpSpPr bwMode="auto">
            <a:xfrm>
              <a:off x="304800" y="3886200"/>
              <a:ext cx="5181600" cy="1524000"/>
              <a:chOff x="192" y="2448"/>
              <a:chExt cx="3264" cy="960"/>
            </a:xfrm>
          </p:grpSpPr>
          <p:sp>
            <p:nvSpPr>
              <p:cNvPr id="27" name="Line 26"/>
              <p:cNvSpPr>
                <a:spLocks noChangeShapeType="1"/>
              </p:cNvSpPr>
              <p:nvPr/>
            </p:nvSpPr>
            <p:spPr bwMode="auto">
              <a:xfrm>
                <a:off x="1872" y="2448"/>
                <a:ext cx="1584" cy="96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 name="Line 27"/>
              <p:cNvSpPr>
                <a:spLocks noChangeShapeType="1"/>
              </p:cNvSpPr>
              <p:nvPr/>
            </p:nvSpPr>
            <p:spPr bwMode="auto">
              <a:xfrm>
                <a:off x="192" y="2448"/>
                <a:ext cx="27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 name="Arc 30"/>
              <p:cNvSpPr>
                <a:spLocks/>
              </p:cNvSpPr>
              <p:nvPr/>
            </p:nvSpPr>
            <p:spPr bwMode="auto">
              <a:xfrm flipV="1">
                <a:off x="2256" y="2448"/>
                <a:ext cx="144"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 name="Arc 31"/>
              <p:cNvSpPr>
                <a:spLocks/>
              </p:cNvSpPr>
              <p:nvPr/>
            </p:nvSpPr>
            <p:spPr bwMode="auto">
              <a:xfrm flipH="1">
                <a:off x="3119" y="2976"/>
                <a:ext cx="239" cy="240"/>
              </a:xfrm>
              <a:custGeom>
                <a:avLst/>
                <a:gdLst>
                  <a:gd name="T0" fmla="*/ 0 w 26839"/>
                  <a:gd name="T1" fmla="*/ 0 h 21600"/>
                  <a:gd name="T2" fmla="*/ 0 w 26839"/>
                  <a:gd name="T3" fmla="*/ 0 h 21600"/>
                  <a:gd name="T4" fmla="*/ 0 w 26839"/>
                  <a:gd name="T5" fmla="*/ 0 h 21600"/>
                  <a:gd name="T6" fmla="*/ 0 60000 65536"/>
                  <a:gd name="T7" fmla="*/ 0 60000 65536"/>
                  <a:gd name="T8" fmla="*/ 0 60000 65536"/>
                </a:gdLst>
                <a:ahLst/>
                <a:cxnLst>
                  <a:cxn ang="T6">
                    <a:pos x="T0" y="T1"/>
                  </a:cxn>
                  <a:cxn ang="T7">
                    <a:pos x="T2" y="T3"/>
                  </a:cxn>
                  <a:cxn ang="T8">
                    <a:pos x="T4" y="T5"/>
                  </a:cxn>
                </a:cxnLst>
                <a:rect l="0" t="0" r="r" b="b"/>
                <a:pathLst>
                  <a:path w="26839" h="21600" fill="none" extrusionOk="0">
                    <a:moveTo>
                      <a:pt x="-1" y="644"/>
                    </a:moveTo>
                    <a:cubicBezTo>
                      <a:pt x="1713" y="216"/>
                      <a:pt x="3472" y="-1"/>
                      <a:pt x="5239" y="0"/>
                    </a:cubicBezTo>
                    <a:cubicBezTo>
                      <a:pt x="17168" y="0"/>
                      <a:pt x="26839" y="9670"/>
                      <a:pt x="26839" y="21600"/>
                    </a:cubicBezTo>
                  </a:path>
                  <a:path w="26839" h="21600" stroke="0" extrusionOk="0">
                    <a:moveTo>
                      <a:pt x="-1" y="644"/>
                    </a:moveTo>
                    <a:cubicBezTo>
                      <a:pt x="1713" y="216"/>
                      <a:pt x="3472" y="-1"/>
                      <a:pt x="5239" y="0"/>
                    </a:cubicBezTo>
                    <a:cubicBezTo>
                      <a:pt x="17168" y="0"/>
                      <a:pt x="26839" y="9670"/>
                      <a:pt x="26839" y="21600"/>
                    </a:cubicBezTo>
                    <a:lnTo>
                      <a:pt x="5239" y="21600"/>
                    </a:lnTo>
                    <a:lnTo>
                      <a:pt x="-1" y="644"/>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39" name="Group 6"/>
          <p:cNvGrpSpPr>
            <a:grpSpLocks/>
          </p:cNvGrpSpPr>
          <p:nvPr/>
        </p:nvGrpSpPr>
        <p:grpSpPr bwMode="auto">
          <a:xfrm rot="20794647">
            <a:off x="9784992" y="1637135"/>
            <a:ext cx="2057400" cy="1905000"/>
            <a:chOff x="3312" y="2496"/>
            <a:chExt cx="1296" cy="1200"/>
          </a:xfrm>
        </p:grpSpPr>
        <p:sp>
          <p:nvSpPr>
            <p:cNvPr id="55" name="Rectangle 4"/>
            <p:cNvSpPr>
              <a:spLocks noChangeArrowheads="1"/>
            </p:cNvSpPr>
            <p:nvPr/>
          </p:nvSpPr>
          <p:spPr bwMode="auto">
            <a:xfrm>
              <a:off x="3312" y="2496"/>
              <a:ext cx="1296"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56" name="Rectangle 5"/>
            <p:cNvSpPr>
              <a:spLocks noChangeArrowheads="1"/>
            </p:cNvSpPr>
            <p:nvPr/>
          </p:nvSpPr>
          <p:spPr bwMode="auto">
            <a:xfrm>
              <a:off x="3312" y="3072"/>
              <a:ext cx="480" cy="62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grpSp>
      <p:sp>
        <p:nvSpPr>
          <p:cNvPr id="58" name="Rectangle 7"/>
          <p:cNvSpPr>
            <a:spLocks noChangeArrowheads="1"/>
          </p:cNvSpPr>
          <p:nvPr/>
        </p:nvSpPr>
        <p:spPr bwMode="auto">
          <a:xfrm>
            <a:off x="6929531" y="2177085"/>
            <a:ext cx="1305785" cy="489669"/>
          </a:xfrm>
          <a:prstGeom prst="rect">
            <a:avLst/>
          </a:prstGeom>
          <a:solidFill>
            <a:schemeClr val="bg2">
              <a:lumMod val="2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cxnSp>
        <p:nvCxnSpPr>
          <p:cNvPr id="65" name="Connettore 2 64"/>
          <p:cNvCxnSpPr/>
          <p:nvPr/>
        </p:nvCxnSpPr>
        <p:spPr>
          <a:xfrm>
            <a:off x="8235316" y="2666755"/>
            <a:ext cx="10229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ttore 2 66"/>
          <p:cNvCxnSpPr/>
          <p:nvPr/>
        </p:nvCxnSpPr>
        <p:spPr>
          <a:xfrm>
            <a:off x="8235316" y="2666755"/>
            <a:ext cx="0" cy="949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CasellaDiTesto 67"/>
          <p:cNvSpPr txBox="1"/>
          <p:nvPr/>
        </p:nvSpPr>
        <p:spPr>
          <a:xfrm>
            <a:off x="8884920" y="2382451"/>
            <a:ext cx="228600" cy="307777"/>
          </a:xfrm>
          <a:prstGeom prst="rect">
            <a:avLst/>
          </a:prstGeom>
          <a:noFill/>
        </p:spPr>
        <p:txBody>
          <a:bodyPr wrap="square" rtlCol="0">
            <a:spAutoFit/>
          </a:bodyPr>
          <a:lstStyle/>
          <a:p>
            <a:r>
              <a:rPr lang="it-IT" sz="1400" dirty="0"/>
              <a:t>y</a:t>
            </a:r>
          </a:p>
        </p:txBody>
      </p:sp>
      <p:sp>
        <p:nvSpPr>
          <p:cNvPr id="69" name="CasellaDiTesto 68"/>
          <p:cNvSpPr txBox="1"/>
          <p:nvPr/>
        </p:nvSpPr>
        <p:spPr>
          <a:xfrm>
            <a:off x="8227696" y="3278082"/>
            <a:ext cx="228600" cy="307777"/>
          </a:xfrm>
          <a:prstGeom prst="rect">
            <a:avLst/>
          </a:prstGeom>
          <a:noFill/>
        </p:spPr>
        <p:txBody>
          <a:bodyPr wrap="square" rtlCol="0">
            <a:spAutoFit/>
          </a:bodyPr>
          <a:lstStyle/>
          <a:p>
            <a:r>
              <a:rPr lang="it-IT" sz="1400" dirty="0"/>
              <a:t>x</a:t>
            </a:r>
          </a:p>
        </p:txBody>
      </p:sp>
      <p:sp>
        <p:nvSpPr>
          <p:cNvPr id="70" name="CasellaDiTesto 69"/>
          <p:cNvSpPr txBox="1"/>
          <p:nvPr/>
        </p:nvSpPr>
        <p:spPr>
          <a:xfrm>
            <a:off x="9351530" y="1701655"/>
            <a:ext cx="228600" cy="307777"/>
          </a:xfrm>
          <a:prstGeom prst="rect">
            <a:avLst/>
          </a:prstGeom>
          <a:noFill/>
        </p:spPr>
        <p:txBody>
          <a:bodyPr wrap="square" rtlCol="0">
            <a:spAutoFit/>
          </a:bodyPr>
          <a:lstStyle/>
          <a:p>
            <a:r>
              <a:rPr lang="it-IT" sz="1400" dirty="0"/>
              <a:t>1</a:t>
            </a:r>
          </a:p>
        </p:txBody>
      </p:sp>
      <p:sp>
        <p:nvSpPr>
          <p:cNvPr id="71" name="CasellaDiTesto 70"/>
          <p:cNvSpPr txBox="1"/>
          <p:nvPr/>
        </p:nvSpPr>
        <p:spPr>
          <a:xfrm>
            <a:off x="11488824" y="1165278"/>
            <a:ext cx="228600" cy="307777"/>
          </a:xfrm>
          <a:prstGeom prst="rect">
            <a:avLst/>
          </a:prstGeom>
          <a:noFill/>
        </p:spPr>
        <p:txBody>
          <a:bodyPr wrap="square" rtlCol="0">
            <a:spAutoFit/>
          </a:bodyPr>
          <a:lstStyle/>
          <a:p>
            <a:r>
              <a:rPr lang="it-IT" sz="1400" dirty="0"/>
              <a:t>2</a:t>
            </a:r>
          </a:p>
        </p:txBody>
      </p:sp>
      <p:sp>
        <p:nvSpPr>
          <p:cNvPr id="72" name="CasellaDiTesto 71"/>
          <p:cNvSpPr txBox="1"/>
          <p:nvPr/>
        </p:nvSpPr>
        <p:spPr>
          <a:xfrm>
            <a:off x="11817306" y="2165406"/>
            <a:ext cx="228600" cy="307777"/>
          </a:xfrm>
          <a:prstGeom prst="rect">
            <a:avLst/>
          </a:prstGeom>
          <a:noFill/>
        </p:spPr>
        <p:txBody>
          <a:bodyPr wrap="square" rtlCol="0">
            <a:spAutoFit/>
          </a:bodyPr>
          <a:lstStyle/>
          <a:p>
            <a:r>
              <a:rPr lang="it-IT" sz="1400" dirty="0"/>
              <a:t>3</a:t>
            </a:r>
          </a:p>
        </p:txBody>
      </p:sp>
      <p:sp>
        <p:nvSpPr>
          <p:cNvPr id="73" name="CasellaDiTesto 72"/>
          <p:cNvSpPr txBox="1"/>
          <p:nvPr/>
        </p:nvSpPr>
        <p:spPr>
          <a:xfrm>
            <a:off x="10568149" y="2543766"/>
            <a:ext cx="228600" cy="307777"/>
          </a:xfrm>
          <a:prstGeom prst="rect">
            <a:avLst/>
          </a:prstGeom>
          <a:noFill/>
        </p:spPr>
        <p:txBody>
          <a:bodyPr wrap="square" rtlCol="0">
            <a:spAutoFit/>
          </a:bodyPr>
          <a:lstStyle/>
          <a:p>
            <a:r>
              <a:rPr lang="it-IT" sz="1400" dirty="0"/>
              <a:t>4</a:t>
            </a:r>
          </a:p>
        </p:txBody>
      </p:sp>
      <p:sp>
        <p:nvSpPr>
          <p:cNvPr id="74" name="CasellaDiTesto 73"/>
          <p:cNvSpPr txBox="1"/>
          <p:nvPr/>
        </p:nvSpPr>
        <p:spPr>
          <a:xfrm>
            <a:off x="10752283" y="3461935"/>
            <a:ext cx="228600" cy="307777"/>
          </a:xfrm>
          <a:prstGeom prst="rect">
            <a:avLst/>
          </a:prstGeom>
          <a:noFill/>
        </p:spPr>
        <p:txBody>
          <a:bodyPr wrap="square" rtlCol="0">
            <a:spAutoFit/>
          </a:bodyPr>
          <a:lstStyle/>
          <a:p>
            <a:r>
              <a:rPr lang="it-IT" sz="1400" dirty="0"/>
              <a:t>5</a:t>
            </a:r>
          </a:p>
        </p:txBody>
      </p:sp>
      <p:sp>
        <p:nvSpPr>
          <p:cNvPr id="75" name="CasellaDiTesto 74"/>
          <p:cNvSpPr txBox="1"/>
          <p:nvPr/>
        </p:nvSpPr>
        <p:spPr>
          <a:xfrm>
            <a:off x="9804246" y="3721863"/>
            <a:ext cx="228600" cy="307777"/>
          </a:xfrm>
          <a:prstGeom prst="rect">
            <a:avLst/>
          </a:prstGeom>
          <a:noFill/>
        </p:spPr>
        <p:txBody>
          <a:bodyPr wrap="square" rtlCol="0">
            <a:spAutoFit/>
          </a:bodyPr>
          <a:lstStyle/>
          <a:p>
            <a:r>
              <a:rPr lang="it-IT" sz="1400" dirty="0"/>
              <a:t>6</a:t>
            </a:r>
          </a:p>
        </p:txBody>
      </p:sp>
      <p:sp>
        <p:nvSpPr>
          <p:cNvPr id="76" name="Text Box 35"/>
          <p:cNvSpPr txBox="1">
            <a:spLocks noChangeArrowheads="1"/>
          </p:cNvSpPr>
          <p:nvPr/>
        </p:nvSpPr>
        <p:spPr bwMode="auto">
          <a:xfrm>
            <a:off x="11136676" y="2995670"/>
            <a:ext cx="71686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400" dirty="0">
                <a:latin typeface="Swis721 Lt BT" panose="020B0403020202020204" pitchFamily="34" charset="0"/>
              </a:rPr>
              <a:t>1  x</a:t>
            </a:r>
            <a:r>
              <a:rPr lang="it-IT" altLang="it-IT" sz="1400" baseline="-25000" dirty="0">
                <a:latin typeface="Swis721 Lt BT" panose="020B0403020202020204" pitchFamily="34" charset="0"/>
              </a:rPr>
              <a:t>1</a:t>
            </a:r>
            <a:r>
              <a:rPr lang="it-IT" altLang="it-IT" sz="1400" dirty="0">
                <a:latin typeface="Swis721 Lt BT" panose="020B0403020202020204" pitchFamily="34" charset="0"/>
              </a:rPr>
              <a:t>,y</a:t>
            </a:r>
            <a:r>
              <a:rPr lang="it-IT" altLang="it-IT" sz="1400" baseline="-25000" dirty="0">
                <a:latin typeface="Swis721 Lt BT" panose="020B0403020202020204" pitchFamily="34" charset="0"/>
              </a:rPr>
              <a:t>1</a:t>
            </a:r>
          </a:p>
          <a:p>
            <a:pPr>
              <a:spcBef>
                <a:spcPct val="0"/>
              </a:spcBef>
              <a:buFontTx/>
              <a:buNone/>
            </a:pPr>
            <a:r>
              <a:rPr lang="it-IT" altLang="it-IT" sz="1400" dirty="0">
                <a:latin typeface="Swis721 Lt BT" panose="020B0403020202020204" pitchFamily="34" charset="0"/>
              </a:rPr>
              <a:t>2  x</a:t>
            </a:r>
            <a:r>
              <a:rPr lang="it-IT" altLang="it-IT" sz="1400" baseline="-25000" dirty="0">
                <a:latin typeface="Swis721 Lt BT" panose="020B0403020202020204" pitchFamily="34" charset="0"/>
              </a:rPr>
              <a:t>2</a:t>
            </a:r>
            <a:r>
              <a:rPr lang="it-IT" altLang="it-IT" sz="1400" dirty="0">
                <a:latin typeface="Swis721 Lt BT" panose="020B0403020202020204" pitchFamily="34" charset="0"/>
              </a:rPr>
              <a:t>,y</a:t>
            </a:r>
            <a:r>
              <a:rPr lang="it-IT" altLang="it-IT" sz="1400" baseline="-25000" dirty="0">
                <a:latin typeface="Swis721 Lt BT" panose="020B0403020202020204" pitchFamily="34" charset="0"/>
              </a:rPr>
              <a:t>2</a:t>
            </a:r>
            <a:endParaRPr lang="it-IT" altLang="it-IT" sz="1400" dirty="0">
              <a:latin typeface="Swis721 Lt BT" panose="020B0403020202020204" pitchFamily="34" charset="0"/>
            </a:endParaRPr>
          </a:p>
          <a:p>
            <a:pPr>
              <a:spcBef>
                <a:spcPct val="0"/>
              </a:spcBef>
              <a:buFontTx/>
              <a:buNone/>
            </a:pPr>
            <a:r>
              <a:rPr lang="it-IT" altLang="it-IT" sz="1400" dirty="0">
                <a:latin typeface="Swis721 Lt BT" panose="020B0403020202020204" pitchFamily="34" charset="0"/>
              </a:rPr>
              <a:t>3  x</a:t>
            </a:r>
            <a:r>
              <a:rPr lang="it-IT" altLang="it-IT" sz="1400" baseline="-25000" dirty="0">
                <a:latin typeface="Swis721 Lt BT" panose="020B0403020202020204" pitchFamily="34" charset="0"/>
              </a:rPr>
              <a:t>3</a:t>
            </a:r>
            <a:r>
              <a:rPr lang="it-IT" altLang="it-IT" sz="1400" dirty="0">
                <a:latin typeface="Swis721 Lt BT" panose="020B0403020202020204" pitchFamily="34" charset="0"/>
              </a:rPr>
              <a:t>,y</a:t>
            </a:r>
            <a:r>
              <a:rPr lang="it-IT" altLang="it-IT" sz="1400" baseline="-25000" dirty="0">
                <a:latin typeface="Swis721 Lt BT" panose="020B0403020202020204" pitchFamily="34" charset="0"/>
              </a:rPr>
              <a:t>3</a:t>
            </a:r>
            <a:endParaRPr lang="it-IT" altLang="it-IT" sz="1400" dirty="0">
              <a:latin typeface="Swis721 Lt BT" panose="020B0403020202020204" pitchFamily="34" charset="0"/>
            </a:endParaRPr>
          </a:p>
          <a:p>
            <a:pPr>
              <a:spcBef>
                <a:spcPct val="0"/>
              </a:spcBef>
              <a:buFontTx/>
              <a:buNone/>
            </a:pPr>
            <a:r>
              <a:rPr lang="it-IT" altLang="it-IT" sz="1400" dirty="0">
                <a:latin typeface="Swis721 Lt BT" panose="020B0403020202020204" pitchFamily="34" charset="0"/>
              </a:rPr>
              <a:t>4  x</a:t>
            </a:r>
            <a:r>
              <a:rPr lang="it-IT" altLang="it-IT" sz="1400" baseline="-25000" dirty="0">
                <a:latin typeface="Swis721 Lt BT" panose="020B0403020202020204" pitchFamily="34" charset="0"/>
              </a:rPr>
              <a:t>4</a:t>
            </a:r>
            <a:r>
              <a:rPr lang="it-IT" altLang="it-IT" sz="1400" dirty="0">
                <a:latin typeface="Swis721 Lt BT" panose="020B0403020202020204" pitchFamily="34" charset="0"/>
              </a:rPr>
              <a:t>,y</a:t>
            </a:r>
            <a:r>
              <a:rPr lang="it-IT" altLang="it-IT" sz="1400" baseline="-25000" dirty="0">
                <a:latin typeface="Swis721 Lt BT" panose="020B0403020202020204" pitchFamily="34" charset="0"/>
              </a:rPr>
              <a:t>4</a:t>
            </a:r>
            <a:endParaRPr lang="it-IT" altLang="it-IT" sz="1400" dirty="0">
              <a:latin typeface="Swis721 Lt BT" panose="020B0403020202020204" pitchFamily="34" charset="0"/>
            </a:endParaRPr>
          </a:p>
          <a:p>
            <a:pPr>
              <a:spcBef>
                <a:spcPct val="0"/>
              </a:spcBef>
              <a:buFontTx/>
              <a:buNone/>
            </a:pPr>
            <a:r>
              <a:rPr lang="it-IT" altLang="it-IT" sz="1400" dirty="0">
                <a:latin typeface="Swis721 Lt BT" panose="020B0403020202020204" pitchFamily="34" charset="0"/>
              </a:rPr>
              <a:t>5  x</a:t>
            </a:r>
            <a:r>
              <a:rPr lang="it-IT" altLang="it-IT" sz="1400" baseline="-25000" dirty="0">
                <a:latin typeface="Swis721 Lt BT" panose="020B0403020202020204" pitchFamily="34" charset="0"/>
              </a:rPr>
              <a:t>5</a:t>
            </a:r>
            <a:r>
              <a:rPr lang="it-IT" altLang="it-IT" sz="1400" dirty="0">
                <a:latin typeface="Swis721 Lt BT" panose="020B0403020202020204" pitchFamily="34" charset="0"/>
              </a:rPr>
              <a:t>,y</a:t>
            </a:r>
            <a:r>
              <a:rPr lang="it-IT" altLang="it-IT" sz="1400" baseline="-25000" dirty="0">
                <a:latin typeface="Swis721 Lt BT" panose="020B0403020202020204" pitchFamily="34" charset="0"/>
              </a:rPr>
              <a:t>5</a:t>
            </a:r>
          </a:p>
          <a:p>
            <a:pPr>
              <a:spcBef>
                <a:spcPct val="0"/>
              </a:spcBef>
              <a:buFontTx/>
              <a:buNone/>
            </a:pPr>
            <a:r>
              <a:rPr lang="it-IT" altLang="it-IT" sz="1400" dirty="0">
                <a:latin typeface="Swis721 Lt BT" panose="020B0403020202020204" pitchFamily="34" charset="0"/>
              </a:rPr>
              <a:t>6  x</a:t>
            </a:r>
            <a:r>
              <a:rPr lang="it-IT" altLang="it-IT" sz="1400" baseline="-25000" dirty="0">
                <a:latin typeface="Swis721 Lt BT" panose="020B0403020202020204" pitchFamily="34" charset="0"/>
              </a:rPr>
              <a:t>6</a:t>
            </a:r>
            <a:r>
              <a:rPr lang="it-IT" altLang="it-IT" sz="1400" dirty="0">
                <a:latin typeface="Swis721 Lt BT" panose="020B0403020202020204" pitchFamily="34" charset="0"/>
              </a:rPr>
              <a:t>,y</a:t>
            </a:r>
            <a:r>
              <a:rPr lang="it-IT" altLang="it-IT" sz="1400" baseline="-25000" dirty="0">
                <a:latin typeface="Swis721 Lt BT" panose="020B0403020202020204" pitchFamily="34" charset="0"/>
              </a:rPr>
              <a:t>6</a:t>
            </a:r>
            <a:endParaRPr lang="it-IT" altLang="it-IT" sz="1400" dirty="0">
              <a:latin typeface="Swis721 Lt BT" panose="020B0403020202020204" pitchFamily="34" charset="0"/>
            </a:endParaRPr>
          </a:p>
        </p:txBody>
      </p:sp>
      <p:sp>
        <p:nvSpPr>
          <p:cNvPr id="78" name="Text Box 36"/>
          <p:cNvSpPr txBox="1">
            <a:spLocks noChangeArrowheads="1"/>
          </p:cNvSpPr>
          <p:nvPr/>
        </p:nvSpPr>
        <p:spPr bwMode="auto">
          <a:xfrm>
            <a:off x="7189076" y="4627269"/>
            <a:ext cx="3947599" cy="307777"/>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defPPr>
              <a:defRPr lang="it-IT"/>
            </a:defPPr>
            <a:lvl1pPr algn="ctr">
              <a:defRPr sz="1400"/>
            </a:lvl1pPr>
          </a:lstStyle>
          <a:p>
            <a:r>
              <a:rPr lang="it-IT" altLang="it-IT"/>
              <a:t>Coordinate</a:t>
            </a:r>
          </a:p>
        </p:txBody>
      </p:sp>
      <p:sp>
        <p:nvSpPr>
          <p:cNvPr id="81" name="Rectangle 37"/>
          <p:cNvSpPr>
            <a:spLocks noChangeArrowheads="1"/>
          </p:cNvSpPr>
          <p:nvPr/>
        </p:nvSpPr>
        <p:spPr bwMode="auto">
          <a:xfrm>
            <a:off x="4784298" y="5594268"/>
            <a:ext cx="2404778" cy="523220"/>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it-IT" altLang="it-IT" sz="1400" dirty="0"/>
              <a:t>Sistema di </a:t>
            </a:r>
          </a:p>
          <a:p>
            <a:pPr algn="ctr"/>
            <a:r>
              <a:rPr lang="it-IT" altLang="it-IT" sz="1400" dirty="0"/>
              <a:t>riferimento</a:t>
            </a:r>
          </a:p>
        </p:txBody>
      </p:sp>
      <p:sp>
        <p:nvSpPr>
          <p:cNvPr id="85" name="Text Box 36"/>
          <p:cNvSpPr txBox="1">
            <a:spLocks noChangeArrowheads="1"/>
          </p:cNvSpPr>
          <p:nvPr/>
        </p:nvSpPr>
        <p:spPr bwMode="auto">
          <a:xfrm>
            <a:off x="977462" y="4627270"/>
            <a:ext cx="3806836" cy="307777"/>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defPPr>
              <a:defRPr lang="it-IT"/>
            </a:defPPr>
            <a:lvl1pPr algn="ctr">
              <a:defRPr sz="1400"/>
            </a:lvl1pPr>
          </a:lstStyle>
          <a:p>
            <a:r>
              <a:rPr lang="it-IT" altLang="it-IT"/>
              <a:t>Misure</a:t>
            </a:r>
          </a:p>
        </p:txBody>
      </p:sp>
      <p:cxnSp>
        <p:nvCxnSpPr>
          <p:cNvPr id="90" name="Connettore 2 89"/>
          <p:cNvCxnSpPr>
            <a:stCxn id="85" idx="3"/>
            <a:endCxn id="78" idx="1"/>
          </p:cNvCxnSpPr>
          <p:nvPr/>
        </p:nvCxnSpPr>
        <p:spPr>
          <a:xfrm flipV="1">
            <a:off x="4784298" y="4781158"/>
            <a:ext cx="240477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Freccia in su 35"/>
          <p:cNvSpPr/>
          <p:nvPr/>
        </p:nvSpPr>
        <p:spPr>
          <a:xfrm>
            <a:off x="5843796" y="4896271"/>
            <a:ext cx="285782" cy="5828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p:cNvSpPr/>
          <p:nvPr/>
        </p:nvSpPr>
        <p:spPr>
          <a:xfrm>
            <a:off x="6242022" y="144323"/>
            <a:ext cx="5841705" cy="1169551"/>
          </a:xfrm>
          <a:prstGeom prst="rect">
            <a:avLst/>
          </a:prstGeom>
        </p:spPr>
        <p:txBody>
          <a:bodyPr wrap="square">
            <a:spAutoFit/>
          </a:bodyPr>
          <a:lstStyle/>
          <a:p>
            <a:pPr>
              <a:spcBef>
                <a:spcPct val="0"/>
              </a:spcBef>
            </a:pPr>
            <a:r>
              <a:rPr lang="it-IT" altLang="it-IT" sz="1400" b="1" dirty="0">
                <a:cs typeface="Arial" panose="020B0604020202020204" pitchFamily="34" charset="0"/>
              </a:rPr>
              <a:t>NB:</a:t>
            </a:r>
          </a:p>
          <a:p>
            <a:pPr marL="285750" indent="-285750">
              <a:spcBef>
                <a:spcPct val="0"/>
              </a:spcBef>
              <a:buFontTx/>
              <a:buChar char="-"/>
            </a:pPr>
            <a:r>
              <a:rPr lang="it-IT" altLang="it-IT" sz="1400" dirty="0">
                <a:cs typeface="Arial" panose="020B0604020202020204" pitchFamily="34" charset="0"/>
              </a:rPr>
              <a:t>Non posso calcolare coordinate se non definisco un </a:t>
            </a:r>
            <a:r>
              <a:rPr lang="it-IT" altLang="it-IT" sz="1400" dirty="0" err="1">
                <a:cs typeface="Arial" panose="020B0604020202020204" pitchFamily="34" charset="0"/>
              </a:rPr>
              <a:t>SdR</a:t>
            </a:r>
            <a:endParaRPr lang="it-IT" altLang="it-IT" sz="1400" dirty="0">
              <a:cs typeface="Arial" panose="020B0604020202020204" pitchFamily="34" charset="0"/>
            </a:endParaRPr>
          </a:p>
          <a:p>
            <a:pPr marL="285750" indent="-285750">
              <a:spcBef>
                <a:spcPct val="0"/>
              </a:spcBef>
              <a:buFontTx/>
              <a:buChar char="-"/>
            </a:pPr>
            <a:r>
              <a:rPr lang="it-IT" altLang="it-IT" sz="1400" dirty="0">
                <a:cs typeface="Arial" panose="020B0604020202020204" pitchFamily="34" charset="0"/>
              </a:rPr>
              <a:t>le coordinate di un punto dipendono dal </a:t>
            </a:r>
            <a:r>
              <a:rPr lang="it-IT" altLang="it-IT" sz="1400" dirty="0" err="1">
                <a:cs typeface="Arial" panose="020B0604020202020204" pitchFamily="34" charset="0"/>
              </a:rPr>
              <a:t>SdR</a:t>
            </a:r>
            <a:r>
              <a:rPr lang="it-IT" altLang="it-IT" sz="1400" dirty="0">
                <a:cs typeface="Arial" panose="020B0604020202020204" pitchFamily="34" charset="0"/>
              </a:rPr>
              <a:t> scelto</a:t>
            </a:r>
          </a:p>
          <a:p>
            <a:pPr marL="285750" indent="-285750">
              <a:spcBef>
                <a:spcPct val="0"/>
              </a:spcBef>
              <a:buFontTx/>
              <a:buChar char="-"/>
            </a:pPr>
            <a:r>
              <a:rPr lang="it-IT" altLang="it-IT" sz="1400" dirty="0">
                <a:cs typeface="Arial" panose="020B0604020202020204" pitchFamily="34" charset="0"/>
              </a:rPr>
              <a:t>le grandezze geometriche sono invece indipendenti dal </a:t>
            </a:r>
            <a:r>
              <a:rPr lang="it-IT" altLang="it-IT" sz="1400" dirty="0" err="1">
                <a:cs typeface="Arial" panose="020B0604020202020204" pitchFamily="34" charset="0"/>
              </a:rPr>
              <a:t>SdR</a:t>
            </a:r>
            <a:r>
              <a:rPr lang="it-IT" altLang="it-IT" sz="1400" dirty="0">
                <a:cs typeface="Arial" panose="020B0604020202020204" pitchFamily="34" charset="0"/>
              </a:rPr>
              <a:t>, salvo specificare l'unità di misura delle lunghezze</a:t>
            </a:r>
          </a:p>
        </p:txBody>
      </p:sp>
      <p:sp>
        <p:nvSpPr>
          <p:cNvPr id="2" name="Segnaposto numero diapositiva 1"/>
          <p:cNvSpPr>
            <a:spLocks noGrp="1"/>
          </p:cNvSpPr>
          <p:nvPr>
            <p:ph type="sldNum" sz="quarter" idx="12"/>
          </p:nvPr>
        </p:nvSpPr>
        <p:spPr/>
        <p:txBody>
          <a:bodyPr/>
          <a:lstStyle/>
          <a:p>
            <a:fld id="{E8149F7A-3F2F-4E74-9B41-04A30A4F8932}" type="slidenum">
              <a:rPr lang="it-IT" smtClean="0"/>
              <a:t>25</a:t>
            </a:fld>
            <a:endParaRPr lang="it-IT"/>
          </a:p>
        </p:txBody>
      </p:sp>
    </p:spTree>
    <p:extLst>
      <p:ext uri="{BB962C8B-B14F-4D97-AF65-F5344CB8AC3E}">
        <p14:creationId xmlns:p14="http://schemas.microsoft.com/office/powerpoint/2010/main" val="125926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a:t>
            </a:r>
          </a:p>
        </p:txBody>
      </p:sp>
      <p:sp>
        <p:nvSpPr>
          <p:cNvPr id="4" name="Segnaposto contenuto 3"/>
          <p:cNvSpPr txBox="1">
            <a:spLocks/>
          </p:cNvSpPr>
          <p:nvPr/>
        </p:nvSpPr>
        <p:spPr>
          <a:xfrm>
            <a:off x="533400" y="419101"/>
            <a:ext cx="3287814" cy="30089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b="1" i="1" dirty="0"/>
              <a:t>Quali sono le coordinate?</a:t>
            </a:r>
          </a:p>
          <a:p>
            <a:pPr marL="0" indent="0">
              <a:buNone/>
            </a:pPr>
            <a:endParaRPr lang="it-IT" sz="1600" b="1" i="1" dirty="0"/>
          </a:p>
        </p:txBody>
      </p:sp>
      <p:sp>
        <p:nvSpPr>
          <p:cNvPr id="63" name="Text Box 35"/>
          <p:cNvSpPr txBox="1">
            <a:spLocks noChangeArrowheads="1"/>
          </p:cNvSpPr>
          <p:nvPr/>
        </p:nvSpPr>
        <p:spPr bwMode="auto">
          <a:xfrm>
            <a:off x="9696759" y="698282"/>
            <a:ext cx="952505" cy="1200329"/>
          </a:xfrm>
          <a:prstGeom prst="rect">
            <a:avLst/>
          </a:prstGeom>
          <a:solidFill>
            <a:schemeClr val="accent4">
              <a:lumMod val="20000"/>
              <a:lumOff val="80000"/>
            </a:schemeClr>
          </a:solid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latin typeface="Swis721 Lt BT" panose="020B0403020202020204" pitchFamily="34" charset="0"/>
              </a:rPr>
              <a:t>A  </a:t>
            </a:r>
            <a:r>
              <a:rPr lang="it-IT" altLang="it-IT" sz="1800" dirty="0" err="1">
                <a:latin typeface="Swis721 Lt BT" panose="020B0403020202020204" pitchFamily="34" charset="0"/>
              </a:rPr>
              <a:t>x</a:t>
            </a:r>
            <a:r>
              <a:rPr lang="it-IT" altLang="it-IT" sz="1800" baseline="-25000" dirty="0" err="1">
                <a:latin typeface="Swis721 Lt BT" panose="020B0403020202020204" pitchFamily="34" charset="0"/>
              </a:rPr>
              <a:t>A</a:t>
            </a:r>
            <a:r>
              <a:rPr lang="it-IT" altLang="it-IT" sz="1800" dirty="0" err="1">
                <a:latin typeface="Swis721 Lt BT" panose="020B0403020202020204" pitchFamily="34" charset="0"/>
              </a:rPr>
              <a:t>,y</a:t>
            </a:r>
            <a:r>
              <a:rPr lang="it-IT" altLang="it-IT" sz="1800" baseline="-25000" dirty="0" err="1">
                <a:latin typeface="Swis721 Lt BT" panose="020B0403020202020204" pitchFamily="34" charset="0"/>
              </a:rPr>
              <a:t>A</a:t>
            </a:r>
            <a:endParaRPr lang="it-IT" altLang="it-IT" sz="1800" baseline="-25000" dirty="0">
              <a:latin typeface="Swis721 Lt BT" panose="020B0403020202020204" pitchFamily="34" charset="0"/>
            </a:endParaRPr>
          </a:p>
          <a:p>
            <a:pPr>
              <a:spcBef>
                <a:spcPct val="0"/>
              </a:spcBef>
              <a:buFontTx/>
              <a:buNone/>
            </a:pPr>
            <a:r>
              <a:rPr lang="it-IT" altLang="it-IT" sz="1800" dirty="0">
                <a:latin typeface="Swis721 Lt BT" panose="020B0403020202020204" pitchFamily="34" charset="0"/>
              </a:rPr>
              <a:t>B  </a:t>
            </a:r>
            <a:r>
              <a:rPr lang="it-IT" altLang="it-IT" sz="1800" dirty="0" err="1">
                <a:latin typeface="Swis721 Lt BT" panose="020B0403020202020204" pitchFamily="34" charset="0"/>
              </a:rPr>
              <a:t>x</a:t>
            </a:r>
            <a:r>
              <a:rPr lang="it-IT" altLang="it-IT" sz="1800" baseline="-25000" dirty="0" err="1">
                <a:latin typeface="Swis721 Lt BT" panose="020B0403020202020204" pitchFamily="34" charset="0"/>
              </a:rPr>
              <a:t>B</a:t>
            </a:r>
            <a:r>
              <a:rPr lang="it-IT" altLang="it-IT" sz="1800" dirty="0" err="1">
                <a:latin typeface="Swis721 Lt BT" panose="020B0403020202020204" pitchFamily="34" charset="0"/>
              </a:rPr>
              <a:t>,y</a:t>
            </a:r>
            <a:r>
              <a:rPr lang="it-IT" altLang="it-IT" sz="1800" baseline="-25000" dirty="0" err="1">
                <a:latin typeface="Swis721 Lt BT" panose="020B0403020202020204" pitchFamily="34" charset="0"/>
              </a:rPr>
              <a:t>B</a:t>
            </a:r>
            <a:endParaRPr lang="it-IT" altLang="it-IT" sz="1800" dirty="0">
              <a:latin typeface="Swis721 Lt BT" panose="020B0403020202020204" pitchFamily="34" charset="0"/>
            </a:endParaRPr>
          </a:p>
          <a:p>
            <a:pPr>
              <a:spcBef>
                <a:spcPct val="0"/>
              </a:spcBef>
              <a:buFontTx/>
              <a:buNone/>
            </a:pPr>
            <a:r>
              <a:rPr lang="it-IT" altLang="it-IT" sz="1800" dirty="0">
                <a:latin typeface="Swis721 Lt BT" panose="020B0403020202020204" pitchFamily="34" charset="0"/>
              </a:rPr>
              <a:t>C  </a:t>
            </a:r>
            <a:r>
              <a:rPr lang="it-IT" altLang="it-IT" sz="1800" dirty="0" err="1">
                <a:latin typeface="Swis721 Lt BT" panose="020B0403020202020204" pitchFamily="34" charset="0"/>
              </a:rPr>
              <a:t>x</a:t>
            </a:r>
            <a:r>
              <a:rPr lang="it-IT" altLang="it-IT" sz="1800" baseline="-25000" dirty="0" err="1">
                <a:latin typeface="Swis721 Lt BT" panose="020B0403020202020204" pitchFamily="34" charset="0"/>
              </a:rPr>
              <a:t>C</a:t>
            </a:r>
            <a:r>
              <a:rPr lang="it-IT" altLang="it-IT" sz="1800" dirty="0" err="1">
                <a:latin typeface="Swis721 Lt BT" panose="020B0403020202020204" pitchFamily="34" charset="0"/>
              </a:rPr>
              <a:t>,y</a:t>
            </a:r>
            <a:r>
              <a:rPr lang="it-IT" altLang="it-IT" sz="1800" baseline="-25000" dirty="0" err="1">
                <a:latin typeface="Swis721 Lt BT" panose="020B0403020202020204" pitchFamily="34" charset="0"/>
              </a:rPr>
              <a:t>C</a:t>
            </a:r>
            <a:endParaRPr lang="it-IT" altLang="it-IT" sz="1800" dirty="0">
              <a:latin typeface="Swis721 Lt BT" panose="020B0403020202020204" pitchFamily="34" charset="0"/>
            </a:endParaRPr>
          </a:p>
          <a:p>
            <a:pPr>
              <a:spcBef>
                <a:spcPct val="0"/>
              </a:spcBef>
              <a:buFontTx/>
              <a:buNone/>
            </a:pPr>
            <a:r>
              <a:rPr lang="it-IT" altLang="it-IT" sz="1800" dirty="0">
                <a:latin typeface="Swis721 Lt BT" panose="020B0403020202020204" pitchFamily="34" charset="0"/>
              </a:rPr>
              <a:t>D  </a:t>
            </a:r>
            <a:r>
              <a:rPr lang="it-IT" altLang="it-IT" sz="1800" dirty="0" err="1">
                <a:latin typeface="Swis721 Lt BT" panose="020B0403020202020204" pitchFamily="34" charset="0"/>
              </a:rPr>
              <a:t>x</a:t>
            </a:r>
            <a:r>
              <a:rPr lang="it-IT" altLang="it-IT" sz="1800" baseline="-25000" dirty="0" err="1">
                <a:latin typeface="Swis721 Lt BT" panose="020B0403020202020204" pitchFamily="34" charset="0"/>
              </a:rPr>
              <a:t>D</a:t>
            </a:r>
            <a:r>
              <a:rPr lang="it-IT" altLang="it-IT" sz="1800" dirty="0" err="1">
                <a:latin typeface="Swis721 Lt BT" panose="020B0403020202020204" pitchFamily="34" charset="0"/>
              </a:rPr>
              <a:t>,y</a:t>
            </a:r>
            <a:r>
              <a:rPr lang="it-IT" altLang="it-IT" sz="1800" baseline="-25000" dirty="0" err="1">
                <a:latin typeface="Swis721 Lt BT" panose="020B0403020202020204" pitchFamily="34" charset="0"/>
              </a:rPr>
              <a:t>D</a:t>
            </a:r>
            <a:endParaRPr lang="it-IT" altLang="it-IT" sz="1800" dirty="0">
              <a:latin typeface="Swis721 Lt BT" panose="020B0403020202020204" pitchFamily="34" charset="0"/>
            </a:endParaRPr>
          </a:p>
        </p:txBody>
      </p:sp>
      <p:sp>
        <p:nvSpPr>
          <p:cNvPr id="43" name="CasellaDiTesto 42"/>
          <p:cNvSpPr txBox="1"/>
          <p:nvPr/>
        </p:nvSpPr>
        <p:spPr>
          <a:xfrm>
            <a:off x="4203318" y="4890794"/>
            <a:ext cx="178675" cy="307777"/>
          </a:xfrm>
          <a:prstGeom prst="rect">
            <a:avLst/>
          </a:prstGeom>
          <a:noFill/>
        </p:spPr>
        <p:txBody>
          <a:bodyPr wrap="square" rtlCol="0">
            <a:spAutoFit/>
          </a:bodyPr>
          <a:lstStyle/>
          <a:p>
            <a:r>
              <a:rPr lang="it-IT" sz="1400" dirty="0"/>
              <a:t>0</a:t>
            </a:r>
          </a:p>
        </p:txBody>
      </p:sp>
      <p:grpSp>
        <p:nvGrpSpPr>
          <p:cNvPr id="47" name="Gruppo 46"/>
          <p:cNvGrpSpPr/>
          <p:nvPr/>
        </p:nvGrpSpPr>
        <p:grpSpPr>
          <a:xfrm>
            <a:off x="3387227" y="385334"/>
            <a:ext cx="5040000" cy="5858508"/>
            <a:chOff x="3387227" y="385334"/>
            <a:chExt cx="5040000" cy="5858508"/>
          </a:xfrm>
        </p:grpSpPr>
        <p:sp>
          <p:nvSpPr>
            <p:cNvPr id="137" name="CasellaDiTesto 136"/>
            <p:cNvSpPr txBox="1"/>
            <p:nvPr/>
          </p:nvSpPr>
          <p:spPr>
            <a:xfrm>
              <a:off x="4197890" y="385334"/>
              <a:ext cx="178675" cy="307777"/>
            </a:xfrm>
            <a:prstGeom prst="rect">
              <a:avLst/>
            </a:prstGeom>
            <a:noFill/>
          </p:spPr>
          <p:txBody>
            <a:bodyPr wrap="square" rtlCol="0">
              <a:spAutoFit/>
            </a:bodyPr>
            <a:lstStyle/>
            <a:p>
              <a:r>
                <a:rPr lang="it-IT" sz="1400" dirty="0"/>
                <a:t>Y</a:t>
              </a:r>
            </a:p>
          </p:txBody>
        </p:sp>
        <p:grpSp>
          <p:nvGrpSpPr>
            <p:cNvPr id="46" name="Gruppo 45"/>
            <p:cNvGrpSpPr/>
            <p:nvPr/>
          </p:nvGrpSpPr>
          <p:grpSpPr>
            <a:xfrm>
              <a:off x="3387227" y="419101"/>
              <a:ext cx="5040000" cy="5824741"/>
              <a:chOff x="3387227" y="419101"/>
              <a:chExt cx="5040000" cy="5824741"/>
            </a:xfrm>
          </p:grpSpPr>
          <p:grpSp>
            <p:nvGrpSpPr>
              <p:cNvPr id="42" name="Gruppo 41"/>
              <p:cNvGrpSpPr/>
              <p:nvPr/>
            </p:nvGrpSpPr>
            <p:grpSpPr>
              <a:xfrm>
                <a:off x="3387227" y="720000"/>
                <a:ext cx="5040000" cy="5523842"/>
                <a:chOff x="3387227" y="720000"/>
                <a:chExt cx="5040000" cy="5523842"/>
              </a:xfrm>
            </p:grpSpPr>
            <p:cxnSp>
              <p:nvCxnSpPr>
                <p:cNvPr id="77" name="Connettore diritto 76"/>
                <p:cNvCxnSpPr/>
                <p:nvPr/>
              </p:nvCxnSpPr>
              <p:spPr>
                <a:xfrm>
                  <a:off x="33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Connettore diritto 78"/>
                <p:cNvCxnSpPr/>
                <p:nvPr/>
              </p:nvCxnSpPr>
              <p:spPr>
                <a:xfrm>
                  <a:off x="37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Connettore diritto 79"/>
                <p:cNvCxnSpPr/>
                <p:nvPr/>
              </p:nvCxnSpPr>
              <p:spPr>
                <a:xfrm>
                  <a:off x="41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Connettore diritto 81"/>
                <p:cNvCxnSpPr/>
                <p:nvPr/>
              </p:nvCxnSpPr>
              <p:spPr>
                <a:xfrm>
                  <a:off x="4467227" y="720000"/>
                  <a:ext cx="0" cy="5523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ttore diritto 82"/>
                <p:cNvCxnSpPr/>
                <p:nvPr/>
              </p:nvCxnSpPr>
              <p:spPr>
                <a:xfrm>
                  <a:off x="48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Connettore diritto 83"/>
                <p:cNvCxnSpPr/>
                <p:nvPr/>
              </p:nvCxnSpPr>
              <p:spPr>
                <a:xfrm>
                  <a:off x="51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Connettore diritto 85"/>
                <p:cNvCxnSpPr/>
                <p:nvPr/>
              </p:nvCxnSpPr>
              <p:spPr>
                <a:xfrm>
                  <a:off x="55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Connettore diritto 86"/>
                <p:cNvCxnSpPr/>
                <p:nvPr/>
              </p:nvCxnSpPr>
              <p:spPr>
                <a:xfrm>
                  <a:off x="59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Connettore diritto 87"/>
                <p:cNvCxnSpPr/>
                <p:nvPr/>
              </p:nvCxnSpPr>
              <p:spPr>
                <a:xfrm>
                  <a:off x="62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a:off x="66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Connettore diritto 90"/>
                <p:cNvCxnSpPr/>
                <p:nvPr/>
              </p:nvCxnSpPr>
              <p:spPr>
                <a:xfrm>
                  <a:off x="69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Connettore diritto 91"/>
                <p:cNvCxnSpPr/>
                <p:nvPr/>
              </p:nvCxnSpPr>
              <p:spPr>
                <a:xfrm>
                  <a:off x="73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Connettore diritto 92"/>
                <p:cNvCxnSpPr/>
                <p:nvPr/>
              </p:nvCxnSpPr>
              <p:spPr>
                <a:xfrm>
                  <a:off x="77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Connettore diritto 93"/>
                <p:cNvCxnSpPr/>
                <p:nvPr/>
              </p:nvCxnSpPr>
              <p:spPr>
                <a:xfrm>
                  <a:off x="80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Connettore diritto 94"/>
                <p:cNvCxnSpPr/>
                <p:nvPr/>
              </p:nvCxnSpPr>
              <p:spPr>
                <a:xfrm>
                  <a:off x="84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45" name="Connettore 2 44"/>
              <p:cNvCxnSpPr/>
              <p:nvPr/>
            </p:nvCxnSpPr>
            <p:spPr>
              <a:xfrm flipV="1">
                <a:off x="4467227" y="419101"/>
                <a:ext cx="0" cy="8541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CasellaDiTesto 65"/>
            <p:cNvSpPr txBox="1"/>
            <p:nvPr/>
          </p:nvSpPr>
          <p:spPr>
            <a:xfrm>
              <a:off x="4212454" y="4375830"/>
              <a:ext cx="178675" cy="307777"/>
            </a:xfrm>
            <a:prstGeom prst="rect">
              <a:avLst/>
            </a:prstGeom>
            <a:noFill/>
          </p:spPr>
          <p:txBody>
            <a:bodyPr wrap="square" rtlCol="0">
              <a:spAutoFit/>
            </a:bodyPr>
            <a:lstStyle/>
            <a:p>
              <a:r>
                <a:rPr lang="it-IT" sz="1400" dirty="0"/>
                <a:t>1</a:t>
              </a:r>
            </a:p>
          </p:txBody>
        </p:sp>
        <p:sp>
          <p:nvSpPr>
            <p:cNvPr id="67" name="CasellaDiTesto 66"/>
            <p:cNvSpPr txBox="1"/>
            <p:nvPr/>
          </p:nvSpPr>
          <p:spPr>
            <a:xfrm>
              <a:off x="4217482" y="4025004"/>
              <a:ext cx="178675" cy="307777"/>
            </a:xfrm>
            <a:prstGeom prst="rect">
              <a:avLst/>
            </a:prstGeom>
            <a:noFill/>
          </p:spPr>
          <p:txBody>
            <a:bodyPr wrap="square" rtlCol="0">
              <a:spAutoFit/>
            </a:bodyPr>
            <a:lstStyle/>
            <a:p>
              <a:r>
                <a:rPr lang="it-IT" sz="1400" dirty="0"/>
                <a:t>2</a:t>
              </a:r>
            </a:p>
          </p:txBody>
        </p:sp>
        <p:sp>
          <p:nvSpPr>
            <p:cNvPr id="68" name="CasellaDiTesto 67"/>
            <p:cNvSpPr txBox="1"/>
            <p:nvPr/>
          </p:nvSpPr>
          <p:spPr>
            <a:xfrm>
              <a:off x="4222510" y="3674178"/>
              <a:ext cx="178675" cy="307777"/>
            </a:xfrm>
            <a:prstGeom prst="rect">
              <a:avLst/>
            </a:prstGeom>
            <a:noFill/>
          </p:spPr>
          <p:txBody>
            <a:bodyPr wrap="square" rtlCol="0">
              <a:spAutoFit/>
            </a:bodyPr>
            <a:lstStyle/>
            <a:p>
              <a:r>
                <a:rPr lang="it-IT" sz="1400" dirty="0"/>
                <a:t>3</a:t>
              </a:r>
            </a:p>
          </p:txBody>
        </p:sp>
        <p:sp>
          <p:nvSpPr>
            <p:cNvPr id="69" name="CasellaDiTesto 68"/>
            <p:cNvSpPr txBox="1"/>
            <p:nvPr/>
          </p:nvSpPr>
          <p:spPr>
            <a:xfrm>
              <a:off x="4127377" y="748409"/>
              <a:ext cx="424345" cy="307777"/>
            </a:xfrm>
            <a:prstGeom prst="rect">
              <a:avLst/>
            </a:prstGeom>
            <a:noFill/>
          </p:spPr>
          <p:txBody>
            <a:bodyPr wrap="square" rtlCol="0">
              <a:spAutoFit/>
            </a:bodyPr>
            <a:lstStyle/>
            <a:p>
              <a:pPr algn="r"/>
              <a:r>
                <a:rPr lang="it-IT" sz="1400" dirty="0"/>
                <a:t>11</a:t>
              </a:r>
            </a:p>
          </p:txBody>
        </p:sp>
      </p:grpSp>
      <p:grpSp>
        <p:nvGrpSpPr>
          <p:cNvPr id="50" name="Gruppo 49"/>
          <p:cNvGrpSpPr/>
          <p:nvPr/>
        </p:nvGrpSpPr>
        <p:grpSpPr>
          <a:xfrm>
            <a:off x="3117706" y="913301"/>
            <a:ext cx="6078846" cy="5400000"/>
            <a:chOff x="3117706" y="913301"/>
            <a:chExt cx="6078846" cy="5400000"/>
          </a:xfrm>
        </p:grpSpPr>
        <p:grpSp>
          <p:nvGrpSpPr>
            <p:cNvPr id="119" name="Gruppo 118"/>
            <p:cNvGrpSpPr/>
            <p:nvPr/>
          </p:nvGrpSpPr>
          <p:grpSpPr>
            <a:xfrm rot="16200000">
              <a:off x="3179627" y="851380"/>
              <a:ext cx="5400000" cy="5523842"/>
              <a:chOff x="3027227" y="720000"/>
              <a:chExt cx="5400000" cy="5523842"/>
            </a:xfrm>
          </p:grpSpPr>
          <p:cxnSp>
            <p:nvCxnSpPr>
              <p:cNvPr id="135" name="Connettore diritto 134"/>
              <p:cNvCxnSpPr/>
              <p:nvPr/>
            </p:nvCxnSpPr>
            <p:spPr>
              <a:xfrm>
                <a:off x="84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Connettore diritto 119"/>
              <p:cNvCxnSpPr/>
              <p:nvPr/>
            </p:nvCxnSpPr>
            <p:spPr>
              <a:xfrm>
                <a:off x="30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Connettore diritto 120"/>
              <p:cNvCxnSpPr/>
              <p:nvPr/>
            </p:nvCxnSpPr>
            <p:spPr>
              <a:xfrm>
                <a:off x="33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Connettore diritto 121"/>
              <p:cNvCxnSpPr/>
              <p:nvPr/>
            </p:nvCxnSpPr>
            <p:spPr>
              <a:xfrm>
                <a:off x="37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Connettore diritto 122"/>
              <p:cNvCxnSpPr/>
              <p:nvPr/>
            </p:nvCxnSpPr>
            <p:spPr>
              <a:xfrm>
                <a:off x="41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Connettore diritto 123"/>
              <p:cNvCxnSpPr/>
              <p:nvPr/>
            </p:nvCxnSpPr>
            <p:spPr>
              <a:xfrm>
                <a:off x="4467227" y="720000"/>
                <a:ext cx="0" cy="5523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ttore diritto 124"/>
              <p:cNvCxnSpPr/>
              <p:nvPr/>
            </p:nvCxnSpPr>
            <p:spPr>
              <a:xfrm>
                <a:off x="48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Connettore diritto 125"/>
              <p:cNvCxnSpPr/>
              <p:nvPr/>
            </p:nvCxnSpPr>
            <p:spPr>
              <a:xfrm>
                <a:off x="51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Connettore diritto 126"/>
              <p:cNvCxnSpPr/>
              <p:nvPr/>
            </p:nvCxnSpPr>
            <p:spPr>
              <a:xfrm>
                <a:off x="55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Connettore diritto 127"/>
              <p:cNvCxnSpPr/>
              <p:nvPr/>
            </p:nvCxnSpPr>
            <p:spPr>
              <a:xfrm>
                <a:off x="59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9" name="Connettore diritto 128"/>
              <p:cNvCxnSpPr/>
              <p:nvPr/>
            </p:nvCxnSpPr>
            <p:spPr>
              <a:xfrm>
                <a:off x="62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Connettore diritto 129"/>
              <p:cNvCxnSpPr/>
              <p:nvPr/>
            </p:nvCxnSpPr>
            <p:spPr>
              <a:xfrm>
                <a:off x="66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Connettore diritto 130"/>
              <p:cNvCxnSpPr/>
              <p:nvPr/>
            </p:nvCxnSpPr>
            <p:spPr>
              <a:xfrm>
                <a:off x="69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Connettore diritto 131"/>
              <p:cNvCxnSpPr/>
              <p:nvPr/>
            </p:nvCxnSpPr>
            <p:spPr>
              <a:xfrm>
                <a:off x="73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Connettore diritto 132"/>
              <p:cNvCxnSpPr/>
              <p:nvPr/>
            </p:nvCxnSpPr>
            <p:spPr>
              <a:xfrm>
                <a:off x="77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Connettore diritto 133"/>
              <p:cNvCxnSpPr/>
              <p:nvPr/>
            </p:nvCxnSpPr>
            <p:spPr>
              <a:xfrm>
                <a:off x="80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36" name="CasellaDiTesto 135"/>
            <p:cNvSpPr txBox="1"/>
            <p:nvPr/>
          </p:nvSpPr>
          <p:spPr>
            <a:xfrm>
              <a:off x="8972656" y="4899412"/>
              <a:ext cx="178675" cy="307777"/>
            </a:xfrm>
            <a:prstGeom prst="rect">
              <a:avLst/>
            </a:prstGeom>
            <a:noFill/>
          </p:spPr>
          <p:txBody>
            <a:bodyPr wrap="square" rtlCol="0">
              <a:spAutoFit/>
            </a:bodyPr>
            <a:lstStyle/>
            <a:p>
              <a:r>
                <a:rPr lang="it-IT" sz="1400" dirty="0"/>
                <a:t>X</a:t>
              </a:r>
            </a:p>
          </p:txBody>
        </p:sp>
        <p:cxnSp>
          <p:nvCxnSpPr>
            <p:cNvPr id="49" name="Connettore 2 48"/>
            <p:cNvCxnSpPr/>
            <p:nvPr/>
          </p:nvCxnSpPr>
          <p:spPr>
            <a:xfrm>
              <a:off x="7661244" y="4873300"/>
              <a:ext cx="15353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4689892" y="4882474"/>
              <a:ext cx="178675" cy="307777"/>
            </a:xfrm>
            <a:prstGeom prst="rect">
              <a:avLst/>
            </a:prstGeom>
            <a:noFill/>
          </p:spPr>
          <p:txBody>
            <a:bodyPr wrap="square" rtlCol="0">
              <a:spAutoFit/>
            </a:bodyPr>
            <a:lstStyle/>
            <a:p>
              <a:r>
                <a:rPr lang="it-IT" sz="1400" dirty="0"/>
                <a:t>1</a:t>
              </a:r>
            </a:p>
          </p:txBody>
        </p:sp>
        <p:sp>
          <p:nvSpPr>
            <p:cNvPr id="58" name="CasellaDiTesto 57"/>
            <p:cNvSpPr txBox="1"/>
            <p:nvPr/>
          </p:nvSpPr>
          <p:spPr>
            <a:xfrm>
              <a:off x="5060561" y="4892701"/>
              <a:ext cx="178675" cy="307777"/>
            </a:xfrm>
            <a:prstGeom prst="rect">
              <a:avLst/>
            </a:prstGeom>
            <a:noFill/>
          </p:spPr>
          <p:txBody>
            <a:bodyPr wrap="square" rtlCol="0">
              <a:spAutoFit/>
            </a:bodyPr>
            <a:lstStyle/>
            <a:p>
              <a:r>
                <a:rPr lang="it-IT" sz="1400" dirty="0"/>
                <a:t>2</a:t>
              </a:r>
            </a:p>
          </p:txBody>
        </p:sp>
        <p:sp>
          <p:nvSpPr>
            <p:cNvPr id="64" name="CasellaDiTesto 63"/>
            <p:cNvSpPr txBox="1"/>
            <p:nvPr/>
          </p:nvSpPr>
          <p:spPr>
            <a:xfrm>
              <a:off x="5420717" y="4902928"/>
              <a:ext cx="178675" cy="307777"/>
            </a:xfrm>
            <a:prstGeom prst="rect">
              <a:avLst/>
            </a:prstGeom>
            <a:noFill/>
          </p:spPr>
          <p:txBody>
            <a:bodyPr wrap="square" rtlCol="0">
              <a:spAutoFit/>
            </a:bodyPr>
            <a:lstStyle/>
            <a:p>
              <a:r>
                <a:rPr lang="it-IT" sz="1400" dirty="0"/>
                <a:t>3</a:t>
              </a:r>
            </a:p>
          </p:txBody>
        </p:sp>
        <p:sp>
          <p:nvSpPr>
            <p:cNvPr id="65" name="CasellaDiTesto 64"/>
            <p:cNvSpPr txBox="1"/>
            <p:nvPr/>
          </p:nvSpPr>
          <p:spPr>
            <a:xfrm>
              <a:off x="8241275" y="4899411"/>
              <a:ext cx="444952" cy="307777"/>
            </a:xfrm>
            <a:prstGeom prst="rect">
              <a:avLst/>
            </a:prstGeom>
            <a:noFill/>
          </p:spPr>
          <p:txBody>
            <a:bodyPr wrap="square" rtlCol="0">
              <a:spAutoFit/>
            </a:bodyPr>
            <a:lstStyle/>
            <a:p>
              <a:r>
                <a:rPr lang="it-IT" sz="1400" dirty="0"/>
                <a:t>11</a:t>
              </a:r>
            </a:p>
          </p:txBody>
        </p:sp>
      </p:grpSp>
      <p:grpSp>
        <p:nvGrpSpPr>
          <p:cNvPr id="41" name="Gruppo 40"/>
          <p:cNvGrpSpPr/>
          <p:nvPr/>
        </p:nvGrpSpPr>
        <p:grpSpPr>
          <a:xfrm>
            <a:off x="4471304" y="1888885"/>
            <a:ext cx="3696400" cy="2172037"/>
            <a:chOff x="4471304" y="1888885"/>
            <a:chExt cx="3696400" cy="2172037"/>
          </a:xfrm>
        </p:grpSpPr>
        <p:sp>
          <p:nvSpPr>
            <p:cNvPr id="60" name="CasellaDiTesto 59"/>
            <p:cNvSpPr txBox="1"/>
            <p:nvPr/>
          </p:nvSpPr>
          <p:spPr>
            <a:xfrm>
              <a:off x="7316366" y="2108178"/>
              <a:ext cx="851338" cy="307777"/>
            </a:xfrm>
            <a:prstGeom prst="rect">
              <a:avLst/>
            </a:prstGeom>
            <a:noFill/>
          </p:spPr>
          <p:txBody>
            <a:bodyPr wrap="square" rtlCol="0">
              <a:spAutoFit/>
            </a:bodyPr>
            <a:lstStyle/>
            <a:p>
              <a:r>
                <a:rPr lang="it-IT" sz="1400" dirty="0"/>
                <a:t>B</a:t>
              </a:r>
            </a:p>
          </p:txBody>
        </p:sp>
        <p:sp>
          <p:nvSpPr>
            <p:cNvPr id="61" name="CasellaDiTesto 60"/>
            <p:cNvSpPr txBox="1"/>
            <p:nvPr/>
          </p:nvSpPr>
          <p:spPr>
            <a:xfrm>
              <a:off x="7235575" y="3753145"/>
              <a:ext cx="851338" cy="307777"/>
            </a:xfrm>
            <a:prstGeom prst="rect">
              <a:avLst/>
            </a:prstGeom>
            <a:noFill/>
          </p:spPr>
          <p:txBody>
            <a:bodyPr wrap="square" rtlCol="0">
              <a:spAutoFit/>
            </a:bodyPr>
            <a:lstStyle/>
            <a:p>
              <a:r>
                <a:rPr lang="it-IT" sz="1400" dirty="0"/>
                <a:t>C</a:t>
              </a:r>
            </a:p>
          </p:txBody>
        </p:sp>
        <p:sp>
          <p:nvSpPr>
            <p:cNvPr id="2" name="Rettangolo 1"/>
            <p:cNvSpPr/>
            <p:nvPr/>
          </p:nvSpPr>
          <p:spPr>
            <a:xfrm>
              <a:off x="4824248" y="2343807"/>
              <a:ext cx="252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2" name="Connettore 2 31"/>
            <p:cNvCxnSpPr/>
            <p:nvPr/>
          </p:nvCxnSpPr>
          <p:spPr>
            <a:xfrm>
              <a:off x="4824248" y="2144112"/>
              <a:ext cx="254350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7504386" y="2343807"/>
              <a:ext cx="0" cy="144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5833242" y="1888885"/>
              <a:ext cx="851338" cy="307777"/>
            </a:xfrm>
            <a:prstGeom prst="rect">
              <a:avLst/>
            </a:prstGeom>
            <a:noFill/>
          </p:spPr>
          <p:txBody>
            <a:bodyPr wrap="square" rtlCol="0">
              <a:spAutoFit/>
            </a:bodyPr>
            <a:lstStyle/>
            <a:p>
              <a:r>
                <a:rPr lang="it-IT" sz="1400" dirty="0"/>
                <a:t>7 m</a:t>
              </a:r>
            </a:p>
          </p:txBody>
        </p:sp>
        <p:sp>
          <p:nvSpPr>
            <p:cNvPr id="57" name="CasellaDiTesto 56"/>
            <p:cNvSpPr txBox="1"/>
            <p:nvPr/>
          </p:nvSpPr>
          <p:spPr>
            <a:xfrm rot="16200000">
              <a:off x="7207326" y="2794304"/>
              <a:ext cx="851338" cy="307777"/>
            </a:xfrm>
            <a:prstGeom prst="rect">
              <a:avLst/>
            </a:prstGeom>
            <a:noFill/>
          </p:spPr>
          <p:txBody>
            <a:bodyPr wrap="square" rtlCol="0">
              <a:spAutoFit/>
            </a:bodyPr>
            <a:lstStyle/>
            <a:p>
              <a:r>
                <a:rPr lang="it-IT" sz="1400" dirty="0"/>
                <a:t>4 m</a:t>
              </a:r>
            </a:p>
          </p:txBody>
        </p:sp>
        <p:sp>
          <p:nvSpPr>
            <p:cNvPr id="59" name="CasellaDiTesto 58"/>
            <p:cNvSpPr txBox="1"/>
            <p:nvPr/>
          </p:nvSpPr>
          <p:spPr>
            <a:xfrm>
              <a:off x="4471304" y="2207172"/>
              <a:ext cx="851338" cy="307777"/>
            </a:xfrm>
            <a:prstGeom prst="rect">
              <a:avLst/>
            </a:prstGeom>
            <a:noFill/>
          </p:spPr>
          <p:txBody>
            <a:bodyPr wrap="square" rtlCol="0">
              <a:spAutoFit/>
            </a:bodyPr>
            <a:lstStyle/>
            <a:p>
              <a:r>
                <a:rPr lang="it-IT" sz="1400" dirty="0"/>
                <a:t>A</a:t>
              </a:r>
            </a:p>
          </p:txBody>
        </p:sp>
        <p:sp>
          <p:nvSpPr>
            <p:cNvPr id="62" name="CasellaDiTesto 61"/>
            <p:cNvSpPr txBox="1"/>
            <p:nvPr/>
          </p:nvSpPr>
          <p:spPr>
            <a:xfrm>
              <a:off x="4471304" y="3735182"/>
              <a:ext cx="851338" cy="307777"/>
            </a:xfrm>
            <a:prstGeom prst="rect">
              <a:avLst/>
            </a:prstGeom>
            <a:noFill/>
          </p:spPr>
          <p:txBody>
            <a:bodyPr wrap="square" rtlCol="0">
              <a:spAutoFit/>
            </a:bodyPr>
            <a:lstStyle/>
            <a:p>
              <a:r>
                <a:rPr lang="it-IT" sz="1400" dirty="0"/>
                <a:t>D</a:t>
              </a:r>
            </a:p>
          </p:txBody>
        </p:sp>
      </p:grpSp>
      <p:sp>
        <p:nvSpPr>
          <p:cNvPr id="5" name="Segnaposto numero diapositiva 4"/>
          <p:cNvSpPr>
            <a:spLocks noGrp="1"/>
          </p:cNvSpPr>
          <p:nvPr>
            <p:ph type="sldNum" sz="quarter" idx="12"/>
          </p:nvPr>
        </p:nvSpPr>
        <p:spPr/>
        <p:txBody>
          <a:bodyPr/>
          <a:lstStyle/>
          <a:p>
            <a:fld id="{E8149F7A-3F2F-4E74-9B41-04A30A4F8932}" type="slidenum">
              <a:rPr lang="it-IT" smtClean="0"/>
              <a:t>26</a:t>
            </a:fld>
            <a:endParaRPr lang="it-IT"/>
          </a:p>
        </p:txBody>
      </p:sp>
    </p:spTree>
    <p:extLst>
      <p:ext uri="{BB962C8B-B14F-4D97-AF65-F5344CB8AC3E}">
        <p14:creationId xmlns:p14="http://schemas.microsoft.com/office/powerpoint/2010/main" val="103724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a:t>
            </a:r>
          </a:p>
        </p:txBody>
      </p:sp>
      <p:sp>
        <p:nvSpPr>
          <p:cNvPr id="4" name="Segnaposto contenuto 3"/>
          <p:cNvSpPr txBox="1">
            <a:spLocks/>
          </p:cNvSpPr>
          <p:nvPr/>
        </p:nvSpPr>
        <p:spPr>
          <a:xfrm>
            <a:off x="533400" y="419101"/>
            <a:ext cx="3287814" cy="30089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b="1" i="1" dirty="0"/>
              <a:t>Quali sono le coordinate?</a:t>
            </a:r>
          </a:p>
          <a:p>
            <a:pPr marL="0" indent="0">
              <a:buNone/>
            </a:pPr>
            <a:endParaRPr lang="it-IT" sz="1600" b="1" i="1" dirty="0"/>
          </a:p>
        </p:txBody>
      </p:sp>
      <p:sp>
        <p:nvSpPr>
          <p:cNvPr id="63" name="Text Box 35"/>
          <p:cNvSpPr txBox="1">
            <a:spLocks noChangeArrowheads="1"/>
          </p:cNvSpPr>
          <p:nvPr/>
        </p:nvSpPr>
        <p:spPr bwMode="auto">
          <a:xfrm>
            <a:off x="9696759" y="698282"/>
            <a:ext cx="835485" cy="1200329"/>
          </a:xfrm>
          <a:prstGeom prst="rect">
            <a:avLst/>
          </a:prstGeom>
          <a:solidFill>
            <a:schemeClr val="accent4">
              <a:lumMod val="20000"/>
              <a:lumOff val="80000"/>
            </a:schemeClr>
          </a:solid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latin typeface="Swis721 Lt BT" panose="020B0403020202020204" pitchFamily="34" charset="0"/>
              </a:rPr>
              <a:t>A  1, 7</a:t>
            </a:r>
            <a:endParaRPr lang="it-IT" altLang="it-IT" sz="1800" baseline="-25000" dirty="0">
              <a:latin typeface="Swis721 Lt BT" panose="020B0403020202020204" pitchFamily="34" charset="0"/>
            </a:endParaRPr>
          </a:p>
          <a:p>
            <a:pPr>
              <a:spcBef>
                <a:spcPct val="0"/>
              </a:spcBef>
              <a:buFontTx/>
              <a:buNone/>
            </a:pPr>
            <a:r>
              <a:rPr lang="it-IT" altLang="it-IT" sz="1800" dirty="0">
                <a:latin typeface="Swis721 Lt BT" panose="020B0403020202020204" pitchFamily="34" charset="0"/>
              </a:rPr>
              <a:t>B  8, 7</a:t>
            </a:r>
          </a:p>
          <a:p>
            <a:pPr>
              <a:spcBef>
                <a:spcPct val="0"/>
              </a:spcBef>
              <a:buFontTx/>
              <a:buNone/>
            </a:pPr>
            <a:r>
              <a:rPr lang="it-IT" altLang="it-IT" sz="1800" dirty="0">
                <a:latin typeface="Swis721 Lt BT" panose="020B0403020202020204" pitchFamily="34" charset="0"/>
              </a:rPr>
              <a:t>C  8, 3</a:t>
            </a:r>
          </a:p>
          <a:p>
            <a:pPr>
              <a:spcBef>
                <a:spcPct val="0"/>
              </a:spcBef>
              <a:buFontTx/>
              <a:buNone/>
            </a:pPr>
            <a:r>
              <a:rPr lang="it-IT" altLang="it-IT" sz="1800" dirty="0">
                <a:latin typeface="Swis721 Lt BT" panose="020B0403020202020204" pitchFamily="34" charset="0"/>
              </a:rPr>
              <a:t>D  1, 3</a:t>
            </a:r>
          </a:p>
        </p:txBody>
      </p:sp>
      <p:sp>
        <p:nvSpPr>
          <p:cNvPr id="43" name="CasellaDiTesto 42"/>
          <p:cNvSpPr txBox="1"/>
          <p:nvPr/>
        </p:nvSpPr>
        <p:spPr>
          <a:xfrm>
            <a:off x="4203318" y="4890794"/>
            <a:ext cx="178675" cy="307777"/>
          </a:xfrm>
          <a:prstGeom prst="rect">
            <a:avLst/>
          </a:prstGeom>
          <a:noFill/>
        </p:spPr>
        <p:txBody>
          <a:bodyPr wrap="square" rtlCol="0">
            <a:spAutoFit/>
          </a:bodyPr>
          <a:lstStyle/>
          <a:p>
            <a:r>
              <a:rPr lang="it-IT" sz="1400" dirty="0"/>
              <a:t>0</a:t>
            </a:r>
          </a:p>
        </p:txBody>
      </p:sp>
      <p:grpSp>
        <p:nvGrpSpPr>
          <p:cNvPr id="47" name="Gruppo 46"/>
          <p:cNvGrpSpPr/>
          <p:nvPr/>
        </p:nvGrpSpPr>
        <p:grpSpPr>
          <a:xfrm>
            <a:off x="3387227" y="385334"/>
            <a:ext cx="5040000" cy="5858508"/>
            <a:chOff x="3387227" y="385334"/>
            <a:chExt cx="5040000" cy="5858508"/>
          </a:xfrm>
        </p:grpSpPr>
        <p:sp>
          <p:nvSpPr>
            <p:cNvPr id="137" name="CasellaDiTesto 136"/>
            <p:cNvSpPr txBox="1"/>
            <p:nvPr/>
          </p:nvSpPr>
          <p:spPr>
            <a:xfrm>
              <a:off x="4197890" y="385334"/>
              <a:ext cx="178675" cy="307777"/>
            </a:xfrm>
            <a:prstGeom prst="rect">
              <a:avLst/>
            </a:prstGeom>
            <a:noFill/>
          </p:spPr>
          <p:txBody>
            <a:bodyPr wrap="square" rtlCol="0">
              <a:spAutoFit/>
            </a:bodyPr>
            <a:lstStyle/>
            <a:p>
              <a:r>
                <a:rPr lang="it-IT" sz="1400" dirty="0"/>
                <a:t>Y</a:t>
              </a:r>
            </a:p>
          </p:txBody>
        </p:sp>
        <p:grpSp>
          <p:nvGrpSpPr>
            <p:cNvPr id="46" name="Gruppo 45"/>
            <p:cNvGrpSpPr/>
            <p:nvPr/>
          </p:nvGrpSpPr>
          <p:grpSpPr>
            <a:xfrm>
              <a:off x="3387227" y="419101"/>
              <a:ext cx="5040000" cy="5824741"/>
              <a:chOff x="3387227" y="419101"/>
              <a:chExt cx="5040000" cy="5824741"/>
            </a:xfrm>
          </p:grpSpPr>
          <p:grpSp>
            <p:nvGrpSpPr>
              <p:cNvPr id="42" name="Gruppo 41"/>
              <p:cNvGrpSpPr/>
              <p:nvPr/>
            </p:nvGrpSpPr>
            <p:grpSpPr>
              <a:xfrm>
                <a:off x="3387227" y="720000"/>
                <a:ext cx="5040000" cy="5523842"/>
                <a:chOff x="3387227" y="720000"/>
                <a:chExt cx="5040000" cy="5523842"/>
              </a:xfrm>
            </p:grpSpPr>
            <p:cxnSp>
              <p:nvCxnSpPr>
                <p:cNvPr id="77" name="Connettore diritto 76"/>
                <p:cNvCxnSpPr/>
                <p:nvPr/>
              </p:nvCxnSpPr>
              <p:spPr>
                <a:xfrm>
                  <a:off x="33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Connettore diritto 78"/>
                <p:cNvCxnSpPr/>
                <p:nvPr/>
              </p:nvCxnSpPr>
              <p:spPr>
                <a:xfrm>
                  <a:off x="37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Connettore diritto 79"/>
                <p:cNvCxnSpPr/>
                <p:nvPr/>
              </p:nvCxnSpPr>
              <p:spPr>
                <a:xfrm>
                  <a:off x="41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Connettore diritto 81"/>
                <p:cNvCxnSpPr/>
                <p:nvPr/>
              </p:nvCxnSpPr>
              <p:spPr>
                <a:xfrm>
                  <a:off x="4467227" y="720000"/>
                  <a:ext cx="0" cy="5523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ttore diritto 82"/>
                <p:cNvCxnSpPr/>
                <p:nvPr/>
              </p:nvCxnSpPr>
              <p:spPr>
                <a:xfrm>
                  <a:off x="48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Connettore diritto 83"/>
                <p:cNvCxnSpPr/>
                <p:nvPr/>
              </p:nvCxnSpPr>
              <p:spPr>
                <a:xfrm>
                  <a:off x="51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Connettore diritto 85"/>
                <p:cNvCxnSpPr/>
                <p:nvPr/>
              </p:nvCxnSpPr>
              <p:spPr>
                <a:xfrm>
                  <a:off x="55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Connettore diritto 86"/>
                <p:cNvCxnSpPr/>
                <p:nvPr/>
              </p:nvCxnSpPr>
              <p:spPr>
                <a:xfrm>
                  <a:off x="59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Connettore diritto 87"/>
                <p:cNvCxnSpPr/>
                <p:nvPr/>
              </p:nvCxnSpPr>
              <p:spPr>
                <a:xfrm>
                  <a:off x="62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a:off x="66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Connettore diritto 90"/>
                <p:cNvCxnSpPr/>
                <p:nvPr/>
              </p:nvCxnSpPr>
              <p:spPr>
                <a:xfrm>
                  <a:off x="69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Connettore diritto 91"/>
                <p:cNvCxnSpPr/>
                <p:nvPr/>
              </p:nvCxnSpPr>
              <p:spPr>
                <a:xfrm>
                  <a:off x="73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Connettore diritto 92"/>
                <p:cNvCxnSpPr/>
                <p:nvPr/>
              </p:nvCxnSpPr>
              <p:spPr>
                <a:xfrm>
                  <a:off x="77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Connettore diritto 93"/>
                <p:cNvCxnSpPr/>
                <p:nvPr/>
              </p:nvCxnSpPr>
              <p:spPr>
                <a:xfrm>
                  <a:off x="80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Connettore diritto 94"/>
                <p:cNvCxnSpPr/>
                <p:nvPr/>
              </p:nvCxnSpPr>
              <p:spPr>
                <a:xfrm>
                  <a:off x="84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45" name="Connettore 2 44"/>
              <p:cNvCxnSpPr/>
              <p:nvPr/>
            </p:nvCxnSpPr>
            <p:spPr>
              <a:xfrm flipV="1">
                <a:off x="4467227" y="419101"/>
                <a:ext cx="0" cy="8541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CasellaDiTesto 65"/>
            <p:cNvSpPr txBox="1"/>
            <p:nvPr/>
          </p:nvSpPr>
          <p:spPr>
            <a:xfrm>
              <a:off x="4212454" y="4375830"/>
              <a:ext cx="178675" cy="307777"/>
            </a:xfrm>
            <a:prstGeom prst="rect">
              <a:avLst/>
            </a:prstGeom>
            <a:noFill/>
          </p:spPr>
          <p:txBody>
            <a:bodyPr wrap="square" rtlCol="0">
              <a:spAutoFit/>
            </a:bodyPr>
            <a:lstStyle/>
            <a:p>
              <a:r>
                <a:rPr lang="it-IT" sz="1400" dirty="0"/>
                <a:t>1</a:t>
              </a:r>
            </a:p>
          </p:txBody>
        </p:sp>
        <p:sp>
          <p:nvSpPr>
            <p:cNvPr id="67" name="CasellaDiTesto 66"/>
            <p:cNvSpPr txBox="1"/>
            <p:nvPr/>
          </p:nvSpPr>
          <p:spPr>
            <a:xfrm>
              <a:off x="4217482" y="4025004"/>
              <a:ext cx="178675" cy="307777"/>
            </a:xfrm>
            <a:prstGeom prst="rect">
              <a:avLst/>
            </a:prstGeom>
            <a:noFill/>
          </p:spPr>
          <p:txBody>
            <a:bodyPr wrap="square" rtlCol="0">
              <a:spAutoFit/>
            </a:bodyPr>
            <a:lstStyle/>
            <a:p>
              <a:r>
                <a:rPr lang="it-IT" sz="1400" dirty="0"/>
                <a:t>2</a:t>
              </a:r>
            </a:p>
          </p:txBody>
        </p:sp>
        <p:sp>
          <p:nvSpPr>
            <p:cNvPr id="68" name="CasellaDiTesto 67"/>
            <p:cNvSpPr txBox="1"/>
            <p:nvPr/>
          </p:nvSpPr>
          <p:spPr>
            <a:xfrm>
              <a:off x="4222510" y="3674178"/>
              <a:ext cx="178675" cy="307777"/>
            </a:xfrm>
            <a:prstGeom prst="rect">
              <a:avLst/>
            </a:prstGeom>
            <a:noFill/>
          </p:spPr>
          <p:txBody>
            <a:bodyPr wrap="square" rtlCol="0">
              <a:spAutoFit/>
            </a:bodyPr>
            <a:lstStyle/>
            <a:p>
              <a:r>
                <a:rPr lang="it-IT" sz="1400" dirty="0"/>
                <a:t>3</a:t>
              </a:r>
            </a:p>
          </p:txBody>
        </p:sp>
        <p:sp>
          <p:nvSpPr>
            <p:cNvPr id="69" name="CasellaDiTesto 68"/>
            <p:cNvSpPr txBox="1"/>
            <p:nvPr/>
          </p:nvSpPr>
          <p:spPr>
            <a:xfrm>
              <a:off x="4127377" y="748409"/>
              <a:ext cx="424345" cy="307777"/>
            </a:xfrm>
            <a:prstGeom prst="rect">
              <a:avLst/>
            </a:prstGeom>
            <a:noFill/>
          </p:spPr>
          <p:txBody>
            <a:bodyPr wrap="square" rtlCol="0">
              <a:spAutoFit/>
            </a:bodyPr>
            <a:lstStyle/>
            <a:p>
              <a:pPr algn="r"/>
              <a:r>
                <a:rPr lang="it-IT" sz="1400" dirty="0"/>
                <a:t>11</a:t>
              </a:r>
            </a:p>
          </p:txBody>
        </p:sp>
      </p:grpSp>
      <p:grpSp>
        <p:nvGrpSpPr>
          <p:cNvPr id="50" name="Gruppo 49"/>
          <p:cNvGrpSpPr/>
          <p:nvPr/>
        </p:nvGrpSpPr>
        <p:grpSpPr>
          <a:xfrm>
            <a:off x="3117706" y="913301"/>
            <a:ext cx="6078846" cy="5400000"/>
            <a:chOff x="3117706" y="913301"/>
            <a:chExt cx="6078846" cy="5400000"/>
          </a:xfrm>
        </p:grpSpPr>
        <p:grpSp>
          <p:nvGrpSpPr>
            <p:cNvPr id="119" name="Gruppo 118"/>
            <p:cNvGrpSpPr/>
            <p:nvPr/>
          </p:nvGrpSpPr>
          <p:grpSpPr>
            <a:xfrm rot="16200000">
              <a:off x="3179627" y="851380"/>
              <a:ext cx="5400000" cy="5523842"/>
              <a:chOff x="3027227" y="720000"/>
              <a:chExt cx="5400000" cy="5523842"/>
            </a:xfrm>
          </p:grpSpPr>
          <p:cxnSp>
            <p:nvCxnSpPr>
              <p:cNvPr id="135" name="Connettore diritto 134"/>
              <p:cNvCxnSpPr/>
              <p:nvPr/>
            </p:nvCxnSpPr>
            <p:spPr>
              <a:xfrm>
                <a:off x="84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Connettore diritto 119"/>
              <p:cNvCxnSpPr/>
              <p:nvPr/>
            </p:nvCxnSpPr>
            <p:spPr>
              <a:xfrm>
                <a:off x="30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Connettore diritto 120"/>
              <p:cNvCxnSpPr/>
              <p:nvPr/>
            </p:nvCxnSpPr>
            <p:spPr>
              <a:xfrm>
                <a:off x="33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Connettore diritto 121"/>
              <p:cNvCxnSpPr/>
              <p:nvPr/>
            </p:nvCxnSpPr>
            <p:spPr>
              <a:xfrm>
                <a:off x="37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Connettore diritto 122"/>
              <p:cNvCxnSpPr/>
              <p:nvPr/>
            </p:nvCxnSpPr>
            <p:spPr>
              <a:xfrm>
                <a:off x="41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Connettore diritto 123"/>
              <p:cNvCxnSpPr/>
              <p:nvPr/>
            </p:nvCxnSpPr>
            <p:spPr>
              <a:xfrm>
                <a:off x="4467227" y="720000"/>
                <a:ext cx="0" cy="5523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ttore diritto 124"/>
              <p:cNvCxnSpPr/>
              <p:nvPr/>
            </p:nvCxnSpPr>
            <p:spPr>
              <a:xfrm>
                <a:off x="48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Connettore diritto 125"/>
              <p:cNvCxnSpPr/>
              <p:nvPr/>
            </p:nvCxnSpPr>
            <p:spPr>
              <a:xfrm>
                <a:off x="51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Connettore diritto 126"/>
              <p:cNvCxnSpPr/>
              <p:nvPr/>
            </p:nvCxnSpPr>
            <p:spPr>
              <a:xfrm>
                <a:off x="55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Connettore diritto 127"/>
              <p:cNvCxnSpPr/>
              <p:nvPr/>
            </p:nvCxnSpPr>
            <p:spPr>
              <a:xfrm>
                <a:off x="59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9" name="Connettore diritto 128"/>
              <p:cNvCxnSpPr/>
              <p:nvPr/>
            </p:nvCxnSpPr>
            <p:spPr>
              <a:xfrm>
                <a:off x="62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Connettore diritto 129"/>
              <p:cNvCxnSpPr/>
              <p:nvPr/>
            </p:nvCxnSpPr>
            <p:spPr>
              <a:xfrm>
                <a:off x="66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Connettore diritto 130"/>
              <p:cNvCxnSpPr/>
              <p:nvPr/>
            </p:nvCxnSpPr>
            <p:spPr>
              <a:xfrm>
                <a:off x="69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Connettore diritto 131"/>
              <p:cNvCxnSpPr/>
              <p:nvPr/>
            </p:nvCxnSpPr>
            <p:spPr>
              <a:xfrm>
                <a:off x="73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Connettore diritto 132"/>
              <p:cNvCxnSpPr/>
              <p:nvPr/>
            </p:nvCxnSpPr>
            <p:spPr>
              <a:xfrm>
                <a:off x="77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Connettore diritto 133"/>
              <p:cNvCxnSpPr/>
              <p:nvPr/>
            </p:nvCxnSpPr>
            <p:spPr>
              <a:xfrm>
                <a:off x="80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36" name="CasellaDiTesto 135"/>
            <p:cNvSpPr txBox="1"/>
            <p:nvPr/>
          </p:nvSpPr>
          <p:spPr>
            <a:xfrm>
              <a:off x="8972656" y="4899412"/>
              <a:ext cx="178675" cy="307777"/>
            </a:xfrm>
            <a:prstGeom prst="rect">
              <a:avLst/>
            </a:prstGeom>
            <a:noFill/>
          </p:spPr>
          <p:txBody>
            <a:bodyPr wrap="square" rtlCol="0">
              <a:spAutoFit/>
            </a:bodyPr>
            <a:lstStyle/>
            <a:p>
              <a:r>
                <a:rPr lang="it-IT" sz="1400" dirty="0"/>
                <a:t>X</a:t>
              </a:r>
            </a:p>
          </p:txBody>
        </p:sp>
        <p:cxnSp>
          <p:nvCxnSpPr>
            <p:cNvPr id="49" name="Connettore 2 48"/>
            <p:cNvCxnSpPr/>
            <p:nvPr/>
          </p:nvCxnSpPr>
          <p:spPr>
            <a:xfrm>
              <a:off x="7661244" y="4873300"/>
              <a:ext cx="15353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4689892" y="4882474"/>
              <a:ext cx="178675" cy="307777"/>
            </a:xfrm>
            <a:prstGeom prst="rect">
              <a:avLst/>
            </a:prstGeom>
            <a:noFill/>
          </p:spPr>
          <p:txBody>
            <a:bodyPr wrap="square" rtlCol="0">
              <a:spAutoFit/>
            </a:bodyPr>
            <a:lstStyle/>
            <a:p>
              <a:r>
                <a:rPr lang="it-IT" sz="1400" dirty="0"/>
                <a:t>1</a:t>
              </a:r>
            </a:p>
          </p:txBody>
        </p:sp>
        <p:sp>
          <p:nvSpPr>
            <p:cNvPr id="58" name="CasellaDiTesto 57"/>
            <p:cNvSpPr txBox="1"/>
            <p:nvPr/>
          </p:nvSpPr>
          <p:spPr>
            <a:xfrm>
              <a:off x="5060561" y="4892701"/>
              <a:ext cx="178675" cy="307777"/>
            </a:xfrm>
            <a:prstGeom prst="rect">
              <a:avLst/>
            </a:prstGeom>
            <a:noFill/>
          </p:spPr>
          <p:txBody>
            <a:bodyPr wrap="square" rtlCol="0">
              <a:spAutoFit/>
            </a:bodyPr>
            <a:lstStyle/>
            <a:p>
              <a:r>
                <a:rPr lang="it-IT" sz="1400" dirty="0"/>
                <a:t>2</a:t>
              </a:r>
            </a:p>
          </p:txBody>
        </p:sp>
        <p:sp>
          <p:nvSpPr>
            <p:cNvPr id="64" name="CasellaDiTesto 63"/>
            <p:cNvSpPr txBox="1"/>
            <p:nvPr/>
          </p:nvSpPr>
          <p:spPr>
            <a:xfrm>
              <a:off x="5420717" y="4902928"/>
              <a:ext cx="178675" cy="307777"/>
            </a:xfrm>
            <a:prstGeom prst="rect">
              <a:avLst/>
            </a:prstGeom>
            <a:noFill/>
          </p:spPr>
          <p:txBody>
            <a:bodyPr wrap="square" rtlCol="0">
              <a:spAutoFit/>
            </a:bodyPr>
            <a:lstStyle/>
            <a:p>
              <a:r>
                <a:rPr lang="it-IT" sz="1400" dirty="0"/>
                <a:t>3</a:t>
              </a:r>
            </a:p>
          </p:txBody>
        </p:sp>
        <p:sp>
          <p:nvSpPr>
            <p:cNvPr id="65" name="CasellaDiTesto 64"/>
            <p:cNvSpPr txBox="1"/>
            <p:nvPr/>
          </p:nvSpPr>
          <p:spPr>
            <a:xfrm>
              <a:off x="8241275" y="4899411"/>
              <a:ext cx="444952" cy="307777"/>
            </a:xfrm>
            <a:prstGeom prst="rect">
              <a:avLst/>
            </a:prstGeom>
            <a:noFill/>
          </p:spPr>
          <p:txBody>
            <a:bodyPr wrap="square" rtlCol="0">
              <a:spAutoFit/>
            </a:bodyPr>
            <a:lstStyle/>
            <a:p>
              <a:r>
                <a:rPr lang="it-IT" sz="1400" dirty="0"/>
                <a:t>11</a:t>
              </a:r>
            </a:p>
          </p:txBody>
        </p:sp>
      </p:grpSp>
      <p:grpSp>
        <p:nvGrpSpPr>
          <p:cNvPr id="41" name="Gruppo 40"/>
          <p:cNvGrpSpPr/>
          <p:nvPr/>
        </p:nvGrpSpPr>
        <p:grpSpPr>
          <a:xfrm>
            <a:off x="4471304" y="1888885"/>
            <a:ext cx="3696400" cy="2172037"/>
            <a:chOff x="4471304" y="1888885"/>
            <a:chExt cx="3696400" cy="2172037"/>
          </a:xfrm>
        </p:grpSpPr>
        <p:sp>
          <p:nvSpPr>
            <p:cNvPr id="60" name="CasellaDiTesto 59"/>
            <p:cNvSpPr txBox="1"/>
            <p:nvPr/>
          </p:nvSpPr>
          <p:spPr>
            <a:xfrm>
              <a:off x="7316366" y="2108178"/>
              <a:ext cx="851338" cy="307777"/>
            </a:xfrm>
            <a:prstGeom prst="rect">
              <a:avLst/>
            </a:prstGeom>
            <a:noFill/>
          </p:spPr>
          <p:txBody>
            <a:bodyPr wrap="square" rtlCol="0">
              <a:spAutoFit/>
            </a:bodyPr>
            <a:lstStyle/>
            <a:p>
              <a:r>
                <a:rPr lang="it-IT" sz="1400" dirty="0"/>
                <a:t>B</a:t>
              </a:r>
            </a:p>
          </p:txBody>
        </p:sp>
        <p:sp>
          <p:nvSpPr>
            <p:cNvPr id="61" name="CasellaDiTesto 60"/>
            <p:cNvSpPr txBox="1"/>
            <p:nvPr/>
          </p:nvSpPr>
          <p:spPr>
            <a:xfrm>
              <a:off x="7235575" y="3753145"/>
              <a:ext cx="851338" cy="307777"/>
            </a:xfrm>
            <a:prstGeom prst="rect">
              <a:avLst/>
            </a:prstGeom>
            <a:noFill/>
          </p:spPr>
          <p:txBody>
            <a:bodyPr wrap="square" rtlCol="0">
              <a:spAutoFit/>
            </a:bodyPr>
            <a:lstStyle/>
            <a:p>
              <a:r>
                <a:rPr lang="it-IT" sz="1400" dirty="0"/>
                <a:t>C</a:t>
              </a:r>
            </a:p>
          </p:txBody>
        </p:sp>
        <p:sp>
          <p:nvSpPr>
            <p:cNvPr id="2" name="Rettangolo 1"/>
            <p:cNvSpPr/>
            <p:nvPr/>
          </p:nvSpPr>
          <p:spPr>
            <a:xfrm>
              <a:off x="4824248" y="2343807"/>
              <a:ext cx="252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2" name="Connettore 2 31"/>
            <p:cNvCxnSpPr/>
            <p:nvPr/>
          </p:nvCxnSpPr>
          <p:spPr>
            <a:xfrm>
              <a:off x="4824248" y="2144112"/>
              <a:ext cx="254350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7504386" y="2343807"/>
              <a:ext cx="0" cy="144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5833242" y="1888885"/>
              <a:ext cx="851338" cy="307777"/>
            </a:xfrm>
            <a:prstGeom prst="rect">
              <a:avLst/>
            </a:prstGeom>
            <a:noFill/>
          </p:spPr>
          <p:txBody>
            <a:bodyPr wrap="square" rtlCol="0">
              <a:spAutoFit/>
            </a:bodyPr>
            <a:lstStyle/>
            <a:p>
              <a:r>
                <a:rPr lang="it-IT" sz="1400" dirty="0"/>
                <a:t>7 m</a:t>
              </a:r>
            </a:p>
          </p:txBody>
        </p:sp>
        <p:sp>
          <p:nvSpPr>
            <p:cNvPr id="57" name="CasellaDiTesto 56"/>
            <p:cNvSpPr txBox="1"/>
            <p:nvPr/>
          </p:nvSpPr>
          <p:spPr>
            <a:xfrm rot="16200000">
              <a:off x="7207326" y="2794304"/>
              <a:ext cx="851338" cy="307777"/>
            </a:xfrm>
            <a:prstGeom prst="rect">
              <a:avLst/>
            </a:prstGeom>
            <a:noFill/>
          </p:spPr>
          <p:txBody>
            <a:bodyPr wrap="square" rtlCol="0">
              <a:spAutoFit/>
            </a:bodyPr>
            <a:lstStyle/>
            <a:p>
              <a:r>
                <a:rPr lang="it-IT" sz="1400" dirty="0"/>
                <a:t>4 m</a:t>
              </a:r>
            </a:p>
          </p:txBody>
        </p:sp>
        <p:sp>
          <p:nvSpPr>
            <p:cNvPr id="59" name="CasellaDiTesto 58"/>
            <p:cNvSpPr txBox="1"/>
            <p:nvPr/>
          </p:nvSpPr>
          <p:spPr>
            <a:xfrm>
              <a:off x="4471304" y="2207172"/>
              <a:ext cx="851338" cy="307777"/>
            </a:xfrm>
            <a:prstGeom prst="rect">
              <a:avLst/>
            </a:prstGeom>
            <a:noFill/>
          </p:spPr>
          <p:txBody>
            <a:bodyPr wrap="square" rtlCol="0">
              <a:spAutoFit/>
            </a:bodyPr>
            <a:lstStyle/>
            <a:p>
              <a:r>
                <a:rPr lang="it-IT" sz="1400" dirty="0"/>
                <a:t>A</a:t>
              </a:r>
            </a:p>
          </p:txBody>
        </p:sp>
        <p:sp>
          <p:nvSpPr>
            <p:cNvPr id="62" name="CasellaDiTesto 61"/>
            <p:cNvSpPr txBox="1"/>
            <p:nvPr/>
          </p:nvSpPr>
          <p:spPr>
            <a:xfrm>
              <a:off x="4471304" y="3735182"/>
              <a:ext cx="851338" cy="307777"/>
            </a:xfrm>
            <a:prstGeom prst="rect">
              <a:avLst/>
            </a:prstGeom>
            <a:noFill/>
          </p:spPr>
          <p:txBody>
            <a:bodyPr wrap="square" rtlCol="0">
              <a:spAutoFit/>
            </a:bodyPr>
            <a:lstStyle/>
            <a:p>
              <a:r>
                <a:rPr lang="it-IT" sz="1400" dirty="0"/>
                <a:t>D</a:t>
              </a:r>
            </a:p>
          </p:txBody>
        </p:sp>
      </p:grpSp>
      <p:sp>
        <p:nvSpPr>
          <p:cNvPr id="5" name="Segnaposto numero diapositiva 4"/>
          <p:cNvSpPr>
            <a:spLocks noGrp="1"/>
          </p:cNvSpPr>
          <p:nvPr>
            <p:ph type="sldNum" sz="quarter" idx="12"/>
          </p:nvPr>
        </p:nvSpPr>
        <p:spPr/>
        <p:txBody>
          <a:bodyPr/>
          <a:lstStyle/>
          <a:p>
            <a:fld id="{E8149F7A-3F2F-4E74-9B41-04A30A4F8932}" type="slidenum">
              <a:rPr lang="it-IT" smtClean="0"/>
              <a:t>27</a:t>
            </a:fld>
            <a:endParaRPr lang="it-IT"/>
          </a:p>
        </p:txBody>
      </p:sp>
    </p:spTree>
    <p:extLst>
      <p:ext uri="{BB962C8B-B14F-4D97-AF65-F5344CB8AC3E}">
        <p14:creationId xmlns:p14="http://schemas.microsoft.com/office/powerpoint/2010/main" val="81597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a:t>
            </a:r>
          </a:p>
        </p:txBody>
      </p:sp>
      <p:sp>
        <p:nvSpPr>
          <p:cNvPr id="4" name="Segnaposto contenuto 3"/>
          <p:cNvSpPr txBox="1">
            <a:spLocks/>
          </p:cNvSpPr>
          <p:nvPr/>
        </p:nvSpPr>
        <p:spPr>
          <a:xfrm>
            <a:off x="533400" y="419101"/>
            <a:ext cx="3287814" cy="30089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b="1" i="1" dirty="0"/>
              <a:t>Quali sono le coordinate?</a:t>
            </a:r>
          </a:p>
          <a:p>
            <a:pPr marL="0" indent="0">
              <a:buNone/>
            </a:pPr>
            <a:endParaRPr lang="it-IT" sz="1600" b="1" i="1" dirty="0"/>
          </a:p>
        </p:txBody>
      </p:sp>
      <p:sp>
        <p:nvSpPr>
          <p:cNvPr id="63" name="Text Box 35"/>
          <p:cNvSpPr txBox="1">
            <a:spLocks noChangeArrowheads="1"/>
          </p:cNvSpPr>
          <p:nvPr/>
        </p:nvSpPr>
        <p:spPr bwMode="auto">
          <a:xfrm>
            <a:off x="9696759" y="698282"/>
            <a:ext cx="910827" cy="1200329"/>
          </a:xfrm>
          <a:prstGeom prst="rect">
            <a:avLst/>
          </a:prstGeom>
          <a:solidFill>
            <a:schemeClr val="accent4">
              <a:lumMod val="20000"/>
              <a:lumOff val="80000"/>
            </a:schemeClr>
          </a:solid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latin typeface="Swis721 Lt BT" panose="020B0403020202020204" pitchFamily="34" charset="0"/>
              </a:rPr>
              <a:t>A  1, -3</a:t>
            </a:r>
            <a:endParaRPr lang="it-IT" altLang="it-IT" sz="1800" baseline="-25000" dirty="0">
              <a:latin typeface="Swis721 Lt BT" panose="020B0403020202020204" pitchFamily="34" charset="0"/>
            </a:endParaRPr>
          </a:p>
          <a:p>
            <a:pPr>
              <a:spcBef>
                <a:spcPct val="0"/>
              </a:spcBef>
              <a:buFontTx/>
              <a:buNone/>
            </a:pPr>
            <a:r>
              <a:rPr lang="it-IT" altLang="it-IT" sz="1800" dirty="0">
                <a:latin typeface="Swis721 Lt BT" panose="020B0403020202020204" pitchFamily="34" charset="0"/>
              </a:rPr>
              <a:t>B  8, -3</a:t>
            </a:r>
          </a:p>
          <a:p>
            <a:pPr>
              <a:spcBef>
                <a:spcPct val="0"/>
              </a:spcBef>
              <a:buFontTx/>
              <a:buNone/>
            </a:pPr>
            <a:r>
              <a:rPr lang="it-IT" altLang="it-IT" sz="1800" dirty="0">
                <a:latin typeface="Swis721 Lt BT" panose="020B0403020202020204" pitchFamily="34" charset="0"/>
              </a:rPr>
              <a:t>C  8, -7</a:t>
            </a:r>
          </a:p>
          <a:p>
            <a:pPr>
              <a:spcBef>
                <a:spcPct val="0"/>
              </a:spcBef>
              <a:buFontTx/>
              <a:buNone/>
            </a:pPr>
            <a:r>
              <a:rPr lang="it-IT" altLang="it-IT" sz="1800" dirty="0">
                <a:latin typeface="Swis721 Lt BT" panose="020B0403020202020204" pitchFamily="34" charset="0"/>
              </a:rPr>
              <a:t>D  1, -7</a:t>
            </a:r>
          </a:p>
        </p:txBody>
      </p:sp>
      <p:sp>
        <p:nvSpPr>
          <p:cNvPr id="43" name="CasellaDiTesto 42"/>
          <p:cNvSpPr txBox="1"/>
          <p:nvPr/>
        </p:nvSpPr>
        <p:spPr>
          <a:xfrm>
            <a:off x="4226566" y="934452"/>
            <a:ext cx="178675" cy="307777"/>
          </a:xfrm>
          <a:prstGeom prst="rect">
            <a:avLst/>
          </a:prstGeom>
          <a:noFill/>
        </p:spPr>
        <p:txBody>
          <a:bodyPr wrap="square" rtlCol="0">
            <a:spAutoFit/>
          </a:bodyPr>
          <a:lstStyle/>
          <a:p>
            <a:r>
              <a:rPr lang="it-IT" sz="1400" dirty="0"/>
              <a:t>0</a:t>
            </a:r>
          </a:p>
        </p:txBody>
      </p:sp>
      <p:grpSp>
        <p:nvGrpSpPr>
          <p:cNvPr id="47" name="Gruppo 46"/>
          <p:cNvGrpSpPr/>
          <p:nvPr/>
        </p:nvGrpSpPr>
        <p:grpSpPr>
          <a:xfrm>
            <a:off x="3387227" y="385334"/>
            <a:ext cx="5040000" cy="5858508"/>
            <a:chOff x="3387227" y="385334"/>
            <a:chExt cx="5040000" cy="5858508"/>
          </a:xfrm>
        </p:grpSpPr>
        <p:sp>
          <p:nvSpPr>
            <p:cNvPr id="137" name="CasellaDiTesto 136"/>
            <p:cNvSpPr txBox="1"/>
            <p:nvPr/>
          </p:nvSpPr>
          <p:spPr>
            <a:xfrm>
              <a:off x="4197890" y="385334"/>
              <a:ext cx="178675" cy="307777"/>
            </a:xfrm>
            <a:prstGeom prst="rect">
              <a:avLst/>
            </a:prstGeom>
            <a:noFill/>
          </p:spPr>
          <p:txBody>
            <a:bodyPr wrap="square" rtlCol="0">
              <a:spAutoFit/>
            </a:bodyPr>
            <a:lstStyle/>
            <a:p>
              <a:r>
                <a:rPr lang="it-IT" sz="1400" dirty="0"/>
                <a:t>Y</a:t>
              </a:r>
            </a:p>
          </p:txBody>
        </p:sp>
        <p:grpSp>
          <p:nvGrpSpPr>
            <p:cNvPr id="46" name="Gruppo 45"/>
            <p:cNvGrpSpPr/>
            <p:nvPr/>
          </p:nvGrpSpPr>
          <p:grpSpPr>
            <a:xfrm>
              <a:off x="3387227" y="419101"/>
              <a:ext cx="5040000" cy="5824741"/>
              <a:chOff x="3387227" y="419101"/>
              <a:chExt cx="5040000" cy="5824741"/>
            </a:xfrm>
          </p:grpSpPr>
          <p:grpSp>
            <p:nvGrpSpPr>
              <p:cNvPr id="42" name="Gruppo 41"/>
              <p:cNvGrpSpPr/>
              <p:nvPr/>
            </p:nvGrpSpPr>
            <p:grpSpPr>
              <a:xfrm>
                <a:off x="3387227" y="720000"/>
                <a:ext cx="5040000" cy="5523842"/>
                <a:chOff x="3387227" y="720000"/>
                <a:chExt cx="5040000" cy="5523842"/>
              </a:xfrm>
            </p:grpSpPr>
            <p:cxnSp>
              <p:nvCxnSpPr>
                <p:cNvPr id="77" name="Connettore diritto 76"/>
                <p:cNvCxnSpPr/>
                <p:nvPr/>
              </p:nvCxnSpPr>
              <p:spPr>
                <a:xfrm>
                  <a:off x="33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Connettore diritto 78"/>
                <p:cNvCxnSpPr/>
                <p:nvPr/>
              </p:nvCxnSpPr>
              <p:spPr>
                <a:xfrm>
                  <a:off x="37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Connettore diritto 79"/>
                <p:cNvCxnSpPr/>
                <p:nvPr/>
              </p:nvCxnSpPr>
              <p:spPr>
                <a:xfrm>
                  <a:off x="41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Connettore diritto 81"/>
                <p:cNvCxnSpPr/>
                <p:nvPr/>
              </p:nvCxnSpPr>
              <p:spPr>
                <a:xfrm>
                  <a:off x="4467227" y="720000"/>
                  <a:ext cx="0" cy="5523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ttore diritto 82"/>
                <p:cNvCxnSpPr/>
                <p:nvPr/>
              </p:nvCxnSpPr>
              <p:spPr>
                <a:xfrm>
                  <a:off x="48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Connettore diritto 83"/>
                <p:cNvCxnSpPr/>
                <p:nvPr/>
              </p:nvCxnSpPr>
              <p:spPr>
                <a:xfrm>
                  <a:off x="51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Connettore diritto 85"/>
                <p:cNvCxnSpPr/>
                <p:nvPr/>
              </p:nvCxnSpPr>
              <p:spPr>
                <a:xfrm>
                  <a:off x="55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Connettore diritto 86"/>
                <p:cNvCxnSpPr/>
                <p:nvPr/>
              </p:nvCxnSpPr>
              <p:spPr>
                <a:xfrm>
                  <a:off x="59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Connettore diritto 87"/>
                <p:cNvCxnSpPr/>
                <p:nvPr/>
              </p:nvCxnSpPr>
              <p:spPr>
                <a:xfrm>
                  <a:off x="62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a:off x="66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Connettore diritto 90"/>
                <p:cNvCxnSpPr/>
                <p:nvPr/>
              </p:nvCxnSpPr>
              <p:spPr>
                <a:xfrm>
                  <a:off x="69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Connettore diritto 91"/>
                <p:cNvCxnSpPr/>
                <p:nvPr/>
              </p:nvCxnSpPr>
              <p:spPr>
                <a:xfrm>
                  <a:off x="73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Connettore diritto 92"/>
                <p:cNvCxnSpPr/>
                <p:nvPr/>
              </p:nvCxnSpPr>
              <p:spPr>
                <a:xfrm>
                  <a:off x="77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Connettore diritto 93"/>
                <p:cNvCxnSpPr/>
                <p:nvPr/>
              </p:nvCxnSpPr>
              <p:spPr>
                <a:xfrm>
                  <a:off x="80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Connettore diritto 94"/>
                <p:cNvCxnSpPr/>
                <p:nvPr/>
              </p:nvCxnSpPr>
              <p:spPr>
                <a:xfrm>
                  <a:off x="84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45" name="Connettore 2 44"/>
              <p:cNvCxnSpPr/>
              <p:nvPr/>
            </p:nvCxnSpPr>
            <p:spPr>
              <a:xfrm flipV="1">
                <a:off x="4467227" y="419101"/>
                <a:ext cx="0" cy="8541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CasellaDiTesto 65"/>
            <p:cNvSpPr txBox="1"/>
            <p:nvPr/>
          </p:nvSpPr>
          <p:spPr>
            <a:xfrm>
              <a:off x="4183426" y="2155150"/>
              <a:ext cx="363447" cy="307777"/>
            </a:xfrm>
            <a:prstGeom prst="rect">
              <a:avLst/>
            </a:prstGeom>
            <a:noFill/>
          </p:spPr>
          <p:txBody>
            <a:bodyPr wrap="square" rtlCol="0">
              <a:spAutoFit/>
            </a:bodyPr>
            <a:lstStyle/>
            <a:p>
              <a:r>
                <a:rPr lang="it-IT" sz="1400" dirty="0"/>
                <a:t>-3</a:t>
              </a:r>
            </a:p>
          </p:txBody>
        </p:sp>
        <p:sp>
          <p:nvSpPr>
            <p:cNvPr id="67" name="CasellaDiTesto 66"/>
            <p:cNvSpPr txBox="1"/>
            <p:nvPr/>
          </p:nvSpPr>
          <p:spPr>
            <a:xfrm>
              <a:off x="4173940" y="1804324"/>
              <a:ext cx="346228" cy="307777"/>
            </a:xfrm>
            <a:prstGeom prst="rect">
              <a:avLst/>
            </a:prstGeom>
            <a:noFill/>
          </p:spPr>
          <p:txBody>
            <a:bodyPr wrap="square" rtlCol="0">
              <a:spAutoFit/>
            </a:bodyPr>
            <a:lstStyle/>
            <a:p>
              <a:r>
                <a:rPr lang="it-IT" sz="1400" dirty="0"/>
                <a:t>-2</a:t>
              </a:r>
            </a:p>
          </p:txBody>
        </p:sp>
        <p:sp>
          <p:nvSpPr>
            <p:cNvPr id="68" name="CasellaDiTesto 67"/>
            <p:cNvSpPr txBox="1"/>
            <p:nvPr/>
          </p:nvSpPr>
          <p:spPr>
            <a:xfrm>
              <a:off x="4106978" y="1438984"/>
              <a:ext cx="395806" cy="307777"/>
            </a:xfrm>
            <a:prstGeom prst="rect">
              <a:avLst/>
            </a:prstGeom>
            <a:noFill/>
          </p:spPr>
          <p:txBody>
            <a:bodyPr wrap="square" rtlCol="0">
              <a:spAutoFit/>
            </a:bodyPr>
            <a:lstStyle/>
            <a:p>
              <a:pPr algn="r"/>
              <a:r>
                <a:rPr lang="it-IT" sz="1400" dirty="0"/>
                <a:t>-1</a:t>
              </a:r>
            </a:p>
          </p:txBody>
        </p:sp>
      </p:grpSp>
      <p:grpSp>
        <p:nvGrpSpPr>
          <p:cNvPr id="50" name="Gruppo 49"/>
          <p:cNvGrpSpPr/>
          <p:nvPr/>
        </p:nvGrpSpPr>
        <p:grpSpPr>
          <a:xfrm>
            <a:off x="2971925" y="903878"/>
            <a:ext cx="6078820" cy="5040010"/>
            <a:chOff x="3117732" y="4509998"/>
            <a:chExt cx="6078820" cy="5040010"/>
          </a:xfrm>
        </p:grpSpPr>
        <p:grpSp>
          <p:nvGrpSpPr>
            <p:cNvPr id="119" name="Gruppo 118"/>
            <p:cNvGrpSpPr/>
            <p:nvPr/>
          </p:nvGrpSpPr>
          <p:grpSpPr>
            <a:xfrm rot="16200000">
              <a:off x="3359656" y="4268074"/>
              <a:ext cx="5040010" cy="5523858"/>
              <a:chOff x="-209454" y="720000"/>
              <a:chExt cx="5040010" cy="5523858"/>
            </a:xfrm>
          </p:grpSpPr>
          <p:cxnSp>
            <p:nvCxnSpPr>
              <p:cNvPr id="120" name="Connettore diritto 119"/>
              <p:cNvCxnSpPr/>
              <p:nvPr/>
            </p:nvCxnSpPr>
            <p:spPr>
              <a:xfrm>
                <a:off x="-209454"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Connettore diritto 120"/>
              <p:cNvCxnSpPr/>
              <p:nvPr/>
            </p:nvCxnSpPr>
            <p:spPr>
              <a:xfrm>
                <a:off x="150546"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Connettore diritto 121"/>
              <p:cNvCxnSpPr/>
              <p:nvPr/>
            </p:nvCxnSpPr>
            <p:spPr>
              <a:xfrm>
                <a:off x="510546" y="720001"/>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Connettore diritto 122"/>
              <p:cNvCxnSpPr/>
              <p:nvPr/>
            </p:nvCxnSpPr>
            <p:spPr>
              <a:xfrm>
                <a:off x="870546" y="720001"/>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Connettore diritto 123"/>
              <p:cNvCxnSpPr/>
              <p:nvPr/>
            </p:nvCxnSpPr>
            <p:spPr>
              <a:xfrm>
                <a:off x="4467227" y="720000"/>
                <a:ext cx="0" cy="5523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ttore diritto 124"/>
              <p:cNvCxnSpPr/>
              <p:nvPr/>
            </p:nvCxnSpPr>
            <p:spPr>
              <a:xfrm>
                <a:off x="1590547" y="720001"/>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Connettore diritto 125"/>
              <p:cNvCxnSpPr/>
              <p:nvPr/>
            </p:nvCxnSpPr>
            <p:spPr>
              <a:xfrm>
                <a:off x="1950558" y="720012"/>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Connettore diritto 126"/>
              <p:cNvCxnSpPr/>
              <p:nvPr/>
            </p:nvCxnSpPr>
            <p:spPr>
              <a:xfrm>
                <a:off x="2310557" y="720013"/>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Connettore diritto 127"/>
              <p:cNvCxnSpPr/>
              <p:nvPr/>
            </p:nvCxnSpPr>
            <p:spPr>
              <a:xfrm>
                <a:off x="2670556" y="720011"/>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9" name="Connettore diritto 128"/>
              <p:cNvCxnSpPr/>
              <p:nvPr/>
            </p:nvCxnSpPr>
            <p:spPr>
              <a:xfrm>
                <a:off x="3030556" y="720014"/>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Connettore diritto 129"/>
              <p:cNvCxnSpPr/>
              <p:nvPr/>
            </p:nvCxnSpPr>
            <p:spPr>
              <a:xfrm>
                <a:off x="3390556" y="720016"/>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Connettore diritto 130"/>
              <p:cNvCxnSpPr/>
              <p:nvPr/>
            </p:nvCxnSpPr>
            <p:spPr>
              <a:xfrm>
                <a:off x="3750556" y="720014"/>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Connettore diritto 131"/>
              <p:cNvCxnSpPr/>
              <p:nvPr/>
            </p:nvCxnSpPr>
            <p:spPr>
              <a:xfrm>
                <a:off x="4110556" y="720014"/>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Connettore diritto 132"/>
              <p:cNvCxnSpPr/>
              <p:nvPr/>
            </p:nvCxnSpPr>
            <p:spPr>
              <a:xfrm>
                <a:off x="1219351" y="720014"/>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Connettore diritto 133"/>
              <p:cNvCxnSpPr/>
              <p:nvPr/>
            </p:nvCxnSpPr>
            <p:spPr>
              <a:xfrm>
                <a:off x="4830556" y="720014"/>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36" name="CasellaDiTesto 135"/>
            <p:cNvSpPr txBox="1"/>
            <p:nvPr/>
          </p:nvSpPr>
          <p:spPr>
            <a:xfrm>
              <a:off x="8972656" y="4899412"/>
              <a:ext cx="178675" cy="307777"/>
            </a:xfrm>
            <a:prstGeom prst="rect">
              <a:avLst/>
            </a:prstGeom>
            <a:noFill/>
          </p:spPr>
          <p:txBody>
            <a:bodyPr wrap="square" rtlCol="0">
              <a:spAutoFit/>
            </a:bodyPr>
            <a:lstStyle/>
            <a:p>
              <a:r>
                <a:rPr lang="it-IT" sz="1400" dirty="0"/>
                <a:t>X</a:t>
              </a:r>
            </a:p>
          </p:txBody>
        </p:sp>
        <p:cxnSp>
          <p:nvCxnSpPr>
            <p:cNvPr id="49" name="Connettore 2 48"/>
            <p:cNvCxnSpPr/>
            <p:nvPr/>
          </p:nvCxnSpPr>
          <p:spPr>
            <a:xfrm>
              <a:off x="7661244" y="4873300"/>
              <a:ext cx="15353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4689892" y="4882474"/>
              <a:ext cx="178675" cy="307777"/>
            </a:xfrm>
            <a:prstGeom prst="rect">
              <a:avLst/>
            </a:prstGeom>
            <a:noFill/>
          </p:spPr>
          <p:txBody>
            <a:bodyPr wrap="square" rtlCol="0">
              <a:spAutoFit/>
            </a:bodyPr>
            <a:lstStyle/>
            <a:p>
              <a:r>
                <a:rPr lang="it-IT" sz="1400" dirty="0"/>
                <a:t>1</a:t>
              </a:r>
            </a:p>
          </p:txBody>
        </p:sp>
        <p:sp>
          <p:nvSpPr>
            <p:cNvPr id="58" name="CasellaDiTesto 57"/>
            <p:cNvSpPr txBox="1"/>
            <p:nvPr/>
          </p:nvSpPr>
          <p:spPr>
            <a:xfrm>
              <a:off x="5060561" y="4892701"/>
              <a:ext cx="178675" cy="307777"/>
            </a:xfrm>
            <a:prstGeom prst="rect">
              <a:avLst/>
            </a:prstGeom>
            <a:noFill/>
          </p:spPr>
          <p:txBody>
            <a:bodyPr wrap="square" rtlCol="0">
              <a:spAutoFit/>
            </a:bodyPr>
            <a:lstStyle/>
            <a:p>
              <a:r>
                <a:rPr lang="it-IT" sz="1400" dirty="0"/>
                <a:t>2</a:t>
              </a:r>
            </a:p>
          </p:txBody>
        </p:sp>
        <p:sp>
          <p:nvSpPr>
            <p:cNvPr id="64" name="CasellaDiTesto 63"/>
            <p:cNvSpPr txBox="1"/>
            <p:nvPr/>
          </p:nvSpPr>
          <p:spPr>
            <a:xfrm>
              <a:off x="5420717" y="4902928"/>
              <a:ext cx="178675" cy="307777"/>
            </a:xfrm>
            <a:prstGeom prst="rect">
              <a:avLst/>
            </a:prstGeom>
            <a:noFill/>
          </p:spPr>
          <p:txBody>
            <a:bodyPr wrap="square" rtlCol="0">
              <a:spAutoFit/>
            </a:bodyPr>
            <a:lstStyle/>
            <a:p>
              <a:r>
                <a:rPr lang="it-IT" sz="1400" dirty="0"/>
                <a:t>3</a:t>
              </a:r>
            </a:p>
          </p:txBody>
        </p:sp>
        <p:sp>
          <p:nvSpPr>
            <p:cNvPr id="65" name="CasellaDiTesto 64"/>
            <p:cNvSpPr txBox="1"/>
            <p:nvPr/>
          </p:nvSpPr>
          <p:spPr>
            <a:xfrm>
              <a:off x="8241275" y="4899411"/>
              <a:ext cx="444952" cy="307777"/>
            </a:xfrm>
            <a:prstGeom prst="rect">
              <a:avLst/>
            </a:prstGeom>
            <a:noFill/>
          </p:spPr>
          <p:txBody>
            <a:bodyPr wrap="square" rtlCol="0">
              <a:spAutoFit/>
            </a:bodyPr>
            <a:lstStyle/>
            <a:p>
              <a:r>
                <a:rPr lang="it-IT" sz="1400" dirty="0"/>
                <a:t>11</a:t>
              </a:r>
            </a:p>
          </p:txBody>
        </p:sp>
      </p:grpSp>
      <p:grpSp>
        <p:nvGrpSpPr>
          <p:cNvPr id="41" name="Gruppo 40"/>
          <p:cNvGrpSpPr/>
          <p:nvPr/>
        </p:nvGrpSpPr>
        <p:grpSpPr>
          <a:xfrm>
            <a:off x="4471304" y="1888885"/>
            <a:ext cx="3696400" cy="2172037"/>
            <a:chOff x="4471304" y="1888885"/>
            <a:chExt cx="3696400" cy="2172037"/>
          </a:xfrm>
        </p:grpSpPr>
        <p:sp>
          <p:nvSpPr>
            <p:cNvPr id="60" name="CasellaDiTesto 59"/>
            <p:cNvSpPr txBox="1"/>
            <p:nvPr/>
          </p:nvSpPr>
          <p:spPr>
            <a:xfrm>
              <a:off x="7316366" y="2108178"/>
              <a:ext cx="851338" cy="307777"/>
            </a:xfrm>
            <a:prstGeom prst="rect">
              <a:avLst/>
            </a:prstGeom>
            <a:noFill/>
          </p:spPr>
          <p:txBody>
            <a:bodyPr wrap="square" rtlCol="0">
              <a:spAutoFit/>
            </a:bodyPr>
            <a:lstStyle/>
            <a:p>
              <a:r>
                <a:rPr lang="it-IT" sz="1400" dirty="0"/>
                <a:t>B</a:t>
              </a:r>
            </a:p>
          </p:txBody>
        </p:sp>
        <p:sp>
          <p:nvSpPr>
            <p:cNvPr id="61" name="CasellaDiTesto 60"/>
            <p:cNvSpPr txBox="1"/>
            <p:nvPr/>
          </p:nvSpPr>
          <p:spPr>
            <a:xfrm>
              <a:off x="7235575" y="3753145"/>
              <a:ext cx="851338" cy="307777"/>
            </a:xfrm>
            <a:prstGeom prst="rect">
              <a:avLst/>
            </a:prstGeom>
            <a:noFill/>
          </p:spPr>
          <p:txBody>
            <a:bodyPr wrap="square" rtlCol="0">
              <a:spAutoFit/>
            </a:bodyPr>
            <a:lstStyle/>
            <a:p>
              <a:r>
                <a:rPr lang="it-IT" sz="1400" dirty="0"/>
                <a:t>C</a:t>
              </a:r>
            </a:p>
          </p:txBody>
        </p:sp>
        <p:sp>
          <p:nvSpPr>
            <p:cNvPr id="2" name="Rettangolo 1"/>
            <p:cNvSpPr/>
            <p:nvPr/>
          </p:nvSpPr>
          <p:spPr>
            <a:xfrm>
              <a:off x="4824248" y="2343807"/>
              <a:ext cx="252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2" name="Connettore 2 31"/>
            <p:cNvCxnSpPr/>
            <p:nvPr/>
          </p:nvCxnSpPr>
          <p:spPr>
            <a:xfrm>
              <a:off x="4824248" y="2144112"/>
              <a:ext cx="254350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7504386" y="2343807"/>
              <a:ext cx="0" cy="144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5833242" y="1888885"/>
              <a:ext cx="851338" cy="307777"/>
            </a:xfrm>
            <a:prstGeom prst="rect">
              <a:avLst/>
            </a:prstGeom>
            <a:noFill/>
          </p:spPr>
          <p:txBody>
            <a:bodyPr wrap="square" rtlCol="0">
              <a:spAutoFit/>
            </a:bodyPr>
            <a:lstStyle/>
            <a:p>
              <a:r>
                <a:rPr lang="it-IT" sz="1400" dirty="0"/>
                <a:t>7 m</a:t>
              </a:r>
            </a:p>
          </p:txBody>
        </p:sp>
        <p:sp>
          <p:nvSpPr>
            <p:cNvPr id="57" name="CasellaDiTesto 56"/>
            <p:cNvSpPr txBox="1"/>
            <p:nvPr/>
          </p:nvSpPr>
          <p:spPr>
            <a:xfrm rot="16200000">
              <a:off x="7207326" y="2794304"/>
              <a:ext cx="851338" cy="307777"/>
            </a:xfrm>
            <a:prstGeom prst="rect">
              <a:avLst/>
            </a:prstGeom>
            <a:noFill/>
          </p:spPr>
          <p:txBody>
            <a:bodyPr wrap="square" rtlCol="0">
              <a:spAutoFit/>
            </a:bodyPr>
            <a:lstStyle/>
            <a:p>
              <a:r>
                <a:rPr lang="it-IT" sz="1400" dirty="0"/>
                <a:t>4 m</a:t>
              </a:r>
            </a:p>
          </p:txBody>
        </p:sp>
        <p:sp>
          <p:nvSpPr>
            <p:cNvPr id="59" name="CasellaDiTesto 58"/>
            <p:cNvSpPr txBox="1"/>
            <p:nvPr/>
          </p:nvSpPr>
          <p:spPr>
            <a:xfrm>
              <a:off x="4471304" y="2207172"/>
              <a:ext cx="851338" cy="307777"/>
            </a:xfrm>
            <a:prstGeom prst="rect">
              <a:avLst/>
            </a:prstGeom>
            <a:noFill/>
          </p:spPr>
          <p:txBody>
            <a:bodyPr wrap="square" rtlCol="0">
              <a:spAutoFit/>
            </a:bodyPr>
            <a:lstStyle/>
            <a:p>
              <a:r>
                <a:rPr lang="it-IT" sz="1400" dirty="0"/>
                <a:t>A</a:t>
              </a:r>
            </a:p>
          </p:txBody>
        </p:sp>
        <p:sp>
          <p:nvSpPr>
            <p:cNvPr id="62" name="CasellaDiTesto 61"/>
            <p:cNvSpPr txBox="1"/>
            <p:nvPr/>
          </p:nvSpPr>
          <p:spPr>
            <a:xfrm>
              <a:off x="4471304" y="3735182"/>
              <a:ext cx="851338" cy="307777"/>
            </a:xfrm>
            <a:prstGeom prst="rect">
              <a:avLst/>
            </a:prstGeom>
            <a:noFill/>
          </p:spPr>
          <p:txBody>
            <a:bodyPr wrap="square" rtlCol="0">
              <a:spAutoFit/>
            </a:bodyPr>
            <a:lstStyle/>
            <a:p>
              <a:r>
                <a:rPr lang="it-IT" sz="1400" dirty="0"/>
                <a:t>D</a:t>
              </a:r>
            </a:p>
          </p:txBody>
        </p:sp>
      </p:grpSp>
      <p:sp>
        <p:nvSpPr>
          <p:cNvPr id="5" name="Segnaposto numero diapositiva 4"/>
          <p:cNvSpPr>
            <a:spLocks noGrp="1"/>
          </p:cNvSpPr>
          <p:nvPr>
            <p:ph type="sldNum" sz="quarter" idx="12"/>
          </p:nvPr>
        </p:nvSpPr>
        <p:spPr/>
        <p:txBody>
          <a:bodyPr/>
          <a:lstStyle/>
          <a:p>
            <a:fld id="{E8149F7A-3F2F-4E74-9B41-04A30A4F8932}" type="slidenum">
              <a:rPr lang="it-IT" smtClean="0"/>
              <a:t>28</a:t>
            </a:fld>
            <a:endParaRPr lang="it-IT"/>
          </a:p>
        </p:txBody>
      </p:sp>
    </p:spTree>
    <p:extLst>
      <p:ext uri="{BB962C8B-B14F-4D97-AF65-F5344CB8AC3E}">
        <p14:creationId xmlns:p14="http://schemas.microsoft.com/office/powerpoint/2010/main" val="867244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a:t>
            </a:r>
          </a:p>
        </p:txBody>
      </p:sp>
      <p:sp>
        <p:nvSpPr>
          <p:cNvPr id="4" name="Segnaposto contenuto 3"/>
          <p:cNvSpPr txBox="1">
            <a:spLocks/>
          </p:cNvSpPr>
          <p:nvPr/>
        </p:nvSpPr>
        <p:spPr>
          <a:xfrm>
            <a:off x="533400" y="419101"/>
            <a:ext cx="3287814" cy="30089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b="1" i="1" dirty="0"/>
              <a:t>Quali sono le coordinate?</a:t>
            </a:r>
          </a:p>
          <a:p>
            <a:pPr marL="0" indent="0">
              <a:buNone/>
            </a:pPr>
            <a:endParaRPr lang="it-IT" sz="1600" b="1" i="1" dirty="0"/>
          </a:p>
        </p:txBody>
      </p:sp>
      <p:sp>
        <p:nvSpPr>
          <p:cNvPr id="63" name="Text Box 35"/>
          <p:cNvSpPr txBox="1">
            <a:spLocks noChangeArrowheads="1"/>
          </p:cNvSpPr>
          <p:nvPr/>
        </p:nvSpPr>
        <p:spPr bwMode="auto">
          <a:xfrm>
            <a:off x="9696759" y="698282"/>
            <a:ext cx="1204176" cy="1200329"/>
          </a:xfrm>
          <a:prstGeom prst="rect">
            <a:avLst/>
          </a:prstGeom>
          <a:solidFill>
            <a:schemeClr val="accent4">
              <a:lumMod val="20000"/>
              <a:lumOff val="80000"/>
            </a:schemeClr>
          </a:solid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latin typeface="Swis721 Lt BT" panose="020B0403020202020204" pitchFamily="34" charset="0"/>
              </a:rPr>
              <a:t>A  3, 8</a:t>
            </a:r>
            <a:endParaRPr lang="it-IT" altLang="it-IT" sz="1800" baseline="-25000" dirty="0">
              <a:latin typeface="Swis721 Lt BT" panose="020B0403020202020204" pitchFamily="34" charset="0"/>
            </a:endParaRPr>
          </a:p>
          <a:p>
            <a:pPr>
              <a:spcBef>
                <a:spcPct val="0"/>
              </a:spcBef>
              <a:buFontTx/>
              <a:buNone/>
            </a:pPr>
            <a:r>
              <a:rPr lang="it-IT" altLang="it-IT" sz="1800" dirty="0">
                <a:latin typeface="Swis721 Lt BT" panose="020B0403020202020204" pitchFamily="34" charset="0"/>
              </a:rPr>
              <a:t>B  9.4, 5.2</a:t>
            </a:r>
          </a:p>
          <a:p>
            <a:pPr>
              <a:spcBef>
                <a:spcPct val="0"/>
              </a:spcBef>
              <a:buFontTx/>
              <a:buNone/>
            </a:pPr>
            <a:r>
              <a:rPr lang="it-IT" altLang="it-IT" sz="1800" dirty="0">
                <a:latin typeface="Swis721 Lt BT" panose="020B0403020202020204" pitchFamily="34" charset="0"/>
              </a:rPr>
              <a:t>C  7.8, 1.5</a:t>
            </a:r>
          </a:p>
          <a:p>
            <a:pPr>
              <a:spcBef>
                <a:spcPct val="0"/>
              </a:spcBef>
              <a:buFontTx/>
              <a:buNone/>
            </a:pPr>
            <a:r>
              <a:rPr lang="it-IT" altLang="it-IT" sz="1800" dirty="0">
                <a:latin typeface="Swis721 Lt BT" panose="020B0403020202020204" pitchFamily="34" charset="0"/>
              </a:rPr>
              <a:t>D  1.5, 4.3</a:t>
            </a:r>
          </a:p>
        </p:txBody>
      </p:sp>
      <p:grpSp>
        <p:nvGrpSpPr>
          <p:cNvPr id="5" name="Gruppo 4"/>
          <p:cNvGrpSpPr/>
          <p:nvPr/>
        </p:nvGrpSpPr>
        <p:grpSpPr>
          <a:xfrm rot="20166885">
            <a:off x="2886790" y="388858"/>
            <a:ext cx="6078846" cy="5927967"/>
            <a:chOff x="3117706" y="385334"/>
            <a:chExt cx="6078846" cy="5927967"/>
          </a:xfrm>
        </p:grpSpPr>
        <p:sp>
          <p:nvSpPr>
            <p:cNvPr id="43" name="CasellaDiTesto 42"/>
            <p:cNvSpPr txBox="1"/>
            <p:nvPr/>
          </p:nvSpPr>
          <p:spPr>
            <a:xfrm>
              <a:off x="4203318" y="4890794"/>
              <a:ext cx="178675" cy="307777"/>
            </a:xfrm>
            <a:prstGeom prst="rect">
              <a:avLst/>
            </a:prstGeom>
            <a:noFill/>
          </p:spPr>
          <p:txBody>
            <a:bodyPr wrap="square" rtlCol="0">
              <a:spAutoFit/>
            </a:bodyPr>
            <a:lstStyle/>
            <a:p>
              <a:r>
                <a:rPr lang="it-IT" sz="1400" dirty="0"/>
                <a:t>0</a:t>
              </a:r>
            </a:p>
          </p:txBody>
        </p:sp>
        <p:grpSp>
          <p:nvGrpSpPr>
            <p:cNvPr id="47" name="Gruppo 46"/>
            <p:cNvGrpSpPr/>
            <p:nvPr/>
          </p:nvGrpSpPr>
          <p:grpSpPr>
            <a:xfrm>
              <a:off x="3387227" y="385334"/>
              <a:ext cx="5040000" cy="5858508"/>
              <a:chOff x="3387227" y="385334"/>
              <a:chExt cx="5040000" cy="5858508"/>
            </a:xfrm>
          </p:grpSpPr>
          <p:sp>
            <p:nvSpPr>
              <p:cNvPr id="137" name="CasellaDiTesto 136"/>
              <p:cNvSpPr txBox="1"/>
              <p:nvPr/>
            </p:nvSpPr>
            <p:spPr>
              <a:xfrm>
                <a:off x="4197890" y="385334"/>
                <a:ext cx="178675" cy="307777"/>
              </a:xfrm>
              <a:prstGeom prst="rect">
                <a:avLst/>
              </a:prstGeom>
              <a:noFill/>
            </p:spPr>
            <p:txBody>
              <a:bodyPr wrap="square" rtlCol="0">
                <a:spAutoFit/>
              </a:bodyPr>
              <a:lstStyle/>
              <a:p>
                <a:r>
                  <a:rPr lang="it-IT" sz="1400" dirty="0"/>
                  <a:t>Y</a:t>
                </a:r>
              </a:p>
            </p:txBody>
          </p:sp>
          <p:grpSp>
            <p:nvGrpSpPr>
              <p:cNvPr id="46" name="Gruppo 45"/>
              <p:cNvGrpSpPr/>
              <p:nvPr/>
            </p:nvGrpSpPr>
            <p:grpSpPr>
              <a:xfrm>
                <a:off x="3387227" y="419101"/>
                <a:ext cx="5040000" cy="5824741"/>
                <a:chOff x="3387227" y="419101"/>
                <a:chExt cx="5040000" cy="5824741"/>
              </a:xfrm>
            </p:grpSpPr>
            <p:grpSp>
              <p:nvGrpSpPr>
                <p:cNvPr id="42" name="Gruppo 41"/>
                <p:cNvGrpSpPr/>
                <p:nvPr/>
              </p:nvGrpSpPr>
              <p:grpSpPr>
                <a:xfrm>
                  <a:off x="3387227" y="720000"/>
                  <a:ext cx="5040000" cy="5523842"/>
                  <a:chOff x="3387227" y="720000"/>
                  <a:chExt cx="5040000" cy="5523842"/>
                </a:xfrm>
              </p:grpSpPr>
              <p:cxnSp>
                <p:nvCxnSpPr>
                  <p:cNvPr id="77" name="Connettore diritto 76"/>
                  <p:cNvCxnSpPr/>
                  <p:nvPr/>
                </p:nvCxnSpPr>
                <p:spPr>
                  <a:xfrm>
                    <a:off x="33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Connettore diritto 78"/>
                  <p:cNvCxnSpPr/>
                  <p:nvPr/>
                </p:nvCxnSpPr>
                <p:spPr>
                  <a:xfrm>
                    <a:off x="37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Connettore diritto 79"/>
                  <p:cNvCxnSpPr/>
                  <p:nvPr/>
                </p:nvCxnSpPr>
                <p:spPr>
                  <a:xfrm>
                    <a:off x="41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Connettore diritto 81"/>
                  <p:cNvCxnSpPr/>
                  <p:nvPr/>
                </p:nvCxnSpPr>
                <p:spPr>
                  <a:xfrm>
                    <a:off x="4467227" y="720000"/>
                    <a:ext cx="0" cy="5523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ttore diritto 82"/>
                  <p:cNvCxnSpPr/>
                  <p:nvPr/>
                </p:nvCxnSpPr>
                <p:spPr>
                  <a:xfrm>
                    <a:off x="48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Connettore diritto 83"/>
                  <p:cNvCxnSpPr/>
                  <p:nvPr/>
                </p:nvCxnSpPr>
                <p:spPr>
                  <a:xfrm>
                    <a:off x="51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Connettore diritto 85"/>
                  <p:cNvCxnSpPr/>
                  <p:nvPr/>
                </p:nvCxnSpPr>
                <p:spPr>
                  <a:xfrm>
                    <a:off x="55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Connettore diritto 86"/>
                  <p:cNvCxnSpPr/>
                  <p:nvPr/>
                </p:nvCxnSpPr>
                <p:spPr>
                  <a:xfrm>
                    <a:off x="59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Connettore diritto 87"/>
                  <p:cNvCxnSpPr/>
                  <p:nvPr/>
                </p:nvCxnSpPr>
                <p:spPr>
                  <a:xfrm>
                    <a:off x="62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a:off x="66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Connettore diritto 90"/>
                  <p:cNvCxnSpPr/>
                  <p:nvPr/>
                </p:nvCxnSpPr>
                <p:spPr>
                  <a:xfrm>
                    <a:off x="69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Connettore diritto 91"/>
                  <p:cNvCxnSpPr/>
                  <p:nvPr/>
                </p:nvCxnSpPr>
                <p:spPr>
                  <a:xfrm>
                    <a:off x="73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Connettore diritto 92"/>
                  <p:cNvCxnSpPr/>
                  <p:nvPr/>
                </p:nvCxnSpPr>
                <p:spPr>
                  <a:xfrm>
                    <a:off x="77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Connettore diritto 93"/>
                  <p:cNvCxnSpPr/>
                  <p:nvPr/>
                </p:nvCxnSpPr>
                <p:spPr>
                  <a:xfrm>
                    <a:off x="80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Connettore diritto 94"/>
                  <p:cNvCxnSpPr/>
                  <p:nvPr/>
                </p:nvCxnSpPr>
                <p:spPr>
                  <a:xfrm>
                    <a:off x="84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45" name="Connettore 2 44"/>
                <p:cNvCxnSpPr/>
                <p:nvPr/>
              </p:nvCxnSpPr>
              <p:spPr>
                <a:xfrm flipV="1">
                  <a:off x="4467227" y="419101"/>
                  <a:ext cx="0" cy="8541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CasellaDiTesto 65"/>
              <p:cNvSpPr txBox="1"/>
              <p:nvPr/>
            </p:nvSpPr>
            <p:spPr>
              <a:xfrm>
                <a:off x="4212454" y="4375830"/>
                <a:ext cx="178675" cy="307777"/>
              </a:xfrm>
              <a:prstGeom prst="rect">
                <a:avLst/>
              </a:prstGeom>
              <a:noFill/>
            </p:spPr>
            <p:txBody>
              <a:bodyPr wrap="square" rtlCol="0">
                <a:spAutoFit/>
              </a:bodyPr>
              <a:lstStyle/>
              <a:p>
                <a:r>
                  <a:rPr lang="it-IT" sz="1400" dirty="0"/>
                  <a:t>1</a:t>
                </a:r>
              </a:p>
            </p:txBody>
          </p:sp>
          <p:sp>
            <p:nvSpPr>
              <p:cNvPr id="67" name="CasellaDiTesto 66"/>
              <p:cNvSpPr txBox="1"/>
              <p:nvPr/>
            </p:nvSpPr>
            <p:spPr>
              <a:xfrm>
                <a:off x="4217482" y="4025004"/>
                <a:ext cx="178675" cy="307777"/>
              </a:xfrm>
              <a:prstGeom prst="rect">
                <a:avLst/>
              </a:prstGeom>
              <a:noFill/>
            </p:spPr>
            <p:txBody>
              <a:bodyPr wrap="square" rtlCol="0">
                <a:spAutoFit/>
              </a:bodyPr>
              <a:lstStyle/>
              <a:p>
                <a:r>
                  <a:rPr lang="it-IT" sz="1400" dirty="0"/>
                  <a:t>2</a:t>
                </a:r>
              </a:p>
            </p:txBody>
          </p:sp>
          <p:sp>
            <p:nvSpPr>
              <p:cNvPr id="68" name="CasellaDiTesto 67"/>
              <p:cNvSpPr txBox="1"/>
              <p:nvPr/>
            </p:nvSpPr>
            <p:spPr>
              <a:xfrm>
                <a:off x="4222510" y="3674178"/>
                <a:ext cx="178675" cy="307777"/>
              </a:xfrm>
              <a:prstGeom prst="rect">
                <a:avLst/>
              </a:prstGeom>
              <a:noFill/>
            </p:spPr>
            <p:txBody>
              <a:bodyPr wrap="square" rtlCol="0">
                <a:spAutoFit/>
              </a:bodyPr>
              <a:lstStyle/>
              <a:p>
                <a:r>
                  <a:rPr lang="it-IT" sz="1400" dirty="0"/>
                  <a:t>3</a:t>
                </a:r>
              </a:p>
            </p:txBody>
          </p:sp>
          <p:sp>
            <p:nvSpPr>
              <p:cNvPr id="69" name="CasellaDiTesto 68"/>
              <p:cNvSpPr txBox="1"/>
              <p:nvPr/>
            </p:nvSpPr>
            <p:spPr>
              <a:xfrm>
                <a:off x="4127377" y="748409"/>
                <a:ext cx="424345" cy="307777"/>
              </a:xfrm>
              <a:prstGeom prst="rect">
                <a:avLst/>
              </a:prstGeom>
              <a:noFill/>
            </p:spPr>
            <p:txBody>
              <a:bodyPr wrap="square" rtlCol="0">
                <a:spAutoFit/>
              </a:bodyPr>
              <a:lstStyle/>
              <a:p>
                <a:pPr algn="r"/>
                <a:r>
                  <a:rPr lang="it-IT" sz="1400" dirty="0"/>
                  <a:t>11</a:t>
                </a:r>
              </a:p>
            </p:txBody>
          </p:sp>
        </p:grpSp>
        <p:grpSp>
          <p:nvGrpSpPr>
            <p:cNvPr id="50" name="Gruppo 49"/>
            <p:cNvGrpSpPr/>
            <p:nvPr/>
          </p:nvGrpSpPr>
          <p:grpSpPr>
            <a:xfrm>
              <a:off x="3117706" y="913301"/>
              <a:ext cx="6078846" cy="5400000"/>
              <a:chOff x="3117706" y="913301"/>
              <a:chExt cx="6078846" cy="5400000"/>
            </a:xfrm>
          </p:grpSpPr>
          <p:grpSp>
            <p:nvGrpSpPr>
              <p:cNvPr id="119" name="Gruppo 118"/>
              <p:cNvGrpSpPr/>
              <p:nvPr/>
            </p:nvGrpSpPr>
            <p:grpSpPr>
              <a:xfrm rot="16200000">
                <a:off x="3179627" y="851380"/>
                <a:ext cx="5400000" cy="5523842"/>
                <a:chOff x="3027227" y="720000"/>
                <a:chExt cx="5400000" cy="5523842"/>
              </a:xfrm>
            </p:grpSpPr>
            <p:cxnSp>
              <p:nvCxnSpPr>
                <p:cNvPr id="135" name="Connettore diritto 134"/>
                <p:cNvCxnSpPr/>
                <p:nvPr/>
              </p:nvCxnSpPr>
              <p:spPr>
                <a:xfrm>
                  <a:off x="84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Connettore diritto 119"/>
                <p:cNvCxnSpPr/>
                <p:nvPr/>
              </p:nvCxnSpPr>
              <p:spPr>
                <a:xfrm>
                  <a:off x="30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Connettore diritto 120"/>
                <p:cNvCxnSpPr/>
                <p:nvPr/>
              </p:nvCxnSpPr>
              <p:spPr>
                <a:xfrm>
                  <a:off x="33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Connettore diritto 121"/>
                <p:cNvCxnSpPr/>
                <p:nvPr/>
              </p:nvCxnSpPr>
              <p:spPr>
                <a:xfrm>
                  <a:off x="37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Connettore diritto 122"/>
                <p:cNvCxnSpPr/>
                <p:nvPr/>
              </p:nvCxnSpPr>
              <p:spPr>
                <a:xfrm>
                  <a:off x="41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Connettore diritto 123"/>
                <p:cNvCxnSpPr/>
                <p:nvPr/>
              </p:nvCxnSpPr>
              <p:spPr>
                <a:xfrm>
                  <a:off x="4467227" y="720000"/>
                  <a:ext cx="0" cy="5523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ttore diritto 124"/>
                <p:cNvCxnSpPr/>
                <p:nvPr/>
              </p:nvCxnSpPr>
              <p:spPr>
                <a:xfrm>
                  <a:off x="48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Connettore diritto 125"/>
                <p:cNvCxnSpPr/>
                <p:nvPr/>
              </p:nvCxnSpPr>
              <p:spPr>
                <a:xfrm>
                  <a:off x="51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Connettore diritto 126"/>
                <p:cNvCxnSpPr/>
                <p:nvPr/>
              </p:nvCxnSpPr>
              <p:spPr>
                <a:xfrm>
                  <a:off x="55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Connettore diritto 127"/>
                <p:cNvCxnSpPr/>
                <p:nvPr/>
              </p:nvCxnSpPr>
              <p:spPr>
                <a:xfrm>
                  <a:off x="59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9" name="Connettore diritto 128"/>
                <p:cNvCxnSpPr/>
                <p:nvPr/>
              </p:nvCxnSpPr>
              <p:spPr>
                <a:xfrm>
                  <a:off x="62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Connettore diritto 129"/>
                <p:cNvCxnSpPr/>
                <p:nvPr/>
              </p:nvCxnSpPr>
              <p:spPr>
                <a:xfrm>
                  <a:off x="662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Connettore diritto 130"/>
                <p:cNvCxnSpPr/>
                <p:nvPr/>
              </p:nvCxnSpPr>
              <p:spPr>
                <a:xfrm>
                  <a:off x="698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Connettore diritto 131"/>
                <p:cNvCxnSpPr/>
                <p:nvPr/>
              </p:nvCxnSpPr>
              <p:spPr>
                <a:xfrm>
                  <a:off x="734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Connettore diritto 132"/>
                <p:cNvCxnSpPr/>
                <p:nvPr/>
              </p:nvCxnSpPr>
              <p:spPr>
                <a:xfrm>
                  <a:off x="770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Connettore diritto 133"/>
                <p:cNvCxnSpPr/>
                <p:nvPr/>
              </p:nvCxnSpPr>
              <p:spPr>
                <a:xfrm>
                  <a:off x="8067227" y="720000"/>
                  <a:ext cx="0" cy="55238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36" name="CasellaDiTesto 135"/>
              <p:cNvSpPr txBox="1"/>
              <p:nvPr/>
            </p:nvSpPr>
            <p:spPr>
              <a:xfrm>
                <a:off x="8972656" y="4899412"/>
                <a:ext cx="178675" cy="307777"/>
              </a:xfrm>
              <a:prstGeom prst="rect">
                <a:avLst/>
              </a:prstGeom>
              <a:noFill/>
            </p:spPr>
            <p:txBody>
              <a:bodyPr wrap="square" rtlCol="0">
                <a:spAutoFit/>
              </a:bodyPr>
              <a:lstStyle/>
              <a:p>
                <a:r>
                  <a:rPr lang="it-IT" sz="1400" dirty="0"/>
                  <a:t>X</a:t>
                </a:r>
              </a:p>
            </p:txBody>
          </p:sp>
          <p:cxnSp>
            <p:nvCxnSpPr>
              <p:cNvPr id="49" name="Connettore 2 48"/>
              <p:cNvCxnSpPr/>
              <p:nvPr/>
            </p:nvCxnSpPr>
            <p:spPr>
              <a:xfrm>
                <a:off x="7661244" y="4873300"/>
                <a:ext cx="15353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4689892" y="4882474"/>
                <a:ext cx="178675" cy="307777"/>
              </a:xfrm>
              <a:prstGeom prst="rect">
                <a:avLst/>
              </a:prstGeom>
              <a:noFill/>
            </p:spPr>
            <p:txBody>
              <a:bodyPr wrap="square" rtlCol="0">
                <a:spAutoFit/>
              </a:bodyPr>
              <a:lstStyle/>
              <a:p>
                <a:r>
                  <a:rPr lang="it-IT" sz="1400" dirty="0"/>
                  <a:t>1</a:t>
                </a:r>
              </a:p>
            </p:txBody>
          </p:sp>
          <p:sp>
            <p:nvSpPr>
              <p:cNvPr id="58" name="CasellaDiTesto 57"/>
              <p:cNvSpPr txBox="1"/>
              <p:nvPr/>
            </p:nvSpPr>
            <p:spPr>
              <a:xfrm>
                <a:off x="5060561" y="4892701"/>
                <a:ext cx="178675" cy="307777"/>
              </a:xfrm>
              <a:prstGeom prst="rect">
                <a:avLst/>
              </a:prstGeom>
              <a:noFill/>
            </p:spPr>
            <p:txBody>
              <a:bodyPr wrap="square" rtlCol="0">
                <a:spAutoFit/>
              </a:bodyPr>
              <a:lstStyle/>
              <a:p>
                <a:r>
                  <a:rPr lang="it-IT" sz="1400" dirty="0"/>
                  <a:t>2</a:t>
                </a:r>
              </a:p>
            </p:txBody>
          </p:sp>
          <p:sp>
            <p:nvSpPr>
              <p:cNvPr id="64" name="CasellaDiTesto 63"/>
              <p:cNvSpPr txBox="1"/>
              <p:nvPr/>
            </p:nvSpPr>
            <p:spPr>
              <a:xfrm>
                <a:off x="5420717" y="4902928"/>
                <a:ext cx="178675" cy="307777"/>
              </a:xfrm>
              <a:prstGeom prst="rect">
                <a:avLst/>
              </a:prstGeom>
              <a:noFill/>
            </p:spPr>
            <p:txBody>
              <a:bodyPr wrap="square" rtlCol="0">
                <a:spAutoFit/>
              </a:bodyPr>
              <a:lstStyle/>
              <a:p>
                <a:r>
                  <a:rPr lang="it-IT" sz="1400" dirty="0"/>
                  <a:t>3</a:t>
                </a:r>
              </a:p>
            </p:txBody>
          </p:sp>
          <p:sp>
            <p:nvSpPr>
              <p:cNvPr id="65" name="CasellaDiTesto 64"/>
              <p:cNvSpPr txBox="1"/>
              <p:nvPr/>
            </p:nvSpPr>
            <p:spPr>
              <a:xfrm>
                <a:off x="8241275" y="4899411"/>
                <a:ext cx="444952" cy="307777"/>
              </a:xfrm>
              <a:prstGeom prst="rect">
                <a:avLst/>
              </a:prstGeom>
              <a:noFill/>
            </p:spPr>
            <p:txBody>
              <a:bodyPr wrap="square" rtlCol="0">
                <a:spAutoFit/>
              </a:bodyPr>
              <a:lstStyle/>
              <a:p>
                <a:r>
                  <a:rPr lang="it-IT" sz="1400" dirty="0"/>
                  <a:t>11</a:t>
                </a:r>
              </a:p>
            </p:txBody>
          </p:sp>
        </p:grpSp>
      </p:grpSp>
      <p:grpSp>
        <p:nvGrpSpPr>
          <p:cNvPr id="41" name="Gruppo 40"/>
          <p:cNvGrpSpPr/>
          <p:nvPr/>
        </p:nvGrpSpPr>
        <p:grpSpPr>
          <a:xfrm>
            <a:off x="4471304" y="1888885"/>
            <a:ext cx="3696400" cy="2172037"/>
            <a:chOff x="4471304" y="1888885"/>
            <a:chExt cx="3696400" cy="2172037"/>
          </a:xfrm>
        </p:grpSpPr>
        <p:sp>
          <p:nvSpPr>
            <p:cNvPr id="60" name="CasellaDiTesto 59"/>
            <p:cNvSpPr txBox="1"/>
            <p:nvPr/>
          </p:nvSpPr>
          <p:spPr>
            <a:xfrm>
              <a:off x="7316366" y="2108178"/>
              <a:ext cx="851338" cy="307777"/>
            </a:xfrm>
            <a:prstGeom prst="rect">
              <a:avLst/>
            </a:prstGeom>
            <a:noFill/>
          </p:spPr>
          <p:txBody>
            <a:bodyPr wrap="square" rtlCol="0">
              <a:spAutoFit/>
            </a:bodyPr>
            <a:lstStyle/>
            <a:p>
              <a:r>
                <a:rPr lang="it-IT" sz="1400" dirty="0"/>
                <a:t>B</a:t>
              </a:r>
            </a:p>
          </p:txBody>
        </p:sp>
        <p:sp>
          <p:nvSpPr>
            <p:cNvPr id="61" name="CasellaDiTesto 60"/>
            <p:cNvSpPr txBox="1"/>
            <p:nvPr/>
          </p:nvSpPr>
          <p:spPr>
            <a:xfrm>
              <a:off x="7235575" y="3753145"/>
              <a:ext cx="851338" cy="307777"/>
            </a:xfrm>
            <a:prstGeom prst="rect">
              <a:avLst/>
            </a:prstGeom>
            <a:noFill/>
          </p:spPr>
          <p:txBody>
            <a:bodyPr wrap="square" rtlCol="0">
              <a:spAutoFit/>
            </a:bodyPr>
            <a:lstStyle/>
            <a:p>
              <a:r>
                <a:rPr lang="it-IT" sz="1400" dirty="0"/>
                <a:t>C</a:t>
              </a:r>
            </a:p>
          </p:txBody>
        </p:sp>
        <p:sp>
          <p:nvSpPr>
            <p:cNvPr id="2" name="Rettangolo 1"/>
            <p:cNvSpPr/>
            <p:nvPr/>
          </p:nvSpPr>
          <p:spPr>
            <a:xfrm>
              <a:off x="4824248" y="2343807"/>
              <a:ext cx="252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2" name="Connettore 2 31"/>
            <p:cNvCxnSpPr/>
            <p:nvPr/>
          </p:nvCxnSpPr>
          <p:spPr>
            <a:xfrm>
              <a:off x="4824248" y="2144112"/>
              <a:ext cx="254350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7504386" y="2343807"/>
              <a:ext cx="0" cy="144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5833242" y="1888885"/>
              <a:ext cx="851338" cy="307777"/>
            </a:xfrm>
            <a:prstGeom prst="rect">
              <a:avLst/>
            </a:prstGeom>
            <a:noFill/>
          </p:spPr>
          <p:txBody>
            <a:bodyPr wrap="square" rtlCol="0">
              <a:spAutoFit/>
            </a:bodyPr>
            <a:lstStyle/>
            <a:p>
              <a:r>
                <a:rPr lang="it-IT" sz="1400" dirty="0"/>
                <a:t>7 m</a:t>
              </a:r>
            </a:p>
          </p:txBody>
        </p:sp>
        <p:sp>
          <p:nvSpPr>
            <p:cNvPr id="57" name="CasellaDiTesto 56"/>
            <p:cNvSpPr txBox="1"/>
            <p:nvPr/>
          </p:nvSpPr>
          <p:spPr>
            <a:xfrm rot="16200000">
              <a:off x="7207326" y="2794304"/>
              <a:ext cx="851338" cy="307777"/>
            </a:xfrm>
            <a:prstGeom prst="rect">
              <a:avLst/>
            </a:prstGeom>
            <a:noFill/>
          </p:spPr>
          <p:txBody>
            <a:bodyPr wrap="square" rtlCol="0">
              <a:spAutoFit/>
            </a:bodyPr>
            <a:lstStyle/>
            <a:p>
              <a:r>
                <a:rPr lang="it-IT" sz="1400" dirty="0"/>
                <a:t>4 m</a:t>
              </a:r>
            </a:p>
          </p:txBody>
        </p:sp>
        <p:sp>
          <p:nvSpPr>
            <p:cNvPr id="59" name="CasellaDiTesto 58"/>
            <p:cNvSpPr txBox="1"/>
            <p:nvPr/>
          </p:nvSpPr>
          <p:spPr>
            <a:xfrm>
              <a:off x="4471304" y="2207172"/>
              <a:ext cx="851338" cy="307777"/>
            </a:xfrm>
            <a:prstGeom prst="rect">
              <a:avLst/>
            </a:prstGeom>
            <a:noFill/>
          </p:spPr>
          <p:txBody>
            <a:bodyPr wrap="square" rtlCol="0">
              <a:spAutoFit/>
            </a:bodyPr>
            <a:lstStyle/>
            <a:p>
              <a:r>
                <a:rPr lang="it-IT" sz="1400" dirty="0"/>
                <a:t>A</a:t>
              </a:r>
            </a:p>
          </p:txBody>
        </p:sp>
        <p:sp>
          <p:nvSpPr>
            <p:cNvPr id="62" name="CasellaDiTesto 61"/>
            <p:cNvSpPr txBox="1"/>
            <p:nvPr/>
          </p:nvSpPr>
          <p:spPr>
            <a:xfrm>
              <a:off x="4471304" y="3735182"/>
              <a:ext cx="851338" cy="307777"/>
            </a:xfrm>
            <a:prstGeom prst="rect">
              <a:avLst/>
            </a:prstGeom>
            <a:noFill/>
          </p:spPr>
          <p:txBody>
            <a:bodyPr wrap="square" rtlCol="0">
              <a:spAutoFit/>
            </a:bodyPr>
            <a:lstStyle/>
            <a:p>
              <a:r>
                <a:rPr lang="it-IT" sz="1400" dirty="0"/>
                <a:t>D</a:t>
              </a:r>
            </a:p>
          </p:txBody>
        </p:sp>
      </p:grpSp>
      <p:sp>
        <p:nvSpPr>
          <p:cNvPr id="6" name="Segnaposto numero diapositiva 5"/>
          <p:cNvSpPr>
            <a:spLocks noGrp="1"/>
          </p:cNvSpPr>
          <p:nvPr>
            <p:ph type="sldNum" sz="quarter" idx="12"/>
          </p:nvPr>
        </p:nvSpPr>
        <p:spPr/>
        <p:txBody>
          <a:bodyPr/>
          <a:lstStyle/>
          <a:p>
            <a:fld id="{E8149F7A-3F2F-4E74-9B41-04A30A4F8932}" type="slidenum">
              <a:rPr lang="it-IT" smtClean="0"/>
              <a:t>29</a:t>
            </a:fld>
            <a:endParaRPr lang="it-IT"/>
          </a:p>
        </p:txBody>
      </p:sp>
    </p:spTree>
    <p:extLst>
      <p:ext uri="{BB962C8B-B14F-4D97-AF65-F5344CB8AC3E}">
        <p14:creationId xmlns:p14="http://schemas.microsoft.com/office/powerpoint/2010/main" val="2825388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0" y="0"/>
            <a:ext cx="12188825" cy="6858000"/>
          </a:xfrm>
          <a:prstGeom prst="rect">
            <a:avLst/>
          </a:prstGeom>
          <a:solidFill>
            <a:srgbClr val="84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p:cNvSpPr>
            <a:spLocks noGrp="1"/>
          </p:cNvSpPr>
          <p:nvPr>
            <p:ph type="sldNum" sz="quarter" idx="12"/>
          </p:nvPr>
        </p:nvSpPr>
        <p:spPr/>
        <p:txBody>
          <a:bodyPr/>
          <a:lstStyle/>
          <a:p>
            <a:fld id="{E8149F7A-3F2F-4E74-9B41-04A30A4F8932}" type="slidenum">
              <a:rPr lang="it-IT" smtClean="0"/>
              <a:t>3</a:t>
            </a:fld>
            <a:endParaRPr lang="it-IT"/>
          </a:p>
        </p:txBody>
      </p:sp>
      <p:sp>
        <p:nvSpPr>
          <p:cNvPr id="13" name="TextBox 16"/>
          <p:cNvSpPr txBox="1"/>
          <p:nvPr/>
        </p:nvSpPr>
        <p:spPr>
          <a:xfrm>
            <a:off x="2932159" y="3831789"/>
            <a:ext cx="6365845" cy="1200329"/>
          </a:xfrm>
          <a:prstGeom prst="rect">
            <a:avLst/>
          </a:prstGeom>
          <a:noFill/>
        </p:spPr>
        <p:txBody>
          <a:bodyPr wrap="none" rtlCol="0">
            <a:spAutoFit/>
          </a:bodyPr>
          <a:lstStyle/>
          <a:p>
            <a:pPr algn="ctr"/>
            <a:r>
              <a:rPr lang="en-US" sz="3600" spc="1500" dirty="0">
                <a:solidFill>
                  <a:schemeClr val="bg1"/>
                </a:solidFill>
                <a:latin typeface="Montserrat" charset="0"/>
                <a:ea typeface="Montserrat" charset="0"/>
                <a:cs typeface="Montserrat" charset="0"/>
              </a:rPr>
              <a:t>CHE COS’E’ LA </a:t>
            </a:r>
          </a:p>
          <a:p>
            <a:pPr algn="ctr"/>
            <a:r>
              <a:rPr lang="en-US" sz="3600" spc="1500" dirty="0">
                <a:solidFill>
                  <a:schemeClr val="bg1"/>
                </a:solidFill>
                <a:latin typeface="Montserrat" charset="0"/>
                <a:ea typeface="Montserrat" charset="0"/>
                <a:cs typeface="Montserrat" charset="0"/>
              </a:rPr>
              <a:t>GEOMATICA?</a:t>
            </a:r>
          </a:p>
        </p:txBody>
      </p:sp>
      <p:sp>
        <p:nvSpPr>
          <p:cNvPr id="14" name="Oval 5"/>
          <p:cNvSpPr/>
          <p:nvPr/>
        </p:nvSpPr>
        <p:spPr>
          <a:xfrm>
            <a:off x="5023041" y="1207823"/>
            <a:ext cx="2220595" cy="2221177"/>
          </a:xfrm>
          <a:prstGeom prst="ellipse">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1600" dirty="0">
              <a:latin typeface="Montserrat" charset="0"/>
            </a:endParaRPr>
          </a:p>
        </p:txBody>
      </p:sp>
      <p:sp>
        <p:nvSpPr>
          <p:cNvPr id="18" name="Shape 2946"/>
          <p:cNvSpPr/>
          <p:nvPr/>
        </p:nvSpPr>
        <p:spPr>
          <a:xfrm>
            <a:off x="5461950" y="1647025"/>
            <a:ext cx="1342776" cy="1342771"/>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bg1"/>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Tree>
    <p:extLst>
      <p:ext uri="{BB962C8B-B14F-4D97-AF65-F5344CB8AC3E}">
        <p14:creationId xmlns:p14="http://schemas.microsoft.com/office/powerpoint/2010/main" val="2687544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edificio, pavimento, pietra, piastrellato&#10;&#10;Descrizione generata automaticamente">
            <a:extLst>
              <a:ext uri="{FF2B5EF4-FFF2-40B4-BE49-F238E27FC236}">
                <a16:creationId xmlns:a16="http://schemas.microsoft.com/office/drawing/2014/main" id="{FBB174EF-5F91-444F-89CD-34B4EB6D9C21}"/>
              </a:ext>
            </a:extLst>
          </p:cNvPr>
          <p:cNvPicPr>
            <a:picLocks noChangeAspect="1"/>
          </p:cNvPicPr>
          <p:nvPr/>
        </p:nvPicPr>
        <p:blipFill rotWithShape="1">
          <a:blip r:embed="rId2">
            <a:extLst>
              <a:ext uri="{28A0092B-C50C-407E-A947-70E740481C1C}">
                <a14:useLocalDpi xmlns:a14="http://schemas.microsoft.com/office/drawing/2010/main" val="0"/>
              </a:ext>
            </a:extLst>
          </a:blip>
          <a:srcRect r="-3" b="30113"/>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0" name="Immagine 9" descr="Immagine che contiene testo, albero, esterni, erba&#10;&#10;Descrizione generata automaticamente">
            <a:extLst>
              <a:ext uri="{FF2B5EF4-FFF2-40B4-BE49-F238E27FC236}">
                <a16:creationId xmlns:a16="http://schemas.microsoft.com/office/drawing/2014/main" id="{74930693-D1D0-4097-9601-685607DE26C8}"/>
              </a:ext>
            </a:extLst>
          </p:cNvPr>
          <p:cNvPicPr>
            <a:picLocks noChangeAspect="1"/>
          </p:cNvPicPr>
          <p:nvPr/>
        </p:nvPicPr>
        <p:blipFill rotWithShape="1">
          <a:blip r:embed="rId3">
            <a:extLst>
              <a:ext uri="{28A0092B-C50C-407E-A947-70E740481C1C}">
                <a14:useLocalDpi xmlns:a14="http://schemas.microsoft.com/office/drawing/2010/main" val="0"/>
              </a:ext>
            </a:extLst>
          </a:blip>
          <a:srcRect l="10294" r="8895"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Immagine 5" descr="Immagine che contiene esterni, casa&#10;&#10;Descrizione generata automaticamente">
            <a:extLst>
              <a:ext uri="{FF2B5EF4-FFF2-40B4-BE49-F238E27FC236}">
                <a16:creationId xmlns:a16="http://schemas.microsoft.com/office/drawing/2014/main" id="{8E9CBA52-46B7-4E26-BC90-03F5B52E487E}"/>
              </a:ext>
            </a:extLst>
          </p:cNvPr>
          <p:cNvPicPr>
            <a:picLocks noChangeAspect="1"/>
          </p:cNvPicPr>
          <p:nvPr/>
        </p:nvPicPr>
        <p:blipFill rotWithShape="1">
          <a:blip r:embed="rId4">
            <a:extLst>
              <a:ext uri="{28A0092B-C50C-407E-A947-70E740481C1C}">
                <a14:useLocalDpi xmlns:a14="http://schemas.microsoft.com/office/drawing/2010/main" val="0"/>
              </a:ext>
            </a:extLst>
          </a:blip>
          <a:srcRect l="2" t="32481" b="3069"/>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4" name="Text Box 133">
            <a:extLst>
              <a:ext uri="{FF2B5EF4-FFF2-40B4-BE49-F238E27FC236}">
                <a16:creationId xmlns:a16="http://schemas.microsoft.com/office/drawing/2014/main" id="{D2E8EFD5-1448-4AFA-9091-A71A60386E23}"/>
              </a:ext>
            </a:extLst>
          </p:cNvPr>
          <p:cNvSpPr txBox="1">
            <a:spLocks noChangeArrowheads="1"/>
          </p:cNvSpPr>
          <p:nvPr/>
        </p:nvSpPr>
        <p:spPr bwMode="auto">
          <a:xfrm>
            <a:off x="448056" y="2514600"/>
            <a:ext cx="4922338" cy="36667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0"/>
              </a:spcBef>
              <a:spcAft>
                <a:spcPts val="600"/>
              </a:spcAft>
            </a:pPr>
            <a:r>
              <a:rPr lang="en-US" altLang="it-IT" sz="2000" b="1" dirty="0">
                <a:latin typeface="+mn-lt"/>
              </a:rPr>
              <a:t>COME FACCIO A MATERIALIZZARE (CONCRETIZZARE) UN SISTEMA DI RIFERIMENTO?</a:t>
            </a:r>
          </a:p>
        </p:txBody>
      </p:sp>
      <p:sp>
        <p:nvSpPr>
          <p:cNvPr id="2" name="Segnaposto piè di pagina 1">
            <a:extLst>
              <a:ext uri="{FF2B5EF4-FFF2-40B4-BE49-F238E27FC236}">
                <a16:creationId xmlns:a16="http://schemas.microsoft.com/office/drawing/2014/main" id="{5CF17847-1E03-40C3-9CCA-DF6BC53EAE16}"/>
              </a:ext>
            </a:extLst>
          </p:cNvPr>
          <p:cNvSpPr>
            <a:spLocks noGrp="1"/>
          </p:cNvSpPr>
          <p:nvPr>
            <p:ph type="ftr" sz="quarter" idx="11"/>
          </p:nvPr>
        </p:nvSpPr>
        <p:spPr>
          <a:xfrm>
            <a:off x="2050527" y="6349602"/>
            <a:ext cx="2999232" cy="365125"/>
          </a:xfrm>
        </p:spPr>
        <p:txBody>
          <a:bodyPr vert="horz" lIns="91440" tIns="45720" rIns="91440" bIns="45720" rtlCol="0" anchor="ctr">
            <a:normAutofit/>
          </a:bodyPr>
          <a:lstStyle/>
          <a:p>
            <a:pPr algn="r">
              <a:lnSpc>
                <a:spcPct val="90000"/>
              </a:lnSpc>
              <a:spcAft>
                <a:spcPts val="600"/>
              </a:spcAft>
            </a:pPr>
            <a:r>
              <a:rPr lang="en-US" sz="1000" kern="1200">
                <a:solidFill>
                  <a:schemeClr val="tx1">
                    <a:lumMod val="50000"/>
                    <a:lumOff val="50000"/>
                  </a:schemeClr>
                </a:solidFill>
                <a:latin typeface="+mn-lt"/>
                <a:ea typeface="+mn-ea"/>
                <a:cs typeface="+mn-cs"/>
              </a:rPr>
              <a:t>Trasformazione tra sistemi di riferimento geodetici</a:t>
            </a:r>
          </a:p>
        </p:txBody>
      </p:sp>
      <p:sp>
        <p:nvSpPr>
          <p:cNvPr id="3" name="Segnaposto numero diapositiva 2">
            <a:extLst>
              <a:ext uri="{FF2B5EF4-FFF2-40B4-BE49-F238E27FC236}">
                <a16:creationId xmlns:a16="http://schemas.microsoft.com/office/drawing/2014/main" id="{5115D0E1-C65C-49F1-9A7B-A168F938D846}"/>
              </a:ext>
            </a:extLst>
          </p:cNvPr>
          <p:cNvSpPr>
            <a:spLocks noGrp="1"/>
          </p:cNvSpPr>
          <p:nvPr>
            <p:ph type="sldNum" sz="quarter" idx="12"/>
          </p:nvPr>
        </p:nvSpPr>
        <p:spPr>
          <a:xfrm>
            <a:off x="10196622" y="6356350"/>
            <a:ext cx="1547321" cy="365125"/>
          </a:xfrm>
        </p:spPr>
        <p:txBody>
          <a:bodyPr vert="horz" lIns="91440" tIns="45720" rIns="91440" bIns="45720" rtlCol="0" anchor="ctr">
            <a:normAutofit/>
          </a:bodyPr>
          <a:lstStyle/>
          <a:p>
            <a:pPr>
              <a:spcAft>
                <a:spcPts val="600"/>
              </a:spcAft>
            </a:pPr>
            <a:fld id="{E8149F7A-3F2F-4E74-9B41-04A30A4F8932}" type="slidenum">
              <a:rPr lang="en-US">
                <a:solidFill>
                  <a:schemeClr val="bg1"/>
                </a:solidFill>
              </a:rPr>
              <a:pPr>
                <a:spcAft>
                  <a:spcPts val="600"/>
                </a:spcAft>
              </a:pPr>
              <a:t>30</a:t>
            </a:fld>
            <a:endParaRPr lang="en-US">
              <a:solidFill>
                <a:schemeClr val="bg1"/>
              </a:solidFill>
            </a:endParaRPr>
          </a:p>
        </p:txBody>
      </p:sp>
    </p:spTree>
    <p:extLst>
      <p:ext uri="{BB962C8B-B14F-4D97-AF65-F5344CB8AC3E}">
        <p14:creationId xmlns:p14="http://schemas.microsoft.com/office/powerpoint/2010/main" val="777769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a:t>
            </a:r>
          </a:p>
        </p:txBody>
      </p:sp>
      <p:sp>
        <p:nvSpPr>
          <p:cNvPr id="4" name="Segnaposto contenuto 3"/>
          <p:cNvSpPr txBox="1">
            <a:spLocks/>
          </p:cNvSpPr>
          <p:nvPr/>
        </p:nvSpPr>
        <p:spPr>
          <a:xfrm>
            <a:off x="533399" y="419101"/>
            <a:ext cx="5402943" cy="1104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b="1" i="1" dirty="0"/>
              <a:t>Le reti</a:t>
            </a:r>
          </a:p>
        </p:txBody>
      </p:sp>
      <p:grpSp>
        <p:nvGrpSpPr>
          <p:cNvPr id="51" name="Gruppo 36"/>
          <p:cNvGrpSpPr>
            <a:grpSpLocks/>
          </p:cNvGrpSpPr>
          <p:nvPr/>
        </p:nvGrpSpPr>
        <p:grpSpPr bwMode="auto">
          <a:xfrm>
            <a:off x="5173936" y="1744716"/>
            <a:ext cx="6638147" cy="4015007"/>
            <a:chOff x="107504" y="76200"/>
            <a:chExt cx="8076551" cy="4884738"/>
          </a:xfrm>
        </p:grpSpPr>
        <p:grpSp>
          <p:nvGrpSpPr>
            <p:cNvPr id="52" name="Group 4"/>
            <p:cNvGrpSpPr>
              <a:grpSpLocks/>
            </p:cNvGrpSpPr>
            <p:nvPr/>
          </p:nvGrpSpPr>
          <p:grpSpPr bwMode="auto">
            <a:xfrm>
              <a:off x="838200" y="76200"/>
              <a:ext cx="7315200" cy="4884738"/>
              <a:chOff x="528" y="48"/>
              <a:chExt cx="4608" cy="3077"/>
            </a:xfrm>
          </p:grpSpPr>
          <p:grpSp>
            <p:nvGrpSpPr>
              <p:cNvPr id="83" name="Group 5"/>
              <p:cNvGrpSpPr>
                <a:grpSpLocks/>
              </p:cNvGrpSpPr>
              <p:nvPr/>
            </p:nvGrpSpPr>
            <p:grpSpPr bwMode="auto">
              <a:xfrm rot="-805353">
                <a:off x="3404" y="1452"/>
                <a:ext cx="614" cy="699"/>
                <a:chOff x="3312" y="2496"/>
                <a:chExt cx="1296" cy="1200"/>
              </a:xfrm>
            </p:grpSpPr>
            <p:sp>
              <p:nvSpPr>
                <p:cNvPr id="109" name="Rectangle 6"/>
                <p:cNvSpPr>
                  <a:spLocks noChangeArrowheads="1"/>
                </p:cNvSpPr>
                <p:nvPr/>
              </p:nvSpPr>
              <p:spPr bwMode="auto">
                <a:xfrm>
                  <a:off x="3312" y="2496"/>
                  <a:ext cx="1296"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110" name="Rectangle 7"/>
                <p:cNvSpPr>
                  <a:spLocks noChangeArrowheads="1"/>
                </p:cNvSpPr>
                <p:nvPr/>
              </p:nvSpPr>
              <p:spPr bwMode="auto">
                <a:xfrm>
                  <a:off x="3312" y="3072"/>
                  <a:ext cx="480" cy="62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grpSp>
          <p:sp>
            <p:nvSpPr>
              <p:cNvPr id="84" name="Rectangle 8"/>
              <p:cNvSpPr>
                <a:spLocks noChangeArrowheads="1"/>
              </p:cNvSpPr>
              <p:nvPr/>
            </p:nvSpPr>
            <p:spPr bwMode="auto">
              <a:xfrm>
                <a:off x="1045" y="1200"/>
                <a:ext cx="635" cy="25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86" name="AutoShape 9"/>
              <p:cNvSpPr>
                <a:spLocks noChangeArrowheads="1"/>
              </p:cNvSpPr>
              <p:nvPr/>
            </p:nvSpPr>
            <p:spPr bwMode="auto">
              <a:xfrm>
                <a:off x="528" y="896"/>
                <a:ext cx="172" cy="149"/>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87" name="AutoShape 10"/>
              <p:cNvSpPr>
                <a:spLocks noChangeArrowheads="1"/>
              </p:cNvSpPr>
              <p:nvPr/>
            </p:nvSpPr>
            <p:spPr bwMode="auto">
              <a:xfrm>
                <a:off x="1432" y="2427"/>
                <a:ext cx="173" cy="149"/>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88" name="AutoShape 11"/>
              <p:cNvSpPr>
                <a:spLocks noChangeArrowheads="1"/>
              </p:cNvSpPr>
              <p:nvPr/>
            </p:nvSpPr>
            <p:spPr bwMode="auto">
              <a:xfrm>
                <a:off x="4964" y="2203"/>
                <a:ext cx="172" cy="149"/>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89" name="AutoShape 12"/>
              <p:cNvSpPr>
                <a:spLocks noChangeArrowheads="1"/>
              </p:cNvSpPr>
              <p:nvPr/>
            </p:nvSpPr>
            <p:spPr bwMode="auto">
              <a:xfrm>
                <a:off x="2638" y="747"/>
                <a:ext cx="172" cy="149"/>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91" name="AutoShape 13"/>
              <p:cNvSpPr>
                <a:spLocks noChangeArrowheads="1"/>
              </p:cNvSpPr>
              <p:nvPr/>
            </p:nvSpPr>
            <p:spPr bwMode="auto">
              <a:xfrm>
                <a:off x="2638" y="2875"/>
                <a:ext cx="172" cy="149"/>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92" name="AutoShape 14"/>
              <p:cNvSpPr>
                <a:spLocks noChangeArrowheads="1"/>
              </p:cNvSpPr>
              <p:nvPr/>
            </p:nvSpPr>
            <p:spPr bwMode="auto">
              <a:xfrm>
                <a:off x="4748" y="672"/>
                <a:ext cx="173" cy="149"/>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93" name="Line 15"/>
              <p:cNvSpPr>
                <a:spLocks noChangeShapeType="1"/>
              </p:cNvSpPr>
              <p:nvPr/>
            </p:nvSpPr>
            <p:spPr bwMode="auto">
              <a:xfrm>
                <a:off x="614" y="1008"/>
                <a:ext cx="905" cy="14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4" name="Line 16"/>
              <p:cNvSpPr>
                <a:spLocks noChangeShapeType="1"/>
              </p:cNvSpPr>
              <p:nvPr/>
            </p:nvSpPr>
            <p:spPr bwMode="auto">
              <a:xfrm>
                <a:off x="1519" y="2501"/>
                <a:ext cx="1205" cy="4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 name="Line 17"/>
              <p:cNvSpPr>
                <a:spLocks noChangeShapeType="1"/>
              </p:cNvSpPr>
              <p:nvPr/>
            </p:nvSpPr>
            <p:spPr bwMode="auto">
              <a:xfrm flipV="1">
                <a:off x="1519" y="859"/>
                <a:ext cx="1162" cy="16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 name="Line 18"/>
              <p:cNvSpPr>
                <a:spLocks noChangeShapeType="1"/>
              </p:cNvSpPr>
              <p:nvPr/>
            </p:nvSpPr>
            <p:spPr bwMode="auto">
              <a:xfrm flipV="1">
                <a:off x="2724" y="747"/>
                <a:ext cx="2111" cy="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7" name="Line 19"/>
              <p:cNvSpPr>
                <a:spLocks noChangeShapeType="1"/>
              </p:cNvSpPr>
              <p:nvPr/>
            </p:nvSpPr>
            <p:spPr bwMode="auto">
              <a:xfrm flipV="1">
                <a:off x="2767" y="2315"/>
                <a:ext cx="2326"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8" name="Line 20"/>
              <p:cNvSpPr>
                <a:spLocks noChangeShapeType="1"/>
              </p:cNvSpPr>
              <p:nvPr/>
            </p:nvSpPr>
            <p:spPr bwMode="auto">
              <a:xfrm flipH="1" flipV="1">
                <a:off x="4835" y="784"/>
                <a:ext cx="215" cy="15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9" name="Line 21"/>
              <p:cNvSpPr>
                <a:spLocks noChangeShapeType="1"/>
              </p:cNvSpPr>
              <p:nvPr/>
            </p:nvSpPr>
            <p:spPr bwMode="auto">
              <a:xfrm flipV="1">
                <a:off x="614" y="859"/>
                <a:ext cx="2110" cy="1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0" name="Line 22"/>
              <p:cNvSpPr>
                <a:spLocks noChangeShapeType="1"/>
              </p:cNvSpPr>
              <p:nvPr/>
            </p:nvSpPr>
            <p:spPr bwMode="auto">
              <a:xfrm>
                <a:off x="2724" y="859"/>
                <a:ext cx="0" cy="20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1" name="Rectangle 23"/>
              <p:cNvSpPr>
                <a:spLocks noChangeArrowheads="1"/>
              </p:cNvSpPr>
              <p:nvPr/>
            </p:nvSpPr>
            <p:spPr bwMode="auto">
              <a:xfrm>
                <a:off x="2256" y="1584"/>
                <a:ext cx="384" cy="81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102" name="Rectangle 24"/>
              <p:cNvSpPr>
                <a:spLocks noChangeArrowheads="1"/>
              </p:cNvSpPr>
              <p:nvPr/>
            </p:nvSpPr>
            <p:spPr bwMode="auto">
              <a:xfrm>
                <a:off x="4080" y="864"/>
                <a:ext cx="624"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103" name="AutoShape 25"/>
              <p:cNvSpPr>
                <a:spLocks noChangeArrowheads="1"/>
              </p:cNvSpPr>
              <p:nvPr/>
            </p:nvSpPr>
            <p:spPr bwMode="auto">
              <a:xfrm>
                <a:off x="3620" y="48"/>
                <a:ext cx="172" cy="149"/>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104" name="AutoShape 26"/>
              <p:cNvSpPr>
                <a:spLocks noChangeArrowheads="1"/>
              </p:cNvSpPr>
              <p:nvPr/>
            </p:nvSpPr>
            <p:spPr bwMode="auto">
              <a:xfrm>
                <a:off x="4320" y="2976"/>
                <a:ext cx="172" cy="149"/>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105" name="Line 27"/>
              <p:cNvSpPr>
                <a:spLocks noChangeShapeType="1"/>
              </p:cNvSpPr>
              <p:nvPr/>
            </p:nvSpPr>
            <p:spPr bwMode="auto">
              <a:xfrm flipV="1">
                <a:off x="2736" y="144"/>
                <a:ext cx="960"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6" name="Line 28"/>
              <p:cNvSpPr>
                <a:spLocks noChangeShapeType="1"/>
              </p:cNvSpPr>
              <p:nvPr/>
            </p:nvSpPr>
            <p:spPr bwMode="auto">
              <a:xfrm flipH="1" flipV="1">
                <a:off x="3744" y="144"/>
                <a:ext cx="1104"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7" name="Line 29"/>
              <p:cNvSpPr>
                <a:spLocks noChangeShapeType="1"/>
              </p:cNvSpPr>
              <p:nvPr/>
            </p:nvSpPr>
            <p:spPr bwMode="auto">
              <a:xfrm flipV="1">
                <a:off x="4416" y="2304"/>
                <a:ext cx="624"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 name="Line 30"/>
              <p:cNvSpPr>
                <a:spLocks noChangeShapeType="1"/>
              </p:cNvSpPr>
              <p:nvPr/>
            </p:nvSpPr>
            <p:spPr bwMode="auto">
              <a:xfrm>
                <a:off x="2688" y="2976"/>
                <a:ext cx="172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3" name="Line 31"/>
            <p:cNvSpPr>
              <a:spLocks noChangeShapeType="1"/>
            </p:cNvSpPr>
            <p:nvPr/>
          </p:nvSpPr>
          <p:spPr bwMode="auto">
            <a:xfrm flipH="1">
              <a:off x="1143000" y="990600"/>
              <a:ext cx="2057400" cy="5334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 name="Line 32"/>
            <p:cNvSpPr>
              <a:spLocks noChangeShapeType="1"/>
            </p:cNvSpPr>
            <p:nvPr/>
          </p:nvSpPr>
          <p:spPr bwMode="auto">
            <a:xfrm>
              <a:off x="3200400" y="990600"/>
              <a:ext cx="1066800" cy="3048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 name="Rectangle 33"/>
            <p:cNvSpPr>
              <a:spLocks noChangeArrowheads="1"/>
            </p:cNvSpPr>
            <p:nvPr/>
          </p:nvSpPr>
          <p:spPr bwMode="auto">
            <a:xfrm>
              <a:off x="2209800" y="609600"/>
              <a:ext cx="2845956" cy="4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t>punti di inquadramento</a:t>
              </a:r>
            </a:p>
          </p:txBody>
        </p:sp>
        <p:sp>
          <p:nvSpPr>
            <p:cNvPr id="59" name="Line 34"/>
            <p:cNvSpPr>
              <a:spLocks noChangeShapeType="1"/>
            </p:cNvSpPr>
            <p:nvPr/>
          </p:nvSpPr>
          <p:spPr bwMode="auto">
            <a:xfrm flipH="1" flipV="1">
              <a:off x="6464049" y="2061367"/>
              <a:ext cx="1003550" cy="930583"/>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 name="Line 35"/>
            <p:cNvSpPr>
              <a:spLocks noChangeShapeType="1"/>
            </p:cNvSpPr>
            <p:nvPr/>
          </p:nvSpPr>
          <p:spPr bwMode="auto">
            <a:xfrm flipH="1" flipV="1">
              <a:off x="7467599" y="2074863"/>
              <a:ext cx="0" cy="891688"/>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1" name="Rectangle 36"/>
            <p:cNvSpPr>
              <a:spLocks noChangeArrowheads="1"/>
            </p:cNvSpPr>
            <p:nvPr/>
          </p:nvSpPr>
          <p:spPr bwMode="auto">
            <a:xfrm>
              <a:off x="5943600" y="3171644"/>
              <a:ext cx="2240455" cy="4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t>punti di dettaglio</a:t>
              </a:r>
            </a:p>
          </p:txBody>
        </p:sp>
        <p:cxnSp>
          <p:nvCxnSpPr>
            <p:cNvPr id="62" name="Connettore 2 44"/>
            <p:cNvCxnSpPr>
              <a:cxnSpLocks noChangeShapeType="1"/>
            </p:cNvCxnSpPr>
            <p:nvPr/>
          </p:nvCxnSpPr>
          <p:spPr bwMode="auto">
            <a:xfrm flipV="1">
              <a:off x="395536" y="476672"/>
              <a:ext cx="0" cy="420486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Connettore 2 45"/>
            <p:cNvCxnSpPr>
              <a:cxnSpLocks noChangeShapeType="1"/>
            </p:cNvCxnSpPr>
            <p:nvPr/>
          </p:nvCxnSpPr>
          <p:spPr bwMode="auto">
            <a:xfrm>
              <a:off x="107504" y="4564063"/>
              <a:ext cx="3092896"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AutoShape 10"/>
            <p:cNvSpPr>
              <a:spLocks noChangeArrowheads="1"/>
            </p:cNvSpPr>
            <p:nvPr/>
          </p:nvSpPr>
          <p:spPr bwMode="auto">
            <a:xfrm>
              <a:off x="258764" y="4402506"/>
              <a:ext cx="274638" cy="236538"/>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66" name="AutoShape 10"/>
            <p:cNvSpPr>
              <a:spLocks noChangeArrowheads="1"/>
            </p:cNvSpPr>
            <p:nvPr/>
          </p:nvSpPr>
          <p:spPr bwMode="auto">
            <a:xfrm>
              <a:off x="252413" y="2629133"/>
              <a:ext cx="274638" cy="236538"/>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77" name="Line 15"/>
            <p:cNvSpPr>
              <a:spLocks noChangeShapeType="1"/>
            </p:cNvSpPr>
            <p:nvPr/>
          </p:nvSpPr>
          <p:spPr bwMode="auto">
            <a:xfrm flipH="1">
              <a:off x="395535" y="1582738"/>
              <a:ext cx="574179" cy="11779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9" name="Line 15"/>
            <p:cNvSpPr>
              <a:spLocks noChangeShapeType="1"/>
            </p:cNvSpPr>
            <p:nvPr/>
          </p:nvSpPr>
          <p:spPr bwMode="auto">
            <a:xfrm flipH="1">
              <a:off x="379356" y="3979863"/>
              <a:ext cx="2032056" cy="585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0" name="Line 34"/>
            <p:cNvSpPr>
              <a:spLocks noChangeShapeType="1"/>
            </p:cNvSpPr>
            <p:nvPr/>
          </p:nvSpPr>
          <p:spPr bwMode="auto">
            <a:xfrm flipH="1" flipV="1">
              <a:off x="6360110" y="2723048"/>
              <a:ext cx="1087659" cy="268901"/>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 name="Line 15"/>
            <p:cNvSpPr>
              <a:spLocks noChangeShapeType="1"/>
            </p:cNvSpPr>
            <p:nvPr/>
          </p:nvSpPr>
          <p:spPr bwMode="auto">
            <a:xfrm flipH="1" flipV="1">
              <a:off x="411377" y="2760664"/>
              <a:ext cx="2000033" cy="1208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 name="Rettangolo 1"/>
          <p:cNvSpPr/>
          <p:nvPr/>
        </p:nvSpPr>
        <p:spPr>
          <a:xfrm>
            <a:off x="470770" y="1096347"/>
            <a:ext cx="4304447" cy="2308324"/>
          </a:xfrm>
          <a:prstGeom prst="rect">
            <a:avLst/>
          </a:prstGeom>
        </p:spPr>
        <p:txBody>
          <a:bodyPr wrap="square">
            <a:spAutoFit/>
          </a:bodyPr>
          <a:lstStyle/>
          <a:p>
            <a:pPr algn="just">
              <a:spcBef>
                <a:spcPct val="0"/>
              </a:spcBef>
              <a:buFontTx/>
              <a:buNone/>
            </a:pPr>
            <a:r>
              <a:rPr lang="it-IT" altLang="it-IT" sz="1600" dirty="0"/>
              <a:t>Per rilevare le posizioni dei punti in modo efficiente conviene costruire un'infrastruttura: la rete di inquadramento. Materializzo cioè il </a:t>
            </a:r>
            <a:r>
              <a:rPr lang="it-IT" altLang="it-IT" sz="1600" dirty="0" err="1"/>
              <a:t>SdR</a:t>
            </a:r>
            <a:r>
              <a:rPr lang="it-IT" altLang="it-IT" sz="1600" dirty="0"/>
              <a:t> in modo “diffuso”, determinando le coordinate di una serie di punti di riferimento (o di inquadramento), partendo dai quali poi rilevo i punti di dettaglio, cioè edifici, strade, ecc. ovvero i contenuti previsti per quella particolare carta topografica. </a:t>
            </a:r>
          </a:p>
        </p:txBody>
      </p:sp>
      <p:sp>
        <p:nvSpPr>
          <p:cNvPr id="5" name="Segnaposto numero diapositiva 4"/>
          <p:cNvSpPr>
            <a:spLocks noGrp="1"/>
          </p:cNvSpPr>
          <p:nvPr>
            <p:ph type="sldNum" sz="quarter" idx="12"/>
          </p:nvPr>
        </p:nvSpPr>
        <p:spPr/>
        <p:txBody>
          <a:bodyPr/>
          <a:lstStyle/>
          <a:p>
            <a:fld id="{E8149F7A-3F2F-4E74-9B41-04A30A4F8932}" type="slidenum">
              <a:rPr lang="it-IT" smtClean="0"/>
              <a:t>31</a:t>
            </a:fld>
            <a:endParaRPr lang="it-IT"/>
          </a:p>
        </p:txBody>
      </p:sp>
    </p:spTree>
    <p:extLst>
      <p:ext uri="{BB962C8B-B14F-4D97-AF65-F5344CB8AC3E}">
        <p14:creationId xmlns:p14="http://schemas.microsoft.com/office/powerpoint/2010/main" val="224025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a:t>
            </a:r>
          </a:p>
        </p:txBody>
      </p:sp>
      <p:sp>
        <p:nvSpPr>
          <p:cNvPr id="4" name="Segnaposto contenuto 3"/>
          <p:cNvSpPr txBox="1">
            <a:spLocks/>
          </p:cNvSpPr>
          <p:nvPr/>
        </p:nvSpPr>
        <p:spPr>
          <a:xfrm>
            <a:off x="533399" y="419101"/>
            <a:ext cx="5402943" cy="1104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b="1" i="1" dirty="0"/>
              <a:t>Le reti: un’infrastruttura diffusa sul territorio</a:t>
            </a:r>
          </a:p>
        </p:txBody>
      </p:sp>
      <p:sp>
        <p:nvSpPr>
          <p:cNvPr id="2" name="Rettangolo 1"/>
          <p:cNvSpPr/>
          <p:nvPr/>
        </p:nvSpPr>
        <p:spPr>
          <a:xfrm>
            <a:off x="470770" y="1096347"/>
            <a:ext cx="4304447" cy="830997"/>
          </a:xfrm>
          <a:prstGeom prst="rect">
            <a:avLst/>
          </a:prstGeom>
        </p:spPr>
        <p:txBody>
          <a:bodyPr wrap="square">
            <a:spAutoFit/>
          </a:bodyPr>
          <a:lstStyle/>
          <a:p>
            <a:pPr algn="just">
              <a:spcBef>
                <a:spcPct val="0"/>
              </a:spcBef>
              <a:buFontTx/>
              <a:buNone/>
            </a:pPr>
            <a:r>
              <a:rPr lang="it-IT" altLang="it-IT" sz="1600" dirty="0">
                <a:solidFill>
                  <a:srgbClr val="000000"/>
                </a:solidFill>
              </a:rPr>
              <a:t>A livello nazionale la responsabilità di realizzarle e manutenerle spetta all’IGM (Istituto Geografico Militare).</a:t>
            </a:r>
            <a:endParaRPr lang="it-IT" altLang="it-IT" sz="1600" dirty="0"/>
          </a:p>
        </p:txBody>
      </p:sp>
      <p:pic>
        <p:nvPicPr>
          <p:cNvPr id="47" name="Picture 4"/>
          <p:cNvPicPr>
            <a:picLocks noChangeAspect="1" noChangeArrowheads="1"/>
          </p:cNvPicPr>
          <p:nvPr/>
        </p:nvPicPr>
        <p:blipFill>
          <a:blip r:embed="rId3">
            <a:extLst>
              <a:ext uri="{28A0092B-C50C-407E-A947-70E740481C1C}">
                <a14:useLocalDpi xmlns:a14="http://schemas.microsoft.com/office/drawing/2010/main" val="0"/>
              </a:ext>
            </a:extLst>
          </a:blip>
          <a:srcRect l="6310"/>
          <a:stretch>
            <a:fillRect/>
          </a:stretch>
        </p:blipFill>
        <p:spPr bwMode="auto">
          <a:xfrm>
            <a:off x="5676783" y="1920875"/>
            <a:ext cx="63436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0095" y="4727575"/>
            <a:ext cx="2700338" cy="143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783" y="616803"/>
            <a:ext cx="6435841" cy="122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470" y="2037039"/>
            <a:ext cx="3854174" cy="4209615"/>
          </a:xfrm>
          <a:prstGeom prst="rect">
            <a:avLst/>
          </a:prstGeom>
        </p:spPr>
      </p:pic>
      <p:sp>
        <p:nvSpPr>
          <p:cNvPr id="6" name="Segnaposto numero diapositiva 5"/>
          <p:cNvSpPr>
            <a:spLocks noGrp="1"/>
          </p:cNvSpPr>
          <p:nvPr>
            <p:ph type="sldNum" sz="quarter" idx="12"/>
          </p:nvPr>
        </p:nvSpPr>
        <p:spPr/>
        <p:txBody>
          <a:bodyPr/>
          <a:lstStyle/>
          <a:p>
            <a:fld id="{E8149F7A-3F2F-4E74-9B41-04A30A4F8932}" type="slidenum">
              <a:rPr lang="it-IT" smtClean="0"/>
              <a:t>32</a:t>
            </a:fld>
            <a:endParaRPr lang="it-IT"/>
          </a:p>
        </p:txBody>
      </p:sp>
    </p:spTree>
    <p:extLst>
      <p:ext uri="{BB962C8B-B14F-4D97-AF65-F5344CB8AC3E}">
        <p14:creationId xmlns:p14="http://schemas.microsoft.com/office/powerpoint/2010/main" val="3391251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Superfici di riferimento</a:t>
            </a:r>
          </a:p>
        </p:txBody>
      </p:sp>
      <p:sp>
        <p:nvSpPr>
          <p:cNvPr id="2" name="Segnaposto piè di pagina 1"/>
          <p:cNvSpPr>
            <a:spLocks noGrp="1"/>
          </p:cNvSpPr>
          <p:nvPr>
            <p:ph type="ftr" sz="quarter" idx="11"/>
          </p:nvPr>
        </p:nvSpPr>
        <p:spPr>
          <a:xfrm>
            <a:off x="238124" y="6356350"/>
            <a:ext cx="6648451" cy="365125"/>
          </a:xfrm>
          <a:prstGeom prst="rect">
            <a:avLst/>
          </a:prstGeom>
        </p:spPr>
        <p:txBody>
          <a:bodyPr/>
          <a:lstStyle/>
          <a:p>
            <a:r>
              <a:rPr lang="it-IT" dirty="0"/>
              <a:t>Superfici di riferimento</a:t>
            </a:r>
          </a:p>
        </p:txBody>
      </p:sp>
      <p:sp>
        <p:nvSpPr>
          <p:cNvPr id="7" name="Rettangolo 6"/>
          <p:cNvSpPr/>
          <p:nvPr/>
        </p:nvSpPr>
        <p:spPr>
          <a:xfrm>
            <a:off x="688975" y="1194537"/>
            <a:ext cx="5127625" cy="338554"/>
          </a:xfrm>
          <a:prstGeom prst="rect">
            <a:avLst/>
          </a:prstGeom>
        </p:spPr>
        <p:txBody>
          <a:bodyPr wrap="square">
            <a:spAutoFit/>
          </a:bodyPr>
          <a:lstStyle/>
          <a:p>
            <a:r>
              <a:rPr lang="it-IT" sz="1600" dirty="0">
                <a:latin typeface="Swis721 Lt BT" panose="020B0403020202020204" pitchFamily="34" charset="0"/>
                <a:ea typeface="Calibri" panose="020F0502020204030204" pitchFamily="34" charset="0"/>
                <a:cs typeface="Times New Roman" panose="02020603050405020304" pitchFamily="18" charset="0"/>
              </a:rPr>
              <a:t>La superficie della terra è molto irregolare e discontinua</a:t>
            </a:r>
            <a:endParaRPr lang="it-IT" sz="1600" dirty="0"/>
          </a:p>
        </p:txBody>
      </p:sp>
      <p:sp>
        <p:nvSpPr>
          <p:cNvPr id="8" name="Rettangolo 7"/>
          <p:cNvSpPr/>
          <p:nvPr/>
        </p:nvSpPr>
        <p:spPr>
          <a:xfrm>
            <a:off x="688975" y="2004604"/>
            <a:ext cx="5127625" cy="338554"/>
          </a:xfrm>
          <a:prstGeom prst="rect">
            <a:avLst/>
          </a:prstGeom>
        </p:spPr>
        <p:txBody>
          <a:bodyPr wrap="square">
            <a:spAutoFit/>
          </a:bodyPr>
          <a:lstStyle/>
          <a:p>
            <a:pPr algn="ctr"/>
            <a:r>
              <a:rPr lang="it-IT" sz="1600" dirty="0">
                <a:latin typeface="Swis721 Lt BT" panose="020B0403020202020204" pitchFamily="34" charset="0"/>
                <a:ea typeface="Calibri" panose="020F0502020204030204" pitchFamily="34" charset="0"/>
                <a:cs typeface="Times New Roman" panose="02020603050405020304" pitchFamily="18" charset="0"/>
              </a:rPr>
              <a:t>NON DEFINIBILE ANALITICAMENTE</a:t>
            </a:r>
          </a:p>
        </p:txBody>
      </p:sp>
      <p:sp>
        <p:nvSpPr>
          <p:cNvPr id="9" name="Freccia in giù 8"/>
          <p:cNvSpPr/>
          <p:nvPr/>
        </p:nvSpPr>
        <p:spPr>
          <a:xfrm>
            <a:off x="3081337" y="1617481"/>
            <a:ext cx="342900" cy="34248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10" name="Rettangolo 9"/>
          <p:cNvSpPr/>
          <p:nvPr/>
        </p:nvSpPr>
        <p:spPr>
          <a:xfrm>
            <a:off x="523875" y="3062036"/>
            <a:ext cx="1107996" cy="338554"/>
          </a:xfrm>
          <a:prstGeom prst="rect">
            <a:avLst/>
          </a:prstGeom>
        </p:spPr>
        <p:txBody>
          <a:bodyPr wrap="none">
            <a:spAutoFit/>
          </a:bodyPr>
          <a:lstStyle/>
          <a:p>
            <a:r>
              <a:rPr lang="it-IT" sz="1600" b="1" dirty="0">
                <a:solidFill>
                  <a:schemeClr val="tx1">
                    <a:lumMod val="85000"/>
                    <a:lumOff val="15000"/>
                  </a:schemeClr>
                </a:solidFill>
                <a:latin typeface="Swis721 Lt BT" panose="020B0403020202020204" pitchFamily="34" charset="0"/>
                <a:cs typeface="Times New Roman" panose="02020603050405020304" pitchFamily="18" charset="0"/>
              </a:rPr>
              <a:t>Soluzione:</a:t>
            </a:r>
            <a:endParaRPr lang="it-IT" sz="1600" b="1" dirty="0">
              <a:solidFill>
                <a:schemeClr val="tx1">
                  <a:lumMod val="85000"/>
                  <a:lumOff val="15000"/>
                </a:schemeClr>
              </a:solidFill>
            </a:endParaRPr>
          </a:p>
        </p:txBody>
      </p:sp>
      <p:sp>
        <p:nvSpPr>
          <p:cNvPr id="11" name="Rettangolo 10"/>
          <p:cNvSpPr/>
          <p:nvPr/>
        </p:nvSpPr>
        <p:spPr>
          <a:xfrm>
            <a:off x="523875" y="3468465"/>
            <a:ext cx="6118225" cy="2308324"/>
          </a:xfrm>
          <a:prstGeom prst="rect">
            <a:avLst/>
          </a:prstGeom>
        </p:spPr>
        <p:txBody>
          <a:bodyPr wrap="square">
            <a:spAutoFit/>
          </a:bodyPr>
          <a:lstStyle/>
          <a:p>
            <a:pPr marL="285750" indent="-285750">
              <a:buFontTx/>
              <a:buChar char="-"/>
            </a:pPr>
            <a:r>
              <a:rPr lang="it-IT" sz="1600" b="1" i="1" dirty="0">
                <a:solidFill>
                  <a:schemeClr val="tx1">
                    <a:lumMod val="85000"/>
                    <a:lumOff val="15000"/>
                  </a:schemeClr>
                </a:solidFill>
                <a:latin typeface="Swis721 Lt BT" panose="020B0403020202020204" pitchFamily="34" charset="0"/>
                <a:ea typeface="Calibri" panose="020F0502020204030204" pitchFamily="34" charset="0"/>
                <a:cs typeface="Times New Roman" panose="02020603050405020304" pitchFamily="18" charset="0"/>
              </a:rPr>
              <a:t>Mappatura</a:t>
            </a:r>
            <a:r>
              <a:rPr lang="it-IT" sz="1600" dirty="0">
                <a:latin typeface="Swis721 Lt BT" panose="020B0403020202020204" pitchFamily="34" charset="0"/>
                <a:ea typeface="Calibri" panose="020F0502020204030204" pitchFamily="34" charset="0"/>
                <a:cs typeface="Times New Roman" panose="02020603050405020304" pitchFamily="18" charset="0"/>
              </a:rPr>
              <a:t> </a:t>
            </a:r>
            <a:r>
              <a:rPr lang="it-IT" sz="1600" dirty="0">
                <a:latin typeface="Swis721 Lt BT" panose="020B0403020202020204" pitchFamily="34" charset="0"/>
                <a:ea typeface="Calibri" panose="020F0502020204030204" pitchFamily="34" charset="0"/>
                <a:cs typeface="Times New Roman" panose="02020603050405020304" pitchFamily="18" charset="0"/>
                <a:sym typeface="Wingdings" panose="05000000000000000000" pitchFamily="2" charset="2"/>
              </a:rPr>
              <a:t>della superficie terrestre su una superficie di forma più regolare e semplice detta </a:t>
            </a:r>
            <a:r>
              <a:rPr lang="it-IT" sz="1600" b="1" dirty="0">
                <a:solidFill>
                  <a:schemeClr val="tx1">
                    <a:lumMod val="85000"/>
                    <a:lumOff val="15000"/>
                  </a:schemeClr>
                </a:solidFill>
                <a:latin typeface="Swis721 Lt BT" panose="020B0403020202020204" pitchFamily="34" charset="0"/>
                <a:ea typeface="Calibri" panose="020F0502020204030204" pitchFamily="34" charset="0"/>
                <a:cs typeface="Times New Roman" panose="02020603050405020304" pitchFamily="18" charset="0"/>
                <a:sym typeface="Wingdings" panose="05000000000000000000" pitchFamily="2" charset="2"/>
              </a:rPr>
              <a:t>superficie di riferimento</a:t>
            </a:r>
            <a:r>
              <a:rPr lang="it-IT" sz="1600" dirty="0">
                <a:solidFill>
                  <a:schemeClr val="tx1">
                    <a:lumMod val="85000"/>
                    <a:lumOff val="15000"/>
                  </a:schemeClr>
                </a:solidFill>
                <a:latin typeface="Swis721 Lt BT" panose="020B0403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it-IT" sz="1600" dirty="0">
              <a:solidFill>
                <a:schemeClr val="tx1">
                  <a:lumMod val="85000"/>
                  <a:lumOff val="15000"/>
                </a:schemeClr>
              </a:solidFill>
              <a:sym typeface="Wingdings" panose="05000000000000000000" pitchFamily="2" charset="2"/>
            </a:endParaRPr>
          </a:p>
          <a:p>
            <a:pPr marL="266700"/>
            <a:r>
              <a:rPr lang="it-IT" sz="1600" dirty="0">
                <a:solidFill>
                  <a:schemeClr val="tx1">
                    <a:lumMod val="85000"/>
                    <a:lumOff val="15000"/>
                  </a:schemeClr>
                </a:solidFill>
                <a:latin typeface="Swis721 Lt BT" panose="020B0403020202020204" pitchFamily="34" charset="0"/>
                <a:ea typeface="Calibri" panose="020F0502020204030204" pitchFamily="34" charset="0"/>
                <a:cs typeface="Times New Roman" panose="02020603050405020304" pitchFamily="18" charset="0"/>
                <a:sym typeface="Wingdings" panose="05000000000000000000" pitchFamily="2" charset="2"/>
              </a:rPr>
              <a:t>Corrispondenza biunivoca tra i punti della superficie terrestre e quella di riferimento</a:t>
            </a:r>
          </a:p>
          <a:p>
            <a:pPr marL="266700"/>
            <a:endParaRPr lang="it-IT" sz="1600" dirty="0">
              <a:solidFill>
                <a:schemeClr val="tx1">
                  <a:lumMod val="85000"/>
                  <a:lumOff val="15000"/>
                </a:schemeClr>
              </a:solidFill>
              <a:latin typeface="Swis721 Lt BT" panose="020B0403020202020204" pitchFamily="34" charset="0"/>
              <a:ea typeface="Calibri" panose="020F0502020204030204" pitchFamily="34" charset="0"/>
              <a:cs typeface="Times New Roman" panose="02020603050405020304" pitchFamily="18" charset="0"/>
              <a:sym typeface="Wingdings" panose="05000000000000000000" pitchFamily="2" charset="2"/>
            </a:endParaRPr>
          </a:p>
          <a:p>
            <a:pPr marL="285750" indent="-285750">
              <a:buFontTx/>
              <a:buChar char="-"/>
            </a:pPr>
            <a:r>
              <a:rPr lang="it-IT" sz="1600" b="1" i="1" dirty="0">
                <a:solidFill>
                  <a:schemeClr val="tx1">
                    <a:lumMod val="85000"/>
                    <a:lumOff val="15000"/>
                  </a:schemeClr>
                </a:solidFill>
                <a:latin typeface="Swis721 Lt BT" panose="020B0403020202020204" pitchFamily="34" charset="0"/>
                <a:ea typeface="Calibri" panose="020F0502020204030204" pitchFamily="34" charset="0"/>
                <a:cs typeface="Times New Roman" panose="02020603050405020304" pitchFamily="18" charset="0"/>
                <a:sym typeface="Wingdings" panose="05000000000000000000" pitchFamily="2" charset="2"/>
              </a:rPr>
              <a:t>Trasformazione 3D  2D. </a:t>
            </a:r>
            <a:r>
              <a:rPr lang="it-IT" sz="1600" dirty="0">
                <a:latin typeface="Swis721 Lt BT" panose="020B0403020202020204" pitchFamily="34" charset="0"/>
                <a:ea typeface="Calibri" panose="020F0502020204030204" pitchFamily="34" charset="0"/>
                <a:cs typeface="Times New Roman" panose="02020603050405020304" pitchFamily="18" charset="0"/>
                <a:sym typeface="Wingdings" panose="05000000000000000000" pitchFamily="2" charset="2"/>
              </a:rPr>
              <a:t>I punti mappati sulla superficie di riferimento devono essere trasformati per ottenere le coordinate bidimensionali nel riferimento cartografico voluto</a:t>
            </a:r>
          </a:p>
          <a:p>
            <a:endParaRPr lang="it-IT" sz="1600" b="1" i="1" dirty="0">
              <a:solidFill>
                <a:schemeClr val="tx1">
                  <a:lumMod val="85000"/>
                  <a:lumOff val="15000"/>
                </a:schemeClr>
              </a:solidFill>
              <a:latin typeface="Swis721 Lt BT" panose="020B0403020202020204" pitchFamily="34" charset="0"/>
              <a:ea typeface="Calibri" panose="020F0502020204030204" pitchFamily="34" charset="0"/>
              <a:cs typeface="Times New Roman" panose="02020603050405020304" pitchFamily="18" charset="0"/>
              <a:sym typeface="Wingdings" panose="05000000000000000000" pitchFamily="2" charset="2"/>
            </a:endParaRPr>
          </a:p>
        </p:txBody>
      </p:sp>
      <p:grpSp>
        <p:nvGrpSpPr>
          <p:cNvPr id="13" name="Gruppo 12"/>
          <p:cNvGrpSpPr/>
          <p:nvPr/>
        </p:nvGrpSpPr>
        <p:grpSpPr>
          <a:xfrm>
            <a:off x="7298807" y="1194537"/>
            <a:ext cx="4473116" cy="4123337"/>
            <a:chOff x="7439484" y="1794863"/>
            <a:chExt cx="4473116" cy="4123337"/>
          </a:xfrm>
        </p:grpSpPr>
        <p:pic>
          <p:nvPicPr>
            <p:cNvPr id="6" name="Picture 28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3" r="1471" b="7969"/>
            <a:stretch/>
          </p:blipFill>
          <p:spPr bwMode="auto">
            <a:xfrm>
              <a:off x="7439484" y="1794863"/>
              <a:ext cx="4473116" cy="390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ttangolo 11"/>
            <p:cNvSpPr/>
            <p:nvPr/>
          </p:nvSpPr>
          <p:spPr>
            <a:xfrm>
              <a:off x="7747000" y="5600700"/>
              <a:ext cx="13970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 name="Segnaposto numero diapositiva 3"/>
          <p:cNvSpPr>
            <a:spLocks noGrp="1"/>
          </p:cNvSpPr>
          <p:nvPr>
            <p:ph type="sldNum" sz="quarter" idx="12"/>
          </p:nvPr>
        </p:nvSpPr>
        <p:spPr/>
        <p:txBody>
          <a:bodyPr/>
          <a:lstStyle/>
          <a:p>
            <a:fld id="{E8149F7A-3F2F-4E74-9B41-04A30A4F8932}" type="slidenum">
              <a:rPr lang="it-IT" smtClean="0"/>
              <a:t>33</a:t>
            </a:fld>
            <a:endParaRPr lang="it-IT"/>
          </a:p>
        </p:txBody>
      </p:sp>
      <p:sp>
        <p:nvSpPr>
          <p:cNvPr id="15" name="Figura a mano libera 14"/>
          <p:cNvSpPr/>
          <p:nvPr/>
        </p:nvSpPr>
        <p:spPr>
          <a:xfrm>
            <a:off x="6926580" y="2735580"/>
            <a:ext cx="5006340" cy="2781300"/>
          </a:xfrm>
          <a:custGeom>
            <a:avLst/>
            <a:gdLst>
              <a:gd name="connsiteX0" fmla="*/ 4869180 w 5006340"/>
              <a:gd name="connsiteY0" fmla="*/ 0 h 2781300"/>
              <a:gd name="connsiteX1" fmla="*/ 4472940 w 5006340"/>
              <a:gd name="connsiteY1" fmla="*/ 510540 h 2781300"/>
              <a:gd name="connsiteX2" fmla="*/ 3284220 w 5006340"/>
              <a:gd name="connsiteY2" fmla="*/ 419100 h 2781300"/>
              <a:gd name="connsiteX3" fmla="*/ 3177540 w 5006340"/>
              <a:gd name="connsiteY3" fmla="*/ 571500 h 2781300"/>
              <a:gd name="connsiteX4" fmla="*/ 2910840 w 5006340"/>
              <a:gd name="connsiteY4" fmla="*/ 601980 h 2781300"/>
              <a:gd name="connsiteX5" fmla="*/ 2834640 w 5006340"/>
              <a:gd name="connsiteY5" fmla="*/ 624840 h 2781300"/>
              <a:gd name="connsiteX6" fmla="*/ 2773680 w 5006340"/>
              <a:gd name="connsiteY6" fmla="*/ 571500 h 2781300"/>
              <a:gd name="connsiteX7" fmla="*/ 2781300 w 5006340"/>
              <a:gd name="connsiteY7" fmla="*/ 388620 h 2781300"/>
              <a:gd name="connsiteX8" fmla="*/ 1935480 w 5006340"/>
              <a:gd name="connsiteY8" fmla="*/ 533400 h 2781300"/>
              <a:gd name="connsiteX9" fmla="*/ 1584960 w 5006340"/>
              <a:gd name="connsiteY9" fmla="*/ 533400 h 2781300"/>
              <a:gd name="connsiteX10" fmla="*/ 1242060 w 5006340"/>
              <a:gd name="connsiteY10" fmla="*/ 464820 h 2781300"/>
              <a:gd name="connsiteX11" fmla="*/ 1104900 w 5006340"/>
              <a:gd name="connsiteY11" fmla="*/ 495300 h 2781300"/>
              <a:gd name="connsiteX12" fmla="*/ 762000 w 5006340"/>
              <a:gd name="connsiteY12" fmla="*/ 495300 h 2781300"/>
              <a:gd name="connsiteX13" fmla="*/ 624840 w 5006340"/>
              <a:gd name="connsiteY13" fmla="*/ 441960 h 2781300"/>
              <a:gd name="connsiteX14" fmla="*/ 182880 w 5006340"/>
              <a:gd name="connsiteY14" fmla="*/ 304800 h 2781300"/>
              <a:gd name="connsiteX15" fmla="*/ 0 w 5006340"/>
              <a:gd name="connsiteY15" fmla="*/ 792480 h 2781300"/>
              <a:gd name="connsiteX16" fmla="*/ 205740 w 5006340"/>
              <a:gd name="connsiteY16" fmla="*/ 2072640 h 2781300"/>
              <a:gd name="connsiteX17" fmla="*/ 1074420 w 5006340"/>
              <a:gd name="connsiteY17" fmla="*/ 2392680 h 2781300"/>
              <a:gd name="connsiteX18" fmla="*/ 3299460 w 5006340"/>
              <a:gd name="connsiteY18" fmla="*/ 2781300 h 2781300"/>
              <a:gd name="connsiteX19" fmla="*/ 4564380 w 5006340"/>
              <a:gd name="connsiteY19" fmla="*/ 2316480 h 2781300"/>
              <a:gd name="connsiteX20" fmla="*/ 4876800 w 5006340"/>
              <a:gd name="connsiteY20" fmla="*/ 1524000 h 2781300"/>
              <a:gd name="connsiteX21" fmla="*/ 5006340 w 5006340"/>
              <a:gd name="connsiteY21" fmla="*/ 556260 h 2781300"/>
              <a:gd name="connsiteX22" fmla="*/ 4869180 w 5006340"/>
              <a:gd name="connsiteY22" fmla="*/ 0 h 2781300"/>
              <a:gd name="connsiteX0" fmla="*/ 4869180 w 5006340"/>
              <a:gd name="connsiteY0" fmla="*/ 0 h 2781300"/>
              <a:gd name="connsiteX1" fmla="*/ 4472940 w 5006340"/>
              <a:gd name="connsiteY1" fmla="*/ 510540 h 2781300"/>
              <a:gd name="connsiteX2" fmla="*/ 3284220 w 5006340"/>
              <a:gd name="connsiteY2" fmla="*/ 419100 h 2781300"/>
              <a:gd name="connsiteX3" fmla="*/ 3177540 w 5006340"/>
              <a:gd name="connsiteY3" fmla="*/ 571500 h 2781300"/>
              <a:gd name="connsiteX4" fmla="*/ 2910840 w 5006340"/>
              <a:gd name="connsiteY4" fmla="*/ 601980 h 2781300"/>
              <a:gd name="connsiteX5" fmla="*/ 2834640 w 5006340"/>
              <a:gd name="connsiteY5" fmla="*/ 624840 h 2781300"/>
              <a:gd name="connsiteX6" fmla="*/ 2773680 w 5006340"/>
              <a:gd name="connsiteY6" fmla="*/ 571500 h 2781300"/>
              <a:gd name="connsiteX7" fmla="*/ 2781300 w 5006340"/>
              <a:gd name="connsiteY7" fmla="*/ 388620 h 2781300"/>
              <a:gd name="connsiteX8" fmla="*/ 1935480 w 5006340"/>
              <a:gd name="connsiteY8" fmla="*/ 533400 h 2781300"/>
              <a:gd name="connsiteX9" fmla="*/ 1584960 w 5006340"/>
              <a:gd name="connsiteY9" fmla="*/ 533400 h 2781300"/>
              <a:gd name="connsiteX10" fmla="*/ 1242060 w 5006340"/>
              <a:gd name="connsiteY10" fmla="*/ 464820 h 2781300"/>
              <a:gd name="connsiteX11" fmla="*/ 1104900 w 5006340"/>
              <a:gd name="connsiteY11" fmla="*/ 495300 h 2781300"/>
              <a:gd name="connsiteX12" fmla="*/ 762000 w 5006340"/>
              <a:gd name="connsiteY12" fmla="*/ 495300 h 2781300"/>
              <a:gd name="connsiteX13" fmla="*/ 624840 w 5006340"/>
              <a:gd name="connsiteY13" fmla="*/ 441960 h 2781300"/>
              <a:gd name="connsiteX14" fmla="*/ 182880 w 5006340"/>
              <a:gd name="connsiteY14" fmla="*/ 304800 h 2781300"/>
              <a:gd name="connsiteX15" fmla="*/ 0 w 5006340"/>
              <a:gd name="connsiteY15" fmla="*/ 792480 h 2781300"/>
              <a:gd name="connsiteX16" fmla="*/ 160020 w 5006340"/>
              <a:gd name="connsiteY16" fmla="*/ 2369820 h 2781300"/>
              <a:gd name="connsiteX17" fmla="*/ 1074420 w 5006340"/>
              <a:gd name="connsiteY17" fmla="*/ 2392680 h 2781300"/>
              <a:gd name="connsiteX18" fmla="*/ 3299460 w 5006340"/>
              <a:gd name="connsiteY18" fmla="*/ 2781300 h 2781300"/>
              <a:gd name="connsiteX19" fmla="*/ 4564380 w 5006340"/>
              <a:gd name="connsiteY19" fmla="*/ 2316480 h 2781300"/>
              <a:gd name="connsiteX20" fmla="*/ 4876800 w 5006340"/>
              <a:gd name="connsiteY20" fmla="*/ 1524000 h 2781300"/>
              <a:gd name="connsiteX21" fmla="*/ 5006340 w 5006340"/>
              <a:gd name="connsiteY21" fmla="*/ 556260 h 2781300"/>
              <a:gd name="connsiteX22" fmla="*/ 4869180 w 5006340"/>
              <a:gd name="connsiteY22" fmla="*/ 0 h 2781300"/>
              <a:gd name="connsiteX0" fmla="*/ 4869180 w 5006340"/>
              <a:gd name="connsiteY0" fmla="*/ 0 h 2781300"/>
              <a:gd name="connsiteX1" fmla="*/ 4472940 w 5006340"/>
              <a:gd name="connsiteY1" fmla="*/ 510540 h 2781300"/>
              <a:gd name="connsiteX2" fmla="*/ 3284220 w 5006340"/>
              <a:gd name="connsiteY2" fmla="*/ 419100 h 2781300"/>
              <a:gd name="connsiteX3" fmla="*/ 3177540 w 5006340"/>
              <a:gd name="connsiteY3" fmla="*/ 571500 h 2781300"/>
              <a:gd name="connsiteX4" fmla="*/ 2964180 w 5006340"/>
              <a:gd name="connsiteY4" fmla="*/ 670560 h 2781300"/>
              <a:gd name="connsiteX5" fmla="*/ 2834640 w 5006340"/>
              <a:gd name="connsiteY5" fmla="*/ 624840 h 2781300"/>
              <a:gd name="connsiteX6" fmla="*/ 2773680 w 5006340"/>
              <a:gd name="connsiteY6" fmla="*/ 571500 h 2781300"/>
              <a:gd name="connsiteX7" fmla="*/ 2781300 w 5006340"/>
              <a:gd name="connsiteY7" fmla="*/ 388620 h 2781300"/>
              <a:gd name="connsiteX8" fmla="*/ 1935480 w 5006340"/>
              <a:gd name="connsiteY8" fmla="*/ 533400 h 2781300"/>
              <a:gd name="connsiteX9" fmla="*/ 1584960 w 5006340"/>
              <a:gd name="connsiteY9" fmla="*/ 533400 h 2781300"/>
              <a:gd name="connsiteX10" fmla="*/ 1242060 w 5006340"/>
              <a:gd name="connsiteY10" fmla="*/ 464820 h 2781300"/>
              <a:gd name="connsiteX11" fmla="*/ 1104900 w 5006340"/>
              <a:gd name="connsiteY11" fmla="*/ 495300 h 2781300"/>
              <a:gd name="connsiteX12" fmla="*/ 762000 w 5006340"/>
              <a:gd name="connsiteY12" fmla="*/ 495300 h 2781300"/>
              <a:gd name="connsiteX13" fmla="*/ 624840 w 5006340"/>
              <a:gd name="connsiteY13" fmla="*/ 441960 h 2781300"/>
              <a:gd name="connsiteX14" fmla="*/ 182880 w 5006340"/>
              <a:gd name="connsiteY14" fmla="*/ 304800 h 2781300"/>
              <a:gd name="connsiteX15" fmla="*/ 0 w 5006340"/>
              <a:gd name="connsiteY15" fmla="*/ 792480 h 2781300"/>
              <a:gd name="connsiteX16" fmla="*/ 160020 w 5006340"/>
              <a:gd name="connsiteY16" fmla="*/ 2369820 h 2781300"/>
              <a:gd name="connsiteX17" fmla="*/ 1074420 w 5006340"/>
              <a:gd name="connsiteY17" fmla="*/ 2392680 h 2781300"/>
              <a:gd name="connsiteX18" fmla="*/ 3299460 w 5006340"/>
              <a:gd name="connsiteY18" fmla="*/ 2781300 h 2781300"/>
              <a:gd name="connsiteX19" fmla="*/ 4564380 w 5006340"/>
              <a:gd name="connsiteY19" fmla="*/ 2316480 h 2781300"/>
              <a:gd name="connsiteX20" fmla="*/ 4876800 w 5006340"/>
              <a:gd name="connsiteY20" fmla="*/ 1524000 h 2781300"/>
              <a:gd name="connsiteX21" fmla="*/ 5006340 w 5006340"/>
              <a:gd name="connsiteY21" fmla="*/ 556260 h 2781300"/>
              <a:gd name="connsiteX22" fmla="*/ 4869180 w 5006340"/>
              <a:gd name="connsiteY22" fmla="*/ 0 h 2781300"/>
              <a:gd name="connsiteX0" fmla="*/ 4869180 w 5006340"/>
              <a:gd name="connsiteY0" fmla="*/ 0 h 2781300"/>
              <a:gd name="connsiteX1" fmla="*/ 4472940 w 5006340"/>
              <a:gd name="connsiteY1" fmla="*/ 510540 h 2781300"/>
              <a:gd name="connsiteX2" fmla="*/ 3284220 w 5006340"/>
              <a:gd name="connsiteY2" fmla="*/ 419100 h 2781300"/>
              <a:gd name="connsiteX3" fmla="*/ 3177540 w 5006340"/>
              <a:gd name="connsiteY3" fmla="*/ 571500 h 2781300"/>
              <a:gd name="connsiteX4" fmla="*/ 2964180 w 5006340"/>
              <a:gd name="connsiteY4" fmla="*/ 670560 h 2781300"/>
              <a:gd name="connsiteX5" fmla="*/ 2834640 w 5006340"/>
              <a:gd name="connsiteY5" fmla="*/ 624840 h 2781300"/>
              <a:gd name="connsiteX6" fmla="*/ 2735580 w 5006340"/>
              <a:gd name="connsiteY6" fmla="*/ 586740 h 2781300"/>
              <a:gd name="connsiteX7" fmla="*/ 2781300 w 5006340"/>
              <a:gd name="connsiteY7" fmla="*/ 388620 h 2781300"/>
              <a:gd name="connsiteX8" fmla="*/ 1935480 w 5006340"/>
              <a:gd name="connsiteY8" fmla="*/ 533400 h 2781300"/>
              <a:gd name="connsiteX9" fmla="*/ 1584960 w 5006340"/>
              <a:gd name="connsiteY9" fmla="*/ 533400 h 2781300"/>
              <a:gd name="connsiteX10" fmla="*/ 1242060 w 5006340"/>
              <a:gd name="connsiteY10" fmla="*/ 464820 h 2781300"/>
              <a:gd name="connsiteX11" fmla="*/ 1104900 w 5006340"/>
              <a:gd name="connsiteY11" fmla="*/ 495300 h 2781300"/>
              <a:gd name="connsiteX12" fmla="*/ 762000 w 5006340"/>
              <a:gd name="connsiteY12" fmla="*/ 495300 h 2781300"/>
              <a:gd name="connsiteX13" fmla="*/ 624840 w 5006340"/>
              <a:gd name="connsiteY13" fmla="*/ 441960 h 2781300"/>
              <a:gd name="connsiteX14" fmla="*/ 182880 w 5006340"/>
              <a:gd name="connsiteY14" fmla="*/ 304800 h 2781300"/>
              <a:gd name="connsiteX15" fmla="*/ 0 w 5006340"/>
              <a:gd name="connsiteY15" fmla="*/ 792480 h 2781300"/>
              <a:gd name="connsiteX16" fmla="*/ 160020 w 5006340"/>
              <a:gd name="connsiteY16" fmla="*/ 2369820 h 2781300"/>
              <a:gd name="connsiteX17" fmla="*/ 1074420 w 5006340"/>
              <a:gd name="connsiteY17" fmla="*/ 2392680 h 2781300"/>
              <a:gd name="connsiteX18" fmla="*/ 3299460 w 5006340"/>
              <a:gd name="connsiteY18" fmla="*/ 2781300 h 2781300"/>
              <a:gd name="connsiteX19" fmla="*/ 4564380 w 5006340"/>
              <a:gd name="connsiteY19" fmla="*/ 2316480 h 2781300"/>
              <a:gd name="connsiteX20" fmla="*/ 4876800 w 5006340"/>
              <a:gd name="connsiteY20" fmla="*/ 1524000 h 2781300"/>
              <a:gd name="connsiteX21" fmla="*/ 5006340 w 5006340"/>
              <a:gd name="connsiteY21" fmla="*/ 556260 h 2781300"/>
              <a:gd name="connsiteX22" fmla="*/ 4869180 w 5006340"/>
              <a:gd name="connsiteY22" fmla="*/ 0 h 2781300"/>
              <a:gd name="connsiteX0" fmla="*/ 4869180 w 5006340"/>
              <a:gd name="connsiteY0" fmla="*/ 0 h 2781300"/>
              <a:gd name="connsiteX1" fmla="*/ 4472940 w 5006340"/>
              <a:gd name="connsiteY1" fmla="*/ 510540 h 2781300"/>
              <a:gd name="connsiteX2" fmla="*/ 3284220 w 5006340"/>
              <a:gd name="connsiteY2" fmla="*/ 419100 h 2781300"/>
              <a:gd name="connsiteX3" fmla="*/ 3177540 w 5006340"/>
              <a:gd name="connsiteY3" fmla="*/ 571500 h 2781300"/>
              <a:gd name="connsiteX4" fmla="*/ 2964180 w 5006340"/>
              <a:gd name="connsiteY4" fmla="*/ 670560 h 2781300"/>
              <a:gd name="connsiteX5" fmla="*/ 2819400 w 5006340"/>
              <a:gd name="connsiteY5" fmla="*/ 655320 h 2781300"/>
              <a:gd name="connsiteX6" fmla="*/ 2735580 w 5006340"/>
              <a:gd name="connsiteY6" fmla="*/ 586740 h 2781300"/>
              <a:gd name="connsiteX7" fmla="*/ 2781300 w 5006340"/>
              <a:gd name="connsiteY7" fmla="*/ 388620 h 2781300"/>
              <a:gd name="connsiteX8" fmla="*/ 1935480 w 5006340"/>
              <a:gd name="connsiteY8" fmla="*/ 533400 h 2781300"/>
              <a:gd name="connsiteX9" fmla="*/ 1584960 w 5006340"/>
              <a:gd name="connsiteY9" fmla="*/ 533400 h 2781300"/>
              <a:gd name="connsiteX10" fmla="*/ 1242060 w 5006340"/>
              <a:gd name="connsiteY10" fmla="*/ 464820 h 2781300"/>
              <a:gd name="connsiteX11" fmla="*/ 1104900 w 5006340"/>
              <a:gd name="connsiteY11" fmla="*/ 495300 h 2781300"/>
              <a:gd name="connsiteX12" fmla="*/ 762000 w 5006340"/>
              <a:gd name="connsiteY12" fmla="*/ 495300 h 2781300"/>
              <a:gd name="connsiteX13" fmla="*/ 624840 w 5006340"/>
              <a:gd name="connsiteY13" fmla="*/ 441960 h 2781300"/>
              <a:gd name="connsiteX14" fmla="*/ 182880 w 5006340"/>
              <a:gd name="connsiteY14" fmla="*/ 304800 h 2781300"/>
              <a:gd name="connsiteX15" fmla="*/ 0 w 5006340"/>
              <a:gd name="connsiteY15" fmla="*/ 792480 h 2781300"/>
              <a:gd name="connsiteX16" fmla="*/ 160020 w 5006340"/>
              <a:gd name="connsiteY16" fmla="*/ 2369820 h 2781300"/>
              <a:gd name="connsiteX17" fmla="*/ 1074420 w 5006340"/>
              <a:gd name="connsiteY17" fmla="*/ 2392680 h 2781300"/>
              <a:gd name="connsiteX18" fmla="*/ 3299460 w 5006340"/>
              <a:gd name="connsiteY18" fmla="*/ 2781300 h 2781300"/>
              <a:gd name="connsiteX19" fmla="*/ 4564380 w 5006340"/>
              <a:gd name="connsiteY19" fmla="*/ 2316480 h 2781300"/>
              <a:gd name="connsiteX20" fmla="*/ 4876800 w 5006340"/>
              <a:gd name="connsiteY20" fmla="*/ 1524000 h 2781300"/>
              <a:gd name="connsiteX21" fmla="*/ 5006340 w 5006340"/>
              <a:gd name="connsiteY21" fmla="*/ 556260 h 2781300"/>
              <a:gd name="connsiteX22" fmla="*/ 4869180 w 5006340"/>
              <a:gd name="connsiteY22"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6340" h="2781300">
                <a:moveTo>
                  <a:pt x="4869180" y="0"/>
                </a:moveTo>
                <a:lnTo>
                  <a:pt x="4472940" y="510540"/>
                </a:lnTo>
                <a:lnTo>
                  <a:pt x="3284220" y="419100"/>
                </a:lnTo>
                <a:lnTo>
                  <a:pt x="3177540" y="571500"/>
                </a:lnTo>
                <a:lnTo>
                  <a:pt x="2964180" y="670560"/>
                </a:lnTo>
                <a:lnTo>
                  <a:pt x="2819400" y="655320"/>
                </a:lnTo>
                <a:lnTo>
                  <a:pt x="2735580" y="586740"/>
                </a:lnTo>
                <a:lnTo>
                  <a:pt x="2781300" y="388620"/>
                </a:lnTo>
                <a:lnTo>
                  <a:pt x="1935480" y="533400"/>
                </a:lnTo>
                <a:lnTo>
                  <a:pt x="1584960" y="533400"/>
                </a:lnTo>
                <a:lnTo>
                  <a:pt x="1242060" y="464820"/>
                </a:lnTo>
                <a:lnTo>
                  <a:pt x="1104900" y="495300"/>
                </a:lnTo>
                <a:lnTo>
                  <a:pt x="762000" y="495300"/>
                </a:lnTo>
                <a:lnTo>
                  <a:pt x="624840" y="441960"/>
                </a:lnTo>
                <a:lnTo>
                  <a:pt x="182880" y="304800"/>
                </a:lnTo>
                <a:lnTo>
                  <a:pt x="0" y="792480"/>
                </a:lnTo>
                <a:lnTo>
                  <a:pt x="160020" y="2369820"/>
                </a:lnTo>
                <a:lnTo>
                  <a:pt x="1074420" y="2392680"/>
                </a:lnTo>
                <a:lnTo>
                  <a:pt x="3299460" y="2781300"/>
                </a:lnTo>
                <a:lnTo>
                  <a:pt x="4564380" y="2316480"/>
                </a:lnTo>
                <a:lnTo>
                  <a:pt x="4876800" y="1524000"/>
                </a:lnTo>
                <a:lnTo>
                  <a:pt x="5006340" y="556260"/>
                </a:lnTo>
                <a:lnTo>
                  <a:pt x="486918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Tree>
    <p:extLst>
      <p:ext uri="{BB962C8B-B14F-4D97-AF65-F5344CB8AC3E}">
        <p14:creationId xmlns:p14="http://schemas.microsoft.com/office/powerpoint/2010/main" val="1056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Superfici di riferimento</a:t>
            </a:r>
          </a:p>
        </p:txBody>
      </p:sp>
      <p:sp>
        <p:nvSpPr>
          <p:cNvPr id="2" name="Titolo 1"/>
          <p:cNvSpPr>
            <a:spLocks noGrp="1"/>
          </p:cNvSpPr>
          <p:nvPr>
            <p:ph type="title"/>
          </p:nvPr>
        </p:nvSpPr>
        <p:spPr/>
        <p:txBody>
          <a:bodyPr/>
          <a:lstStyle/>
          <a:p>
            <a:r>
              <a:rPr lang="it-IT" dirty="0"/>
              <a:t>L’ellissoide di rotazione</a:t>
            </a:r>
          </a:p>
        </p:txBody>
      </p:sp>
      <p:sp>
        <p:nvSpPr>
          <p:cNvPr id="4" name="Segnaposto contenuto 3"/>
          <p:cNvSpPr>
            <a:spLocks noGrp="1"/>
          </p:cNvSpPr>
          <p:nvPr>
            <p:ph sz="half" idx="1"/>
          </p:nvPr>
        </p:nvSpPr>
        <p:spPr/>
        <p:txBody>
          <a:bodyPr/>
          <a:lstStyle/>
          <a:p>
            <a:pPr algn="ctr"/>
            <a:r>
              <a:rPr lang="it-IT" sz="1800" b="1" i="1" dirty="0"/>
              <a:t>L’Ellissoide terrestre è una superficie di rotazione matematicamente semplice che ben approssima la forma della Terra</a:t>
            </a:r>
            <a:r>
              <a:rPr lang="it-IT" dirty="0"/>
              <a:t>. </a:t>
            </a:r>
          </a:p>
          <a:p>
            <a:endParaRPr lang="it-IT" dirty="0"/>
          </a:p>
          <a:p>
            <a:r>
              <a:rPr lang="it-IT" dirty="0"/>
              <a:t>È la superficie più comunemente utilizzata per le </a:t>
            </a:r>
            <a:r>
              <a:rPr lang="it-IT" u="sng" dirty="0"/>
              <a:t>rappresentazioni planimetriche </a:t>
            </a:r>
            <a:r>
              <a:rPr lang="it-IT" dirty="0"/>
              <a:t>odierne dal momento che</a:t>
            </a:r>
            <a:r>
              <a:rPr lang="it-IT" i="1" dirty="0"/>
              <a:t> </a:t>
            </a:r>
            <a:r>
              <a:rPr lang="it-IT" dirty="0"/>
              <a:t>approssima coerentemente la forma della terra, che si presenta schiacciata ai poli,</a:t>
            </a:r>
            <a:r>
              <a:rPr lang="it-IT" i="1" dirty="0"/>
              <a:t> </a:t>
            </a:r>
            <a:r>
              <a:rPr lang="it-IT" dirty="0"/>
              <a:t>e</a:t>
            </a:r>
            <a:r>
              <a:rPr lang="it-IT" i="1" dirty="0"/>
              <a:t> </a:t>
            </a:r>
            <a:r>
              <a:rPr lang="it-IT" dirty="0"/>
              <a:t>consente di riportare i punti su un piano cartesiano. Si tratta di una superficie matematicamente molto semplice, determinata da un’equazione espressa in coordinate cartesiane geocentriche (</a:t>
            </a:r>
            <a:r>
              <a:rPr lang="it-IT" dirty="0" err="1"/>
              <a:t>X,Y,Z</a:t>
            </a:r>
            <a:r>
              <a:rPr lang="it-IT" dirty="0"/>
              <a:t>) e definita tramite soli due parametri: la misura dei due semiassi, oppure i valori dello schiacciamento polare e dell’eccentricità. La scelta di tali parametri va compiuta in modo da approssimare al meglio il geoide; oggi si è arrivati ad un grado di accuratezza tale per cui lo scostamento massimo tra ellissoide e geoide è pari a circa 100 m. </a:t>
            </a:r>
          </a:p>
        </p:txBody>
      </p:sp>
      <p:grpSp>
        <p:nvGrpSpPr>
          <p:cNvPr id="25" name="Gruppo 24"/>
          <p:cNvGrpSpPr/>
          <p:nvPr/>
        </p:nvGrpSpPr>
        <p:grpSpPr>
          <a:xfrm>
            <a:off x="9646135" y="187534"/>
            <a:ext cx="2519980" cy="3100075"/>
            <a:chOff x="5120015" y="1539022"/>
            <a:chExt cx="2533651" cy="4325138"/>
          </a:xfrm>
        </p:grpSpPr>
        <p:sp>
          <p:nvSpPr>
            <p:cNvPr id="19" name="Text Box 5"/>
            <p:cNvSpPr txBox="1">
              <a:spLocks noChangeArrowheads="1"/>
            </p:cNvSpPr>
            <p:nvPr/>
          </p:nvSpPr>
          <p:spPr bwMode="auto">
            <a:xfrm>
              <a:off x="5120016" y="1539022"/>
              <a:ext cx="2533650" cy="47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600" dirty="0">
                  <a:latin typeface="+mn-lt"/>
                </a:rPr>
                <a:t>Equazione dell’ellissoide</a:t>
              </a:r>
            </a:p>
          </p:txBody>
        </p:sp>
        <p:sp>
          <p:nvSpPr>
            <p:cNvPr id="23" name="Rettangolo 3"/>
            <p:cNvSpPr>
              <a:spLocks noChangeArrowheads="1"/>
            </p:cNvSpPr>
            <p:nvPr/>
          </p:nvSpPr>
          <p:spPr bwMode="auto">
            <a:xfrm>
              <a:off x="5120015" y="3183340"/>
              <a:ext cx="2533649"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0"/>
                </a:spcBef>
              </a:pPr>
              <a:r>
                <a:rPr lang="it-IT" altLang="it-IT" sz="1600" dirty="0"/>
                <a:t>Schiacciamento</a:t>
              </a:r>
            </a:p>
          </p:txBody>
        </p:sp>
        <p:graphicFrame>
          <p:nvGraphicFramePr>
            <p:cNvPr id="20" name="Object 6"/>
            <p:cNvGraphicFramePr>
              <a:graphicFrameLocks noChangeAspect="1"/>
            </p:cNvGraphicFramePr>
            <p:nvPr/>
          </p:nvGraphicFramePr>
          <p:xfrm>
            <a:off x="5120015" y="2092325"/>
            <a:ext cx="2362200" cy="846138"/>
          </p:xfrm>
          <a:graphic>
            <a:graphicData uri="http://schemas.openxmlformats.org/presentationml/2006/ole">
              <mc:AlternateContent xmlns:mc="http://schemas.openxmlformats.org/markup-compatibility/2006">
                <mc:Choice xmlns:v="urn:schemas-microsoft-com:vml" Requires="v">
                  <p:oleObj name="Equazione" r:id="rId3" imgW="1170432" imgH="420624" progId="Equation.3">
                    <p:embed/>
                  </p:oleObj>
                </mc:Choice>
                <mc:Fallback>
                  <p:oleObj name="Equazione" r:id="rId3" imgW="1170432" imgH="420624" progId="Equation.3">
                    <p:embed/>
                    <p:pic>
                      <p:nvPicPr>
                        <p:cNvPr id="2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015" y="2092325"/>
                          <a:ext cx="2362200" cy="846138"/>
                        </a:xfrm>
                        <a:prstGeom prst="rect">
                          <a:avLst/>
                        </a:prstGeom>
                        <a:noFill/>
                        <a:ln>
                          <a:noFill/>
                        </a:ln>
                      </p:spPr>
                    </p:pic>
                  </p:oleObj>
                </mc:Fallback>
              </mc:AlternateContent>
            </a:graphicData>
          </a:graphic>
        </p:graphicFrame>
        <p:graphicFrame>
          <p:nvGraphicFramePr>
            <p:cNvPr id="21" name="Oggetto 1"/>
            <p:cNvGraphicFramePr>
              <a:graphicFrameLocks noChangeAspect="1"/>
            </p:cNvGraphicFramePr>
            <p:nvPr/>
          </p:nvGraphicFramePr>
          <p:xfrm>
            <a:off x="5120015" y="5054536"/>
            <a:ext cx="1527175" cy="809624"/>
          </p:xfrm>
          <a:graphic>
            <a:graphicData uri="http://schemas.openxmlformats.org/presentationml/2006/ole">
              <mc:AlternateContent xmlns:mc="http://schemas.openxmlformats.org/markup-compatibility/2006">
                <mc:Choice xmlns:v="urn:schemas-microsoft-com:vml" Requires="v">
                  <p:oleObj name="Equazione" r:id="rId5" imgW="787400" imgH="419100" progId="Equation.3">
                    <p:embed/>
                  </p:oleObj>
                </mc:Choice>
                <mc:Fallback>
                  <p:oleObj name="Equazione" r:id="rId5" imgW="787400" imgH="419100" progId="Equation.3">
                    <p:embed/>
                    <p:pic>
                      <p:nvPicPr>
                        <p:cNvPr id="21" name="Oggetto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0015" y="5054536"/>
                          <a:ext cx="1527175" cy="8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ggetto 2"/>
            <p:cNvGraphicFramePr>
              <a:graphicFrameLocks noChangeAspect="1"/>
            </p:cNvGraphicFramePr>
            <p:nvPr/>
          </p:nvGraphicFramePr>
          <p:xfrm>
            <a:off x="5120015" y="3748675"/>
            <a:ext cx="1298575" cy="722313"/>
          </p:xfrm>
          <a:graphic>
            <a:graphicData uri="http://schemas.openxmlformats.org/presentationml/2006/ole">
              <mc:AlternateContent xmlns:mc="http://schemas.openxmlformats.org/markup-compatibility/2006">
                <mc:Choice xmlns:v="urn:schemas-microsoft-com:vml" Requires="v">
                  <p:oleObj name="Equazione" r:id="rId7" imgW="749160" imgH="419040" progId="Equation.3">
                    <p:embed/>
                  </p:oleObj>
                </mc:Choice>
                <mc:Fallback>
                  <p:oleObj name="Equazione" r:id="rId7" imgW="749160" imgH="419040" progId="Equation.3">
                    <p:embed/>
                    <p:pic>
                      <p:nvPicPr>
                        <p:cNvPr id="22" name="Oggetto 2"/>
                        <p:cNvPicPr>
                          <a:picLocks noChangeAspect="1" noChangeArrowheads="1"/>
                        </p:cNvPicPr>
                        <p:nvPr/>
                      </p:nvPicPr>
                      <p:blipFill>
                        <a:blip r:embed="rId8"/>
                        <a:srcRect/>
                        <a:stretch>
                          <a:fillRect/>
                        </a:stretch>
                      </p:blipFill>
                      <p:spPr bwMode="auto">
                        <a:xfrm>
                          <a:off x="5120015" y="3748675"/>
                          <a:ext cx="12985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ttangolo 4"/>
            <p:cNvSpPr>
              <a:spLocks noChangeArrowheads="1"/>
            </p:cNvSpPr>
            <p:nvPr/>
          </p:nvSpPr>
          <p:spPr bwMode="auto">
            <a:xfrm>
              <a:off x="5120015" y="4621034"/>
              <a:ext cx="2533648" cy="47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0"/>
                </a:spcBef>
              </a:pPr>
              <a:r>
                <a:rPr lang="it-IT" altLang="it-IT" sz="1600" dirty="0"/>
                <a:t>Eccentricità</a:t>
              </a:r>
            </a:p>
          </p:txBody>
        </p:sp>
      </p:grpSp>
      <p:pic>
        <p:nvPicPr>
          <p:cNvPr id="26" name="Immagin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8047" y="146055"/>
            <a:ext cx="3555207" cy="2879718"/>
          </a:xfrm>
          <a:prstGeom prst="rect">
            <a:avLst/>
          </a:prstGeom>
        </p:spPr>
      </p:pic>
      <p:graphicFrame>
        <p:nvGraphicFramePr>
          <p:cNvPr id="27" name="Tabella 26"/>
          <p:cNvGraphicFramePr>
            <a:graphicFrameLocks noGrp="1"/>
          </p:cNvGraphicFramePr>
          <p:nvPr/>
        </p:nvGraphicFramePr>
        <p:xfrm>
          <a:off x="6156761" y="3719447"/>
          <a:ext cx="5876928" cy="2378008"/>
        </p:xfrm>
        <a:graphic>
          <a:graphicData uri="http://schemas.openxmlformats.org/drawingml/2006/table">
            <a:tbl>
              <a:tblPr firstRow="1" bandRow="1">
                <a:tableStyleId>{D27102A9-8310-4765-A935-A1911B00CA55}</a:tableStyleId>
              </a:tblPr>
              <a:tblGrid>
                <a:gridCol w="835516">
                  <a:extLst>
                    <a:ext uri="{9D8B030D-6E8A-4147-A177-3AD203B41FA5}">
                      <a16:colId xmlns:a16="http://schemas.microsoft.com/office/drawing/2014/main" val="647673589"/>
                    </a:ext>
                  </a:extLst>
                </a:gridCol>
                <a:gridCol w="838200">
                  <a:extLst>
                    <a:ext uri="{9D8B030D-6E8A-4147-A177-3AD203B41FA5}">
                      <a16:colId xmlns:a16="http://schemas.microsoft.com/office/drawing/2014/main" val="1465199791"/>
                    </a:ext>
                  </a:extLst>
                </a:gridCol>
                <a:gridCol w="787400">
                  <a:extLst>
                    <a:ext uri="{9D8B030D-6E8A-4147-A177-3AD203B41FA5}">
                      <a16:colId xmlns:a16="http://schemas.microsoft.com/office/drawing/2014/main" val="3862173805"/>
                    </a:ext>
                  </a:extLst>
                </a:gridCol>
                <a:gridCol w="927100">
                  <a:extLst>
                    <a:ext uri="{9D8B030D-6E8A-4147-A177-3AD203B41FA5}">
                      <a16:colId xmlns:a16="http://schemas.microsoft.com/office/drawing/2014/main" val="2719576809"/>
                    </a:ext>
                  </a:extLst>
                </a:gridCol>
                <a:gridCol w="762000">
                  <a:extLst>
                    <a:ext uri="{9D8B030D-6E8A-4147-A177-3AD203B41FA5}">
                      <a16:colId xmlns:a16="http://schemas.microsoft.com/office/drawing/2014/main" val="2363011032"/>
                    </a:ext>
                  </a:extLst>
                </a:gridCol>
                <a:gridCol w="1726712">
                  <a:extLst>
                    <a:ext uri="{9D8B030D-6E8A-4147-A177-3AD203B41FA5}">
                      <a16:colId xmlns:a16="http://schemas.microsoft.com/office/drawing/2014/main" val="149501481"/>
                    </a:ext>
                  </a:extLst>
                </a:gridCol>
              </a:tblGrid>
              <a:tr h="223481">
                <a:tc>
                  <a:txBody>
                    <a:bodyPr/>
                    <a:lstStyle/>
                    <a:p>
                      <a:r>
                        <a:rPr lang="it-IT" sz="1200" b="1" dirty="0"/>
                        <a:t>Ellissoide</a:t>
                      </a:r>
                    </a:p>
                  </a:txBody>
                  <a:tcPr marL="45863" marR="45863" marT="22931" marB="22931"/>
                </a:tc>
                <a:tc>
                  <a:txBody>
                    <a:bodyPr/>
                    <a:lstStyle/>
                    <a:p>
                      <a:r>
                        <a:rPr lang="it-IT" sz="1200" dirty="0"/>
                        <a:t>a [m]</a:t>
                      </a:r>
                    </a:p>
                  </a:txBody>
                  <a:tcPr marL="45863" marR="45863" marT="22931" marB="22931"/>
                </a:tc>
                <a:tc>
                  <a:txBody>
                    <a:bodyPr/>
                    <a:lstStyle/>
                    <a:p>
                      <a:r>
                        <a:rPr lang="it-IT" sz="1200" dirty="0"/>
                        <a:t>b [m]</a:t>
                      </a:r>
                    </a:p>
                  </a:txBody>
                  <a:tcPr marL="45863" marR="45863" marT="22931" marB="22931"/>
                </a:tc>
                <a:tc>
                  <a:txBody>
                    <a:bodyPr/>
                    <a:lstStyle/>
                    <a:p>
                      <a:r>
                        <a:rPr lang="it-IT" sz="1200" dirty="0"/>
                        <a:t>e</a:t>
                      </a:r>
                      <a:r>
                        <a:rPr lang="it-IT" sz="1200" baseline="30000" dirty="0"/>
                        <a:t>2</a:t>
                      </a:r>
                      <a:endParaRPr lang="it-IT" sz="1200" dirty="0"/>
                    </a:p>
                  </a:txBody>
                  <a:tcPr marL="45863" marR="45863" marT="22931" marB="22931"/>
                </a:tc>
                <a:tc>
                  <a:txBody>
                    <a:bodyPr/>
                    <a:lstStyle/>
                    <a:p>
                      <a:r>
                        <a:rPr lang="it-IT" sz="1200" dirty="0"/>
                        <a:t>f</a:t>
                      </a:r>
                    </a:p>
                  </a:txBody>
                  <a:tcPr marL="45863" marR="45863" marT="22931" marB="22931"/>
                </a:tc>
                <a:tc>
                  <a:txBody>
                    <a:bodyPr/>
                    <a:lstStyle/>
                    <a:p>
                      <a:r>
                        <a:rPr lang="it-IT" sz="1200" dirty="0"/>
                        <a:t>note</a:t>
                      </a:r>
                    </a:p>
                  </a:txBody>
                  <a:tcPr marL="45863" marR="45863" marT="22931" marB="22931"/>
                </a:tc>
                <a:extLst>
                  <a:ext uri="{0D108BD9-81ED-4DB2-BD59-A6C34878D82A}">
                    <a16:rowId xmlns:a16="http://schemas.microsoft.com/office/drawing/2014/main" val="3481754785"/>
                  </a:ext>
                </a:extLst>
              </a:tr>
              <a:tr h="223481">
                <a:tc>
                  <a:txBody>
                    <a:bodyPr/>
                    <a:lstStyle/>
                    <a:p>
                      <a:r>
                        <a:rPr lang="it-IT" sz="1200" dirty="0" err="1"/>
                        <a:t>Bessel</a:t>
                      </a:r>
                      <a:r>
                        <a:rPr lang="it-IT" sz="1200" baseline="0" dirty="0"/>
                        <a:t> </a:t>
                      </a:r>
                    </a:p>
                    <a:p>
                      <a:r>
                        <a:rPr lang="it-IT" sz="1200" dirty="0"/>
                        <a:t>1841</a:t>
                      </a:r>
                    </a:p>
                  </a:txBody>
                  <a:tcPr marL="45863" marR="45863" marT="22931" marB="22931"/>
                </a:tc>
                <a:tc>
                  <a:txBody>
                    <a:bodyPr/>
                    <a:lstStyle/>
                    <a:p>
                      <a:r>
                        <a:rPr lang="it-IT" sz="1200" dirty="0"/>
                        <a:t>6.377.397</a:t>
                      </a:r>
                    </a:p>
                  </a:txBody>
                  <a:tcPr marL="45863" marR="45863" marT="22931" marB="22931"/>
                </a:tc>
                <a:tc>
                  <a:txBody>
                    <a:bodyPr/>
                    <a:lstStyle/>
                    <a:p>
                      <a:r>
                        <a:rPr lang="it-IT" sz="1200" dirty="0"/>
                        <a:t>6.356.079</a:t>
                      </a:r>
                    </a:p>
                  </a:txBody>
                  <a:tcPr marL="45863" marR="45863" marT="22931" marB="22931"/>
                </a:tc>
                <a:tc>
                  <a:txBody>
                    <a:bodyPr/>
                    <a:lstStyle/>
                    <a:p>
                      <a:r>
                        <a:rPr lang="it-IT" sz="1200" dirty="0"/>
                        <a:t>0.00667431</a:t>
                      </a:r>
                    </a:p>
                  </a:txBody>
                  <a:tcPr marL="45863" marR="45863" marT="22931" marB="22931"/>
                </a:tc>
                <a:tc>
                  <a:txBody>
                    <a:bodyPr/>
                    <a:lstStyle/>
                    <a:p>
                      <a:r>
                        <a:rPr lang="it-IT" sz="1200" dirty="0"/>
                        <a:t>1/299,15</a:t>
                      </a:r>
                    </a:p>
                  </a:txBody>
                  <a:tcPr marL="45863" marR="45863" marT="22931" marB="22931"/>
                </a:tc>
                <a:tc>
                  <a:txBody>
                    <a:bodyPr/>
                    <a:lstStyle/>
                    <a:p>
                      <a:r>
                        <a:rPr lang="it-IT" sz="1200" dirty="0"/>
                        <a:t>Usato per mappe catastali italiane e in origine per cartografia</a:t>
                      </a:r>
                      <a:r>
                        <a:rPr lang="it-IT" sz="1200" baseline="0" dirty="0"/>
                        <a:t> italiana</a:t>
                      </a:r>
                      <a:endParaRPr lang="it-IT" sz="1200" dirty="0"/>
                    </a:p>
                  </a:txBody>
                  <a:tcPr marL="45863" marR="45863" marT="22931" marB="22931"/>
                </a:tc>
                <a:extLst>
                  <a:ext uri="{0D108BD9-81ED-4DB2-BD59-A6C34878D82A}">
                    <a16:rowId xmlns:a16="http://schemas.microsoft.com/office/drawing/2014/main" val="3493525874"/>
                  </a:ext>
                </a:extLst>
              </a:tr>
              <a:tr h="223481">
                <a:tc>
                  <a:txBody>
                    <a:bodyPr/>
                    <a:lstStyle/>
                    <a:p>
                      <a:r>
                        <a:rPr lang="it-IT" sz="1200" dirty="0" err="1"/>
                        <a:t>Hayford</a:t>
                      </a:r>
                      <a:endParaRPr lang="it-IT" sz="1200" dirty="0"/>
                    </a:p>
                    <a:p>
                      <a:r>
                        <a:rPr lang="it-IT" sz="1200" dirty="0"/>
                        <a:t>1909</a:t>
                      </a:r>
                    </a:p>
                  </a:txBody>
                  <a:tcPr marL="45863" marR="45863" marT="22931" marB="22931"/>
                </a:tc>
                <a:tc>
                  <a:txBody>
                    <a:bodyPr/>
                    <a:lstStyle/>
                    <a:p>
                      <a:r>
                        <a:rPr lang="it-IT" sz="1200" dirty="0"/>
                        <a:t>6.378.388</a:t>
                      </a:r>
                    </a:p>
                  </a:txBody>
                  <a:tcPr marL="45863" marR="45863" marT="22931" marB="22931"/>
                </a:tc>
                <a:tc>
                  <a:txBody>
                    <a:bodyPr/>
                    <a:lstStyle/>
                    <a:p>
                      <a:r>
                        <a:rPr lang="it-IT" sz="1200" dirty="0"/>
                        <a:t>6.356.912</a:t>
                      </a:r>
                    </a:p>
                  </a:txBody>
                  <a:tcPr marL="45863" marR="45863" marT="22931" marB="229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ltLang="it-IT" sz="1200" kern="1200" dirty="0">
                          <a:solidFill>
                            <a:schemeClr val="tx1"/>
                          </a:solidFill>
                          <a:latin typeface="+mn-lt"/>
                          <a:ea typeface="+mn-ea"/>
                          <a:cs typeface="+mn-cs"/>
                        </a:rPr>
                        <a:t>0.00672267</a:t>
                      </a:r>
                    </a:p>
                  </a:txBody>
                  <a:tcPr marL="45863" marR="45863" marT="22931" marB="2293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ltLang="it-IT" sz="1200" kern="1200" dirty="0">
                          <a:solidFill>
                            <a:schemeClr val="tx1"/>
                          </a:solidFill>
                          <a:latin typeface="+mn-lt"/>
                          <a:ea typeface="+mn-ea"/>
                          <a:cs typeface="+mn-cs"/>
                        </a:rPr>
                        <a:t>1 / 297</a:t>
                      </a:r>
                    </a:p>
                  </a:txBody>
                  <a:tcPr marL="45863" marR="45863" marT="22931" marB="22931"/>
                </a:tc>
                <a:tc>
                  <a:txBody>
                    <a:bodyPr/>
                    <a:lstStyle/>
                    <a:p>
                      <a:r>
                        <a:rPr lang="it-IT" sz="1200" dirty="0"/>
                        <a:t>Usato per cartografia italiana e adottato internazionalmente</a:t>
                      </a:r>
                    </a:p>
                  </a:txBody>
                  <a:tcPr marL="45863" marR="45863" marT="22931" marB="22931"/>
                </a:tc>
                <a:extLst>
                  <a:ext uri="{0D108BD9-81ED-4DB2-BD59-A6C34878D82A}">
                    <a16:rowId xmlns:a16="http://schemas.microsoft.com/office/drawing/2014/main" val="2455148088"/>
                  </a:ext>
                </a:extLst>
              </a:tr>
              <a:tr h="223481">
                <a:tc>
                  <a:txBody>
                    <a:bodyPr/>
                    <a:lstStyle/>
                    <a:p>
                      <a:r>
                        <a:rPr lang="it-IT" sz="1200" dirty="0"/>
                        <a:t>WGS84</a:t>
                      </a:r>
                    </a:p>
                    <a:p>
                      <a:r>
                        <a:rPr lang="it-IT" sz="1200" dirty="0"/>
                        <a:t>1984</a:t>
                      </a:r>
                    </a:p>
                  </a:txBody>
                  <a:tcPr marL="45863" marR="45863" marT="22931" marB="22931"/>
                </a:tc>
                <a:tc>
                  <a:txBody>
                    <a:bodyPr/>
                    <a:lstStyle/>
                    <a:p>
                      <a:r>
                        <a:rPr lang="it-IT" sz="1200" dirty="0"/>
                        <a:t>6.378.137</a:t>
                      </a:r>
                    </a:p>
                  </a:txBody>
                  <a:tcPr marL="45863" marR="45863" marT="22931" marB="22931"/>
                </a:tc>
                <a:tc>
                  <a:txBody>
                    <a:bodyPr/>
                    <a:lstStyle/>
                    <a:p>
                      <a:r>
                        <a:rPr lang="it-IT" sz="1200" dirty="0"/>
                        <a:t>6.356.752</a:t>
                      </a:r>
                    </a:p>
                  </a:txBody>
                  <a:tcPr marL="45863" marR="45863" marT="22931" marB="22931"/>
                </a:tc>
                <a:tc>
                  <a:txBody>
                    <a:bodyPr/>
                    <a:lstStyle/>
                    <a:p>
                      <a:r>
                        <a:rPr lang="it-IT" sz="1200" dirty="0"/>
                        <a:t>0.00669448</a:t>
                      </a:r>
                    </a:p>
                    <a:p>
                      <a:endParaRPr lang="it-IT" sz="1200" dirty="0"/>
                    </a:p>
                  </a:txBody>
                  <a:tcPr marL="45863" marR="45863" marT="22931" marB="22931"/>
                </a:tc>
                <a:tc>
                  <a:txBody>
                    <a:bodyPr/>
                    <a:lstStyle/>
                    <a:p>
                      <a:r>
                        <a:rPr lang="it-IT" sz="1200" dirty="0"/>
                        <a:t>1/298,257</a:t>
                      </a:r>
                    </a:p>
                  </a:txBody>
                  <a:tcPr marL="45863" marR="45863" marT="22931" marB="22931"/>
                </a:tc>
                <a:tc>
                  <a:txBody>
                    <a:bodyPr/>
                    <a:lstStyle/>
                    <a:p>
                      <a:r>
                        <a:rPr lang="it-IT" sz="1200" dirty="0"/>
                        <a:t>Calcolato</a:t>
                      </a:r>
                      <a:r>
                        <a:rPr lang="it-IT" sz="1200" baseline="0" dirty="0"/>
                        <a:t> da dati di geodesia spaziale (orbite satelliti) e usato per misure GPS</a:t>
                      </a:r>
                      <a:endParaRPr lang="it-IT" sz="1200" dirty="0"/>
                    </a:p>
                  </a:txBody>
                  <a:tcPr marL="45863" marR="45863" marT="22931" marB="22931"/>
                </a:tc>
                <a:extLst>
                  <a:ext uri="{0D108BD9-81ED-4DB2-BD59-A6C34878D82A}">
                    <a16:rowId xmlns:a16="http://schemas.microsoft.com/office/drawing/2014/main" val="4119954888"/>
                  </a:ext>
                </a:extLst>
              </a:tr>
            </a:tbl>
          </a:graphicData>
        </a:graphic>
      </p:graphicFrame>
      <p:sp>
        <p:nvSpPr>
          <p:cNvPr id="5" name="Segnaposto numero diapositiva 4"/>
          <p:cNvSpPr>
            <a:spLocks noGrp="1"/>
          </p:cNvSpPr>
          <p:nvPr>
            <p:ph type="sldNum" sz="quarter" idx="12"/>
          </p:nvPr>
        </p:nvSpPr>
        <p:spPr/>
        <p:txBody>
          <a:bodyPr/>
          <a:lstStyle/>
          <a:p>
            <a:fld id="{E8149F7A-3F2F-4E74-9B41-04A30A4F8932}" type="slidenum">
              <a:rPr lang="it-IT" smtClean="0"/>
              <a:t>34</a:t>
            </a:fld>
            <a:endParaRPr lang="it-IT"/>
          </a:p>
        </p:txBody>
      </p:sp>
    </p:spTree>
    <p:extLst>
      <p:ext uri="{BB962C8B-B14F-4D97-AF65-F5344CB8AC3E}">
        <p14:creationId xmlns:p14="http://schemas.microsoft.com/office/powerpoint/2010/main" val="2539333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Superfici di riferimento</a:t>
            </a:r>
          </a:p>
        </p:txBody>
      </p:sp>
      <p:sp>
        <p:nvSpPr>
          <p:cNvPr id="4" name="Rettangolo 3"/>
          <p:cNvSpPr/>
          <p:nvPr/>
        </p:nvSpPr>
        <p:spPr>
          <a:xfrm>
            <a:off x="384174" y="500336"/>
            <a:ext cx="6626225" cy="6038576"/>
          </a:xfrm>
          <a:prstGeom prst="rect">
            <a:avLst/>
          </a:prstGeom>
        </p:spPr>
        <p:txBody>
          <a:bodyPr wrap="square">
            <a:spAutoFit/>
          </a:bodyPr>
          <a:lstStyle/>
          <a:p>
            <a:pPr indent="270510" algn="just">
              <a:lnSpc>
                <a:spcPct val="115000"/>
              </a:lnSpc>
              <a:spcAft>
                <a:spcPts val="0"/>
              </a:spcAft>
            </a:pPr>
            <a:r>
              <a:rPr lang="it-IT" sz="1600" dirty="0">
                <a:latin typeface="Swis721 Lt BT" panose="020B0403020202020204" pitchFamily="34" charset="0"/>
                <a:ea typeface="Calibri" panose="020F0502020204030204" pitchFamily="34" charset="0"/>
                <a:cs typeface="Times New Roman" panose="02020603050405020304" pitchFamily="18" charset="0"/>
              </a:rPr>
              <a:t>Caratteristiche di una superficie di riferimento:</a:t>
            </a:r>
          </a:p>
          <a:p>
            <a:pPr indent="270510" algn="just">
              <a:lnSpc>
                <a:spcPct val="115000"/>
              </a:lnSpc>
              <a:spcAft>
                <a:spcPts val="0"/>
              </a:spcAft>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it-IT" sz="1600" dirty="0"/>
              <a:t>La sua </a:t>
            </a:r>
            <a:r>
              <a:rPr lang="it-IT" sz="1600" b="1" i="1" dirty="0">
                <a:solidFill>
                  <a:schemeClr val="tx1">
                    <a:lumMod val="85000"/>
                    <a:lumOff val="15000"/>
                  </a:schemeClr>
                </a:solidFill>
              </a:rPr>
              <a:t>forma</a:t>
            </a:r>
            <a:r>
              <a:rPr lang="it-IT" sz="1600" dirty="0"/>
              <a:t> deve essere </a:t>
            </a:r>
            <a:r>
              <a:rPr lang="it-IT" sz="1600" b="1" i="1" dirty="0">
                <a:solidFill>
                  <a:schemeClr val="tx1">
                    <a:lumMod val="85000"/>
                    <a:lumOff val="15000"/>
                  </a:schemeClr>
                </a:solidFill>
              </a:rPr>
              <a:t>molto prossima a quella della terra </a:t>
            </a:r>
            <a:r>
              <a:rPr lang="it-IT" sz="1600" dirty="0"/>
              <a:t>(quindi non tutte le superfici sono adatte a questo scopo e, in particolare, solo alcune vengono utilizzate a scopi cartografici)</a:t>
            </a:r>
          </a:p>
          <a:p>
            <a:pPr marL="285750" indent="-285750" algn="just">
              <a:lnSpc>
                <a:spcPct val="115000"/>
              </a:lnSpc>
              <a:spcAft>
                <a:spcPts val="0"/>
              </a:spcAft>
              <a:buFont typeface="Arial" panose="020B0604020202020204" pitchFamily="34" charset="0"/>
              <a:buChar char="•"/>
            </a:pPr>
            <a:endParaRPr lang="it-IT" sz="1600" dirty="0"/>
          </a:p>
          <a:p>
            <a:pPr marL="285750" indent="-285750" algn="just">
              <a:lnSpc>
                <a:spcPct val="115000"/>
              </a:lnSpc>
              <a:spcAft>
                <a:spcPts val="0"/>
              </a:spcAft>
              <a:buFont typeface="Arial" panose="020B0604020202020204" pitchFamily="34" charset="0"/>
              <a:buChar char="•"/>
            </a:pPr>
            <a:r>
              <a:rPr lang="it-IT" sz="1600" dirty="0">
                <a:latin typeface="Swis721 Lt BT" panose="020B0403020202020204" pitchFamily="34" charset="0"/>
                <a:ea typeface="Calibri" panose="020F0502020204030204" pitchFamily="34" charset="0"/>
                <a:cs typeface="Times New Roman" panose="02020603050405020304" pitchFamily="18" charset="0"/>
              </a:rPr>
              <a:t>La sua </a:t>
            </a:r>
            <a:r>
              <a:rPr lang="it-IT" sz="1600" b="1" i="1" dirty="0">
                <a:solidFill>
                  <a:schemeClr val="tx1">
                    <a:lumMod val="85000"/>
                    <a:lumOff val="15000"/>
                  </a:schemeClr>
                </a:solidFill>
              </a:rPr>
              <a:t>rappresentazione matematica </a:t>
            </a:r>
            <a:r>
              <a:rPr lang="it-IT" sz="1600" dirty="0">
                <a:latin typeface="Swis721 Lt BT" panose="020B0403020202020204" pitchFamily="34" charset="0"/>
                <a:ea typeface="Calibri" panose="020F0502020204030204" pitchFamily="34" charset="0"/>
                <a:cs typeface="Times New Roman" panose="02020603050405020304" pitchFamily="18" charset="0"/>
              </a:rPr>
              <a:t>deve essere abbastanza «</a:t>
            </a:r>
            <a:r>
              <a:rPr lang="it-IT" sz="1600" b="1" i="1" dirty="0">
                <a:solidFill>
                  <a:schemeClr val="tx1">
                    <a:lumMod val="85000"/>
                    <a:lumOff val="15000"/>
                  </a:schemeClr>
                </a:solidFill>
              </a:rPr>
              <a:t>semplice</a:t>
            </a:r>
            <a:r>
              <a:rPr lang="it-IT" sz="1600" dirty="0">
                <a:latin typeface="Swis721 Lt BT" panose="020B0403020202020204" pitchFamily="34" charset="0"/>
                <a:ea typeface="Calibri" panose="020F0502020204030204" pitchFamily="34" charset="0"/>
                <a:cs typeface="Times New Roman" panose="02020603050405020304" pitchFamily="18" charset="0"/>
              </a:rPr>
              <a:t>», anche se con ciò non si intende dire che sia necessariamente «facile» scrivere le equazioni che definiscono tale superficie</a:t>
            </a:r>
          </a:p>
          <a:p>
            <a:pPr marL="285750" indent="-285750" algn="just">
              <a:lnSpc>
                <a:spcPct val="115000"/>
              </a:lnSpc>
              <a:spcAft>
                <a:spcPts val="0"/>
              </a:spcAft>
              <a:buFont typeface="Arial" panose="020B0604020202020204" pitchFamily="34" charset="0"/>
              <a:buChar char="•"/>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it-IT" sz="1600" dirty="0">
                <a:latin typeface="Swis721 Lt BT" panose="020B0403020202020204" pitchFamily="34" charset="0"/>
                <a:ea typeface="Calibri" panose="020F0502020204030204" pitchFamily="34" charset="0"/>
                <a:cs typeface="Times New Roman" panose="02020603050405020304" pitchFamily="18" charset="0"/>
              </a:rPr>
              <a:t>Si deve poter istituire una geometria per </a:t>
            </a:r>
            <a:r>
              <a:rPr lang="it-IT" sz="1600" b="1" i="1" dirty="0">
                <a:solidFill>
                  <a:schemeClr val="tx1">
                    <a:lumMod val="85000"/>
                    <a:lumOff val="15000"/>
                  </a:schemeClr>
                </a:solidFill>
              </a:rPr>
              <a:t>eseguire calcoli geodetici </a:t>
            </a:r>
            <a:r>
              <a:rPr lang="it-IT" sz="1600" dirty="0">
                <a:latin typeface="Swis721 Lt BT" panose="020B0403020202020204" pitchFamily="34" charset="0"/>
                <a:ea typeface="Calibri" panose="020F0502020204030204" pitchFamily="34" charset="0"/>
                <a:cs typeface="Times New Roman" panose="02020603050405020304" pitchFamily="18" charset="0"/>
              </a:rPr>
              <a:t>(in generale, determinazione di angoli e distanze) </a:t>
            </a:r>
            <a:r>
              <a:rPr lang="it-IT" sz="1600" b="1" i="1" dirty="0">
                <a:solidFill>
                  <a:schemeClr val="tx1">
                    <a:lumMod val="85000"/>
                    <a:lumOff val="15000"/>
                  </a:schemeClr>
                </a:solidFill>
              </a:rPr>
              <a:t>in modo semplice</a:t>
            </a:r>
          </a:p>
          <a:p>
            <a:pPr marL="285750" indent="-285750" algn="just">
              <a:lnSpc>
                <a:spcPct val="115000"/>
              </a:lnSpc>
              <a:spcAft>
                <a:spcPts val="0"/>
              </a:spcAft>
              <a:buFont typeface="Arial" panose="020B0604020202020204" pitchFamily="34" charset="0"/>
              <a:buChar char="•"/>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it-IT" sz="1600" dirty="0">
                <a:latin typeface="Swis721 Lt BT" panose="020B0403020202020204" pitchFamily="34" charset="0"/>
                <a:ea typeface="Calibri" panose="020F0502020204030204" pitchFamily="34" charset="0"/>
                <a:cs typeface="Times New Roman" panose="02020603050405020304" pitchFamily="18" charset="0"/>
              </a:rPr>
              <a:t>Si deve poter stabilire una </a:t>
            </a:r>
            <a:r>
              <a:rPr lang="it-IT" sz="1600" b="1" i="1" dirty="0">
                <a:solidFill>
                  <a:schemeClr val="tx1">
                    <a:lumMod val="85000"/>
                    <a:lumOff val="15000"/>
                  </a:schemeClr>
                </a:solidFill>
              </a:rPr>
              <a:t>corrispondenza biunivoca </a:t>
            </a:r>
            <a:r>
              <a:rPr lang="it-IT" sz="1600" dirty="0">
                <a:latin typeface="Swis721 Lt BT" panose="020B0403020202020204" pitchFamily="34" charset="0"/>
                <a:ea typeface="Calibri" panose="020F0502020204030204" pitchFamily="34" charset="0"/>
                <a:cs typeface="Times New Roman" panose="02020603050405020304" pitchFamily="18" charset="0"/>
              </a:rPr>
              <a:t>tra i sui punti e quelli appartenenti alla superficie terreste, in modo tale che sia univocamente stabilito quali siano sulla superficie di riferimento le coordinate del punto corrispondente sulla superficie terrestre (e viceversa)</a:t>
            </a:r>
          </a:p>
          <a:p>
            <a:pPr indent="270510" algn="just">
              <a:lnSpc>
                <a:spcPct val="115000"/>
              </a:lnSpc>
              <a:spcAft>
                <a:spcPts val="0"/>
              </a:spcAft>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a:p>
            <a:pPr indent="270510" algn="just">
              <a:lnSpc>
                <a:spcPct val="115000"/>
              </a:lnSpc>
              <a:spcAft>
                <a:spcPts val="0"/>
              </a:spcAft>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481" y="1498600"/>
            <a:ext cx="4300519" cy="3636962"/>
          </a:xfrm>
          <a:prstGeom prst="rect">
            <a:avLst/>
          </a:prstGeom>
        </p:spPr>
      </p:pic>
      <p:sp>
        <p:nvSpPr>
          <p:cNvPr id="5" name="Segnaposto numero diapositiva 4"/>
          <p:cNvSpPr>
            <a:spLocks noGrp="1"/>
          </p:cNvSpPr>
          <p:nvPr>
            <p:ph type="sldNum" sz="quarter" idx="12"/>
          </p:nvPr>
        </p:nvSpPr>
        <p:spPr/>
        <p:txBody>
          <a:bodyPr/>
          <a:lstStyle/>
          <a:p>
            <a:fld id="{E8149F7A-3F2F-4E74-9B41-04A30A4F8932}" type="slidenum">
              <a:rPr lang="it-IT" smtClean="0"/>
              <a:t>35</a:t>
            </a:fld>
            <a:endParaRPr lang="it-IT"/>
          </a:p>
        </p:txBody>
      </p:sp>
    </p:spTree>
    <p:extLst>
      <p:ext uri="{BB962C8B-B14F-4D97-AF65-F5344CB8AC3E}">
        <p14:creationId xmlns:p14="http://schemas.microsoft.com/office/powerpoint/2010/main" val="3801944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Superfici di riferimento</a:t>
            </a:r>
          </a:p>
        </p:txBody>
      </p:sp>
      <p:sp>
        <p:nvSpPr>
          <p:cNvPr id="2" name="Titolo 1"/>
          <p:cNvSpPr>
            <a:spLocks noGrp="1"/>
          </p:cNvSpPr>
          <p:nvPr>
            <p:ph type="title"/>
          </p:nvPr>
        </p:nvSpPr>
        <p:spPr/>
        <p:txBody>
          <a:bodyPr/>
          <a:lstStyle/>
          <a:p>
            <a:r>
              <a:rPr lang="it-IT" dirty="0"/>
              <a:t>Il geoide</a:t>
            </a:r>
          </a:p>
        </p:txBody>
      </p:sp>
      <p:sp>
        <p:nvSpPr>
          <p:cNvPr id="4" name="Segnaposto contenuto 3"/>
          <p:cNvSpPr>
            <a:spLocks noGrp="1"/>
          </p:cNvSpPr>
          <p:nvPr>
            <p:ph sz="half" idx="1"/>
          </p:nvPr>
        </p:nvSpPr>
        <p:spPr/>
        <p:txBody>
          <a:bodyPr/>
          <a:lstStyle/>
          <a:p>
            <a:pPr algn="ctr"/>
            <a:r>
              <a:rPr lang="it-IT" sz="1800" b="1" i="1" dirty="0"/>
              <a:t>Superficie equipotenziale del campo gravitazionale che meglio approssima la superficie terrestre</a:t>
            </a:r>
          </a:p>
          <a:p>
            <a:pPr algn="ctr"/>
            <a:endParaRPr lang="it-IT" sz="1800" b="1" i="1" dirty="0"/>
          </a:p>
          <a:p>
            <a:r>
              <a:rPr lang="it-IT" dirty="0"/>
              <a:t>Il geoide è una superficie ortogonale in ogni suo punto alla direzione della forza di gravità ed è identificabile idealmente con la superficie “media” degli oceani (depurata cioè dal moto ondoso e da alcune irregolarità periodiche o accidentali quali le maree, le variazioni di pressioni atmosferica,  le correnti....) prolungata sotto le terre emerse.</a:t>
            </a:r>
          </a:p>
          <a:p>
            <a:r>
              <a:rPr lang="it-IT" dirty="0"/>
              <a:t> </a:t>
            </a:r>
            <a:endParaRPr lang="it-IT" sz="1800" b="1" i="1" dirty="0"/>
          </a:p>
          <a:p>
            <a:endParaRPr lang="it-IT" dirty="0"/>
          </a:p>
        </p:txBody>
      </p:sp>
      <p:grpSp>
        <p:nvGrpSpPr>
          <p:cNvPr id="94" name="Gruppo 93"/>
          <p:cNvGrpSpPr/>
          <p:nvPr/>
        </p:nvGrpSpPr>
        <p:grpSpPr>
          <a:xfrm>
            <a:off x="246855" y="4451350"/>
            <a:ext cx="6681793" cy="2588079"/>
            <a:chOff x="823616" y="2300288"/>
            <a:chExt cx="6705212" cy="2597150"/>
          </a:xfrm>
        </p:grpSpPr>
        <p:sp>
          <p:nvSpPr>
            <p:cNvPr id="95" name="Arc 1028"/>
            <p:cNvSpPr>
              <a:spLocks/>
            </p:cNvSpPr>
            <p:nvPr/>
          </p:nvSpPr>
          <p:spPr bwMode="auto">
            <a:xfrm>
              <a:off x="1066800" y="2746375"/>
              <a:ext cx="1463675" cy="2066925"/>
            </a:xfrm>
            <a:custGeom>
              <a:avLst/>
              <a:gdLst>
                <a:gd name="T0" fmla="*/ 0 w 5120"/>
                <a:gd name="T1" fmla="*/ 0 h 21600"/>
                <a:gd name="T2" fmla="*/ 2147483646 w 5120"/>
                <a:gd name="T3" fmla="*/ 2147483646 h 21600"/>
                <a:gd name="T4" fmla="*/ 0 w 5120"/>
                <a:gd name="T5" fmla="*/ 2147483646 h 21600"/>
                <a:gd name="T6" fmla="*/ 0 60000 65536"/>
                <a:gd name="T7" fmla="*/ 0 60000 65536"/>
                <a:gd name="T8" fmla="*/ 0 60000 65536"/>
              </a:gdLst>
              <a:ahLst/>
              <a:cxnLst>
                <a:cxn ang="T6">
                  <a:pos x="T0" y="T1"/>
                </a:cxn>
                <a:cxn ang="T7">
                  <a:pos x="T2" y="T3"/>
                </a:cxn>
                <a:cxn ang="T8">
                  <a:pos x="T4" y="T5"/>
                </a:cxn>
              </a:cxnLst>
              <a:rect l="0" t="0" r="r" b="b"/>
              <a:pathLst>
                <a:path w="5120" h="21600" fill="none" extrusionOk="0">
                  <a:moveTo>
                    <a:pt x="0" y="0"/>
                  </a:moveTo>
                  <a:cubicBezTo>
                    <a:pt x="1725" y="0"/>
                    <a:pt x="3444" y="206"/>
                    <a:pt x="5120" y="615"/>
                  </a:cubicBezTo>
                </a:path>
                <a:path w="5120" h="21600" stroke="0" extrusionOk="0">
                  <a:moveTo>
                    <a:pt x="0" y="0"/>
                  </a:moveTo>
                  <a:cubicBezTo>
                    <a:pt x="1725" y="0"/>
                    <a:pt x="3444" y="206"/>
                    <a:pt x="5120" y="615"/>
                  </a:cubicBezTo>
                  <a:lnTo>
                    <a:pt x="0" y="21600"/>
                  </a:lnTo>
                  <a:lnTo>
                    <a:pt x="0" y="0"/>
                  </a:lnTo>
                  <a:close/>
                </a:path>
              </a:pathLst>
            </a:custGeom>
            <a:noFill/>
            <a:ln w="38100">
              <a:solidFill>
                <a:srgbClr val="00B0F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 name="Arc 1027"/>
            <p:cNvSpPr>
              <a:spLocks/>
            </p:cNvSpPr>
            <p:nvPr/>
          </p:nvSpPr>
          <p:spPr bwMode="auto">
            <a:xfrm>
              <a:off x="1219200" y="3224213"/>
              <a:ext cx="5713413" cy="1673225"/>
            </a:xfrm>
            <a:custGeom>
              <a:avLst/>
              <a:gdLst>
                <a:gd name="T0" fmla="*/ 2147483646 w 19997"/>
                <a:gd name="T1" fmla="*/ 0 h 17488"/>
                <a:gd name="T2" fmla="*/ 2147483646 w 19997"/>
                <a:gd name="T3" fmla="*/ 2147483646 h 17488"/>
                <a:gd name="T4" fmla="*/ 0 w 19997"/>
                <a:gd name="T5" fmla="*/ 2147483646 h 17488"/>
                <a:gd name="T6" fmla="*/ 0 60000 65536"/>
                <a:gd name="T7" fmla="*/ 0 60000 65536"/>
                <a:gd name="T8" fmla="*/ 0 60000 65536"/>
              </a:gdLst>
              <a:ahLst/>
              <a:cxnLst>
                <a:cxn ang="T6">
                  <a:pos x="T0" y="T1"/>
                </a:cxn>
                <a:cxn ang="T7">
                  <a:pos x="T2" y="T3"/>
                </a:cxn>
                <a:cxn ang="T8">
                  <a:pos x="T4" y="T5"/>
                </a:cxn>
              </a:cxnLst>
              <a:rect l="0" t="0" r="r" b="b"/>
              <a:pathLst>
                <a:path w="19997" h="17488" fill="none" extrusionOk="0">
                  <a:moveTo>
                    <a:pt x="12677" y="0"/>
                  </a:moveTo>
                  <a:cubicBezTo>
                    <a:pt x="15939" y="2364"/>
                    <a:pt x="18474" y="5593"/>
                    <a:pt x="19997" y="9322"/>
                  </a:cubicBezTo>
                </a:path>
                <a:path w="19997" h="17488" stroke="0" extrusionOk="0">
                  <a:moveTo>
                    <a:pt x="12677" y="0"/>
                  </a:moveTo>
                  <a:cubicBezTo>
                    <a:pt x="15939" y="2364"/>
                    <a:pt x="18474" y="5593"/>
                    <a:pt x="19997" y="9322"/>
                  </a:cubicBezTo>
                  <a:lnTo>
                    <a:pt x="0" y="17488"/>
                  </a:lnTo>
                  <a:lnTo>
                    <a:pt x="12677" y="0"/>
                  </a:lnTo>
                  <a:close/>
                </a:path>
              </a:pathLst>
            </a:custGeom>
            <a:noFill/>
            <a:ln w="38100">
              <a:solidFill>
                <a:srgbClr val="00B0F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7" name="Freeform 1030"/>
            <p:cNvSpPr>
              <a:spLocks noChangeAspect="1"/>
            </p:cNvSpPr>
            <p:nvPr/>
          </p:nvSpPr>
          <p:spPr bwMode="auto">
            <a:xfrm>
              <a:off x="2562225" y="2814638"/>
              <a:ext cx="2324100" cy="738187"/>
            </a:xfrm>
            <a:custGeom>
              <a:avLst/>
              <a:gdLst>
                <a:gd name="T0" fmla="*/ 0 w 1464"/>
                <a:gd name="T1" fmla="*/ 0 h 465"/>
                <a:gd name="T2" fmla="*/ 2147483646 w 1464"/>
                <a:gd name="T3" fmla="*/ 2147483646 h 465"/>
                <a:gd name="T4" fmla="*/ 2147483646 w 1464"/>
                <a:gd name="T5" fmla="*/ 2147483646 h 465"/>
                <a:gd name="T6" fmla="*/ 2147483646 w 1464"/>
                <a:gd name="T7" fmla="*/ 2147483646 h 465"/>
                <a:gd name="T8" fmla="*/ 2147483646 w 1464"/>
                <a:gd name="T9" fmla="*/ 2147483646 h 465"/>
                <a:gd name="T10" fmla="*/ 2147483646 w 1464"/>
                <a:gd name="T11" fmla="*/ 2147483646 h 465"/>
                <a:gd name="T12" fmla="*/ 2147483646 w 1464"/>
                <a:gd name="T13" fmla="*/ 2147483646 h 465"/>
                <a:gd name="T14" fmla="*/ 2147483646 w 1464"/>
                <a:gd name="T15" fmla="*/ 2147483646 h 465"/>
                <a:gd name="T16" fmla="*/ 2147483646 w 1464"/>
                <a:gd name="T17" fmla="*/ 2147483646 h 465"/>
                <a:gd name="T18" fmla="*/ 2147483646 w 1464"/>
                <a:gd name="T19" fmla="*/ 2147483646 h 465"/>
                <a:gd name="T20" fmla="*/ 2147483646 w 1464"/>
                <a:gd name="T21" fmla="*/ 2147483646 h 465"/>
                <a:gd name="T22" fmla="*/ 2147483646 w 1464"/>
                <a:gd name="T23" fmla="*/ 2147483646 h 465"/>
                <a:gd name="T24" fmla="*/ 2147483646 w 1464"/>
                <a:gd name="T25" fmla="*/ 2147483646 h 465"/>
                <a:gd name="T26" fmla="*/ 2147483646 w 1464"/>
                <a:gd name="T27" fmla="*/ 2147483646 h 465"/>
                <a:gd name="T28" fmla="*/ 2147483646 w 1464"/>
                <a:gd name="T29" fmla="*/ 2147483646 h 465"/>
                <a:gd name="T30" fmla="*/ 0 w 1464"/>
                <a:gd name="T31" fmla="*/ 0 h 4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64" h="465">
                  <a:moveTo>
                    <a:pt x="0" y="0"/>
                  </a:moveTo>
                  <a:lnTo>
                    <a:pt x="386" y="29"/>
                  </a:lnTo>
                  <a:lnTo>
                    <a:pt x="797" y="92"/>
                  </a:lnTo>
                  <a:lnTo>
                    <a:pt x="1028" y="125"/>
                  </a:lnTo>
                  <a:lnTo>
                    <a:pt x="1234" y="180"/>
                  </a:lnTo>
                  <a:lnTo>
                    <a:pt x="1464" y="268"/>
                  </a:lnTo>
                  <a:lnTo>
                    <a:pt x="1305" y="381"/>
                  </a:lnTo>
                  <a:lnTo>
                    <a:pt x="1204" y="428"/>
                  </a:lnTo>
                  <a:lnTo>
                    <a:pt x="1068" y="465"/>
                  </a:lnTo>
                  <a:lnTo>
                    <a:pt x="793" y="442"/>
                  </a:lnTo>
                  <a:lnTo>
                    <a:pt x="612" y="394"/>
                  </a:lnTo>
                  <a:lnTo>
                    <a:pt x="456" y="292"/>
                  </a:lnTo>
                  <a:lnTo>
                    <a:pt x="336" y="240"/>
                  </a:lnTo>
                  <a:lnTo>
                    <a:pt x="180" y="164"/>
                  </a:lnTo>
                  <a:lnTo>
                    <a:pt x="96" y="113"/>
                  </a:lnTo>
                  <a:lnTo>
                    <a:pt x="0" y="0"/>
                  </a:lnTo>
                  <a:close/>
                </a:path>
              </a:pathLst>
            </a:custGeom>
            <a:noFill/>
            <a:ln w="38100" cap="flat" cmpd="sng">
              <a:solidFill>
                <a:srgbClr val="00B0F0"/>
              </a:solidFill>
              <a:prstDash val="solid"/>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8" name="Freeform 1031"/>
            <p:cNvSpPr>
              <a:spLocks noChangeAspect="1"/>
            </p:cNvSpPr>
            <p:nvPr/>
          </p:nvSpPr>
          <p:spPr bwMode="auto">
            <a:xfrm>
              <a:off x="2022475" y="2566988"/>
              <a:ext cx="4422775" cy="982662"/>
            </a:xfrm>
            <a:custGeom>
              <a:avLst/>
              <a:gdLst>
                <a:gd name="T0" fmla="*/ 0 w 2786"/>
                <a:gd name="T1" fmla="*/ 0 h 619"/>
                <a:gd name="T2" fmla="*/ 2147483646 w 2786"/>
                <a:gd name="T3" fmla="*/ 2147483646 h 619"/>
                <a:gd name="T4" fmla="*/ 2147483646 w 2786"/>
                <a:gd name="T5" fmla="*/ 2147483646 h 619"/>
                <a:gd name="T6" fmla="*/ 2147483646 w 2786"/>
                <a:gd name="T7" fmla="*/ 2147483646 h 619"/>
                <a:gd name="T8" fmla="*/ 2147483646 w 2786"/>
                <a:gd name="T9" fmla="*/ 2147483646 h 619"/>
                <a:gd name="T10" fmla="*/ 2147483646 w 2786"/>
                <a:gd name="T11" fmla="*/ 2147483646 h 619"/>
                <a:gd name="T12" fmla="*/ 2147483646 w 2786"/>
                <a:gd name="T13" fmla="*/ 2147483646 h 619"/>
                <a:gd name="T14" fmla="*/ 2147483646 w 2786"/>
                <a:gd name="T15" fmla="*/ 2147483646 h 619"/>
                <a:gd name="T16" fmla="*/ 2147483646 w 2786"/>
                <a:gd name="T17" fmla="*/ 2147483646 h 619"/>
                <a:gd name="T18" fmla="*/ 2147483646 w 2786"/>
                <a:gd name="T19" fmla="*/ 2147483646 h 619"/>
                <a:gd name="T20" fmla="*/ 2147483646 w 2786"/>
                <a:gd name="T21" fmla="*/ 2147483646 h 619"/>
                <a:gd name="T22" fmla="*/ 2147483646 w 2786"/>
                <a:gd name="T23" fmla="*/ 2147483646 h 619"/>
                <a:gd name="T24" fmla="*/ 2147483646 w 2786"/>
                <a:gd name="T25" fmla="*/ 2147483646 h 6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86" h="619">
                  <a:moveTo>
                    <a:pt x="0" y="0"/>
                  </a:moveTo>
                  <a:cubicBezTo>
                    <a:pt x="95" y="8"/>
                    <a:pt x="198" y="24"/>
                    <a:pt x="269" y="67"/>
                  </a:cubicBezTo>
                  <a:cubicBezTo>
                    <a:pt x="340" y="110"/>
                    <a:pt x="371" y="213"/>
                    <a:pt x="424" y="260"/>
                  </a:cubicBezTo>
                  <a:cubicBezTo>
                    <a:pt x="477" y="307"/>
                    <a:pt x="517" y="317"/>
                    <a:pt x="588" y="352"/>
                  </a:cubicBezTo>
                  <a:cubicBezTo>
                    <a:pt x="659" y="387"/>
                    <a:pt x="838" y="467"/>
                    <a:pt x="852" y="472"/>
                  </a:cubicBezTo>
                  <a:cubicBezTo>
                    <a:pt x="866" y="477"/>
                    <a:pt x="647" y="365"/>
                    <a:pt x="672" y="380"/>
                  </a:cubicBezTo>
                  <a:cubicBezTo>
                    <a:pt x="697" y="395"/>
                    <a:pt x="887" y="521"/>
                    <a:pt x="1004" y="560"/>
                  </a:cubicBezTo>
                  <a:cubicBezTo>
                    <a:pt x="1121" y="599"/>
                    <a:pt x="1271" y="619"/>
                    <a:pt x="1376" y="616"/>
                  </a:cubicBezTo>
                  <a:cubicBezTo>
                    <a:pt x="1481" y="613"/>
                    <a:pt x="1526" y="602"/>
                    <a:pt x="1632" y="544"/>
                  </a:cubicBezTo>
                  <a:cubicBezTo>
                    <a:pt x="1738" y="486"/>
                    <a:pt x="1878" y="319"/>
                    <a:pt x="2014" y="268"/>
                  </a:cubicBezTo>
                  <a:cubicBezTo>
                    <a:pt x="2150" y="217"/>
                    <a:pt x="2344" y="212"/>
                    <a:pt x="2450" y="235"/>
                  </a:cubicBezTo>
                  <a:cubicBezTo>
                    <a:pt x="2557" y="257"/>
                    <a:pt x="2596" y="352"/>
                    <a:pt x="2652" y="402"/>
                  </a:cubicBezTo>
                  <a:cubicBezTo>
                    <a:pt x="2708" y="453"/>
                    <a:pt x="2747" y="495"/>
                    <a:pt x="2786" y="537"/>
                  </a:cubicBezTo>
                </a:path>
              </a:pathLst>
            </a:custGeom>
            <a:noFill/>
            <a:ln w="57150" cap="flat" cmpd="sng">
              <a:solidFill>
                <a:srgbClr val="C00000"/>
              </a:solidFill>
              <a:prstDash val="solid"/>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9" name="Line 1032"/>
            <p:cNvSpPr>
              <a:spLocks noChangeAspect="1" noChangeShapeType="1"/>
            </p:cNvSpPr>
            <p:nvPr/>
          </p:nvSpPr>
          <p:spPr bwMode="auto">
            <a:xfrm flipH="1">
              <a:off x="5538788" y="2354263"/>
              <a:ext cx="587375" cy="1225550"/>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0" name="Line 1033"/>
            <p:cNvSpPr>
              <a:spLocks noChangeAspect="1" noChangeShapeType="1"/>
            </p:cNvSpPr>
            <p:nvPr/>
          </p:nvSpPr>
          <p:spPr bwMode="auto">
            <a:xfrm flipH="1">
              <a:off x="5380038" y="3579813"/>
              <a:ext cx="158750" cy="373062"/>
            </a:xfrm>
            <a:prstGeom prst="line">
              <a:avLst/>
            </a:prstGeom>
            <a:noFill/>
            <a:ln w="9525">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1" name="Oval 1034"/>
            <p:cNvSpPr>
              <a:spLocks noChangeAspect="1" noChangeArrowheads="1"/>
            </p:cNvSpPr>
            <p:nvPr/>
          </p:nvSpPr>
          <p:spPr bwMode="auto">
            <a:xfrm>
              <a:off x="5805488" y="2886075"/>
              <a:ext cx="106362" cy="106363"/>
            </a:xfrm>
            <a:prstGeom prst="ellipse">
              <a:avLst/>
            </a:prstGeom>
            <a:noFill/>
            <a:ln w="28575">
              <a:solidFill>
                <a:srgbClr val="C000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it-IT" altLang="it-IT" sz="2400"/>
            </a:p>
          </p:txBody>
        </p:sp>
        <p:sp>
          <p:nvSpPr>
            <p:cNvPr id="102" name="Oval 1035"/>
            <p:cNvSpPr>
              <a:spLocks noChangeAspect="1" noChangeArrowheads="1"/>
            </p:cNvSpPr>
            <p:nvPr/>
          </p:nvSpPr>
          <p:spPr bwMode="auto">
            <a:xfrm>
              <a:off x="5545138" y="3367088"/>
              <a:ext cx="107950" cy="106362"/>
            </a:xfrm>
            <a:prstGeom prst="ellipse">
              <a:avLst/>
            </a:prstGeom>
            <a:noFill/>
            <a:ln w="28575">
              <a:solidFill>
                <a:srgbClr val="C000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it-IT" altLang="it-IT" sz="2400">
                <a:solidFill>
                  <a:srgbClr val="FF0066"/>
                </a:solidFill>
              </a:endParaRPr>
            </a:p>
          </p:txBody>
        </p:sp>
        <p:sp>
          <p:nvSpPr>
            <p:cNvPr id="103" name="Text Box 1036"/>
            <p:cNvSpPr txBox="1">
              <a:spLocks noChangeAspect="1" noChangeArrowheads="1"/>
            </p:cNvSpPr>
            <p:nvPr/>
          </p:nvSpPr>
          <p:spPr bwMode="auto">
            <a:xfrm>
              <a:off x="5486400" y="2444750"/>
              <a:ext cx="549275" cy="457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400"/>
                <a:t>P</a:t>
              </a:r>
            </a:p>
          </p:txBody>
        </p:sp>
        <p:sp>
          <p:nvSpPr>
            <p:cNvPr id="104" name="Text Box 1037"/>
            <p:cNvSpPr txBox="1">
              <a:spLocks noChangeAspect="1" noChangeArrowheads="1"/>
            </p:cNvSpPr>
            <p:nvPr/>
          </p:nvSpPr>
          <p:spPr bwMode="auto">
            <a:xfrm>
              <a:off x="5091113" y="3351213"/>
              <a:ext cx="471487" cy="457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1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400"/>
                <a:t>P’</a:t>
              </a:r>
            </a:p>
          </p:txBody>
        </p:sp>
        <p:sp>
          <p:nvSpPr>
            <p:cNvPr id="105" name="Line 1039"/>
            <p:cNvSpPr>
              <a:spLocks noChangeAspect="1" noChangeShapeType="1"/>
            </p:cNvSpPr>
            <p:nvPr/>
          </p:nvSpPr>
          <p:spPr bwMode="auto">
            <a:xfrm flipH="1">
              <a:off x="6018213" y="2300288"/>
              <a:ext cx="693737" cy="266700"/>
            </a:xfrm>
            <a:prstGeom prst="line">
              <a:avLst/>
            </a:prstGeom>
            <a:noFill/>
            <a:ln w="9525">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6" name="Text Box 1040"/>
            <p:cNvSpPr txBox="1">
              <a:spLocks noChangeAspect="1" noChangeArrowheads="1"/>
            </p:cNvSpPr>
            <p:nvPr/>
          </p:nvSpPr>
          <p:spPr bwMode="auto">
            <a:xfrm>
              <a:off x="6287403" y="2320133"/>
              <a:ext cx="1241425" cy="4619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400" dirty="0"/>
                <a:t>verticale</a:t>
              </a:r>
            </a:p>
          </p:txBody>
        </p:sp>
        <p:sp>
          <p:nvSpPr>
            <p:cNvPr id="107" name="Line 1041"/>
            <p:cNvSpPr>
              <a:spLocks noChangeAspect="1" noChangeShapeType="1"/>
            </p:cNvSpPr>
            <p:nvPr/>
          </p:nvSpPr>
          <p:spPr bwMode="auto">
            <a:xfrm>
              <a:off x="5219700" y="2992438"/>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8" name="Line 1042"/>
            <p:cNvSpPr>
              <a:spLocks noChangeAspect="1" noChangeShapeType="1"/>
            </p:cNvSpPr>
            <p:nvPr/>
          </p:nvSpPr>
          <p:spPr bwMode="auto">
            <a:xfrm>
              <a:off x="5219700" y="3046413"/>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9" name="Line 1043"/>
            <p:cNvSpPr>
              <a:spLocks noChangeAspect="1" noChangeShapeType="1"/>
            </p:cNvSpPr>
            <p:nvPr/>
          </p:nvSpPr>
          <p:spPr bwMode="auto">
            <a:xfrm>
              <a:off x="5273675" y="2992438"/>
              <a:ext cx="52388"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0" name="Line 1044"/>
            <p:cNvSpPr>
              <a:spLocks noChangeAspect="1" noChangeShapeType="1"/>
            </p:cNvSpPr>
            <p:nvPr/>
          </p:nvSpPr>
          <p:spPr bwMode="auto">
            <a:xfrm flipH="1" flipV="1">
              <a:off x="5059363" y="3152775"/>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1" name="Line 1045"/>
            <p:cNvSpPr>
              <a:spLocks noChangeAspect="1" noChangeShapeType="1"/>
            </p:cNvSpPr>
            <p:nvPr/>
          </p:nvSpPr>
          <p:spPr bwMode="auto">
            <a:xfrm flipH="1" flipV="1">
              <a:off x="5006975" y="3152775"/>
              <a:ext cx="52388"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2" name="Line 1046"/>
            <p:cNvSpPr>
              <a:spLocks noChangeAspect="1" noChangeShapeType="1"/>
            </p:cNvSpPr>
            <p:nvPr/>
          </p:nvSpPr>
          <p:spPr bwMode="auto">
            <a:xfrm flipH="1" flipV="1">
              <a:off x="5059363" y="3100388"/>
              <a:ext cx="53975" cy="52387"/>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3" name="Line 1047"/>
            <p:cNvSpPr>
              <a:spLocks noChangeAspect="1" noChangeShapeType="1"/>
            </p:cNvSpPr>
            <p:nvPr/>
          </p:nvSpPr>
          <p:spPr bwMode="auto">
            <a:xfrm>
              <a:off x="5538788" y="2940050"/>
              <a:ext cx="53975" cy="52388"/>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4" name="Line 1048"/>
            <p:cNvSpPr>
              <a:spLocks noChangeAspect="1" noChangeShapeType="1"/>
            </p:cNvSpPr>
            <p:nvPr/>
          </p:nvSpPr>
          <p:spPr bwMode="auto">
            <a:xfrm>
              <a:off x="5538788" y="2992438"/>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5" name="Line 1049"/>
            <p:cNvSpPr>
              <a:spLocks noChangeAspect="1" noChangeShapeType="1"/>
            </p:cNvSpPr>
            <p:nvPr/>
          </p:nvSpPr>
          <p:spPr bwMode="auto">
            <a:xfrm>
              <a:off x="5592763" y="2940050"/>
              <a:ext cx="53975" cy="52388"/>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6" name="Line 1050"/>
            <p:cNvSpPr>
              <a:spLocks noChangeAspect="1" noChangeShapeType="1"/>
            </p:cNvSpPr>
            <p:nvPr/>
          </p:nvSpPr>
          <p:spPr bwMode="auto">
            <a:xfrm>
              <a:off x="5965825" y="3046413"/>
              <a:ext cx="52388"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7" name="Line 1051"/>
            <p:cNvSpPr>
              <a:spLocks noChangeAspect="1" noChangeShapeType="1"/>
            </p:cNvSpPr>
            <p:nvPr/>
          </p:nvSpPr>
          <p:spPr bwMode="auto">
            <a:xfrm>
              <a:off x="5965825" y="3100388"/>
              <a:ext cx="52388" cy="52387"/>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8" name="Line 1052"/>
            <p:cNvSpPr>
              <a:spLocks noChangeAspect="1" noChangeShapeType="1"/>
            </p:cNvSpPr>
            <p:nvPr/>
          </p:nvSpPr>
          <p:spPr bwMode="auto">
            <a:xfrm>
              <a:off x="6018213" y="3046413"/>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9" name="Line 1053"/>
            <p:cNvSpPr>
              <a:spLocks noChangeAspect="1" noChangeShapeType="1"/>
            </p:cNvSpPr>
            <p:nvPr/>
          </p:nvSpPr>
          <p:spPr bwMode="auto">
            <a:xfrm rot="5400000">
              <a:off x="5485606" y="3047207"/>
              <a:ext cx="53975" cy="52388"/>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0" name="Line 1054"/>
            <p:cNvSpPr>
              <a:spLocks noChangeAspect="1" noChangeShapeType="1"/>
            </p:cNvSpPr>
            <p:nvPr/>
          </p:nvSpPr>
          <p:spPr bwMode="auto">
            <a:xfrm rot="5400000">
              <a:off x="5486400" y="3100388"/>
              <a:ext cx="52387" cy="52388"/>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1" name="Line 1055"/>
            <p:cNvSpPr>
              <a:spLocks noChangeAspect="1" noChangeShapeType="1"/>
            </p:cNvSpPr>
            <p:nvPr/>
          </p:nvSpPr>
          <p:spPr bwMode="auto">
            <a:xfrm rot="5400000">
              <a:off x="5538788" y="3046413"/>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 name="Line 1056"/>
            <p:cNvSpPr>
              <a:spLocks noChangeAspect="1" noChangeShapeType="1"/>
            </p:cNvSpPr>
            <p:nvPr/>
          </p:nvSpPr>
          <p:spPr bwMode="auto">
            <a:xfrm rot="5400000">
              <a:off x="6018213" y="3152775"/>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3" name="Line 1057"/>
            <p:cNvSpPr>
              <a:spLocks noChangeAspect="1" noChangeShapeType="1"/>
            </p:cNvSpPr>
            <p:nvPr/>
          </p:nvSpPr>
          <p:spPr bwMode="auto">
            <a:xfrm rot="5400000">
              <a:off x="6019007" y="3205956"/>
              <a:ext cx="52388"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4" name="Line 1058"/>
            <p:cNvSpPr>
              <a:spLocks noChangeAspect="1" noChangeShapeType="1"/>
            </p:cNvSpPr>
            <p:nvPr/>
          </p:nvSpPr>
          <p:spPr bwMode="auto">
            <a:xfrm rot="5400000">
              <a:off x="6019006" y="3151982"/>
              <a:ext cx="106363" cy="107950"/>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5" name="Line 1059"/>
            <p:cNvSpPr>
              <a:spLocks noChangeAspect="1" noChangeShapeType="1"/>
            </p:cNvSpPr>
            <p:nvPr/>
          </p:nvSpPr>
          <p:spPr bwMode="auto">
            <a:xfrm rot="5400000">
              <a:off x="6284913" y="3365500"/>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6" name="Line 1060"/>
            <p:cNvSpPr>
              <a:spLocks noChangeAspect="1" noChangeShapeType="1"/>
            </p:cNvSpPr>
            <p:nvPr/>
          </p:nvSpPr>
          <p:spPr bwMode="auto">
            <a:xfrm rot="5400000">
              <a:off x="6284913" y="3419475"/>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7" name="Line 1061"/>
            <p:cNvSpPr>
              <a:spLocks noChangeAspect="1" noChangeShapeType="1"/>
            </p:cNvSpPr>
            <p:nvPr/>
          </p:nvSpPr>
          <p:spPr bwMode="auto">
            <a:xfrm rot="5400000">
              <a:off x="6338094" y="3366294"/>
              <a:ext cx="53975" cy="52387"/>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8" name="Line 1062"/>
            <p:cNvSpPr>
              <a:spLocks noChangeAspect="1" noChangeShapeType="1"/>
            </p:cNvSpPr>
            <p:nvPr/>
          </p:nvSpPr>
          <p:spPr bwMode="auto">
            <a:xfrm rot="5400000">
              <a:off x="5166519" y="3099594"/>
              <a:ext cx="52387"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9" name="Line 1063"/>
            <p:cNvSpPr>
              <a:spLocks noChangeAspect="1" noChangeShapeType="1"/>
            </p:cNvSpPr>
            <p:nvPr/>
          </p:nvSpPr>
          <p:spPr bwMode="auto">
            <a:xfrm rot="5400000">
              <a:off x="5165725" y="3152775"/>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0" name="Line 1064"/>
            <p:cNvSpPr>
              <a:spLocks noChangeAspect="1" noChangeShapeType="1"/>
            </p:cNvSpPr>
            <p:nvPr/>
          </p:nvSpPr>
          <p:spPr bwMode="auto">
            <a:xfrm rot="5400000">
              <a:off x="5220494" y="3099594"/>
              <a:ext cx="52387"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1" name="Line 1065"/>
            <p:cNvSpPr>
              <a:spLocks noChangeAspect="1" noChangeShapeType="1"/>
            </p:cNvSpPr>
            <p:nvPr/>
          </p:nvSpPr>
          <p:spPr bwMode="auto">
            <a:xfrm rot="5400000">
              <a:off x="5858669" y="2993232"/>
              <a:ext cx="53975" cy="52387"/>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 name="Line 1066"/>
            <p:cNvSpPr>
              <a:spLocks noChangeAspect="1" noChangeShapeType="1"/>
            </p:cNvSpPr>
            <p:nvPr/>
          </p:nvSpPr>
          <p:spPr bwMode="auto">
            <a:xfrm rot="5400000">
              <a:off x="5858669" y="3047207"/>
              <a:ext cx="53975" cy="52387"/>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 name="Line 1067"/>
            <p:cNvSpPr>
              <a:spLocks noChangeAspect="1" noChangeShapeType="1"/>
            </p:cNvSpPr>
            <p:nvPr/>
          </p:nvSpPr>
          <p:spPr bwMode="auto">
            <a:xfrm rot="5400000">
              <a:off x="5911850" y="2992438"/>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4" name="Line 1068"/>
            <p:cNvSpPr>
              <a:spLocks noChangeAspect="1" noChangeShapeType="1"/>
            </p:cNvSpPr>
            <p:nvPr/>
          </p:nvSpPr>
          <p:spPr bwMode="auto">
            <a:xfrm rot="5400000">
              <a:off x="6125369" y="3259932"/>
              <a:ext cx="53975" cy="52387"/>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5" name="Line 1069"/>
            <p:cNvSpPr>
              <a:spLocks noChangeAspect="1" noChangeShapeType="1"/>
            </p:cNvSpPr>
            <p:nvPr/>
          </p:nvSpPr>
          <p:spPr bwMode="auto">
            <a:xfrm rot="5400000">
              <a:off x="6126163" y="3313113"/>
              <a:ext cx="52387" cy="52387"/>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6" name="Line 1070"/>
            <p:cNvSpPr>
              <a:spLocks noChangeAspect="1" noChangeShapeType="1"/>
            </p:cNvSpPr>
            <p:nvPr/>
          </p:nvSpPr>
          <p:spPr bwMode="auto">
            <a:xfrm rot="5400000">
              <a:off x="6178550" y="3259138"/>
              <a:ext cx="53975" cy="539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7" name="Line 1071"/>
            <p:cNvSpPr>
              <a:spLocks noChangeAspect="1" noChangeShapeType="1"/>
            </p:cNvSpPr>
            <p:nvPr/>
          </p:nvSpPr>
          <p:spPr bwMode="auto">
            <a:xfrm rot="5400000">
              <a:off x="4846638" y="3259138"/>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8" name="Line 1072"/>
            <p:cNvSpPr>
              <a:spLocks noChangeAspect="1" noChangeShapeType="1"/>
            </p:cNvSpPr>
            <p:nvPr/>
          </p:nvSpPr>
          <p:spPr bwMode="auto">
            <a:xfrm rot="5400000">
              <a:off x="4847432" y="3312319"/>
              <a:ext cx="52387"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9" name="Line 1073"/>
            <p:cNvSpPr>
              <a:spLocks noChangeAspect="1" noChangeShapeType="1"/>
            </p:cNvSpPr>
            <p:nvPr/>
          </p:nvSpPr>
          <p:spPr bwMode="auto">
            <a:xfrm rot="5400000">
              <a:off x="4899819" y="3259932"/>
              <a:ext cx="53975" cy="52387"/>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0" name="Line 1074"/>
            <p:cNvSpPr>
              <a:spLocks noChangeAspect="1" noChangeShapeType="1"/>
            </p:cNvSpPr>
            <p:nvPr/>
          </p:nvSpPr>
          <p:spPr bwMode="auto">
            <a:xfrm rot="600000">
              <a:off x="4686300" y="3365500"/>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1" name="Line 1075"/>
            <p:cNvSpPr>
              <a:spLocks noChangeAspect="1" noChangeShapeType="1"/>
            </p:cNvSpPr>
            <p:nvPr/>
          </p:nvSpPr>
          <p:spPr bwMode="auto">
            <a:xfrm rot="600000">
              <a:off x="4686300" y="3419475"/>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2" name="Line 1076"/>
            <p:cNvSpPr>
              <a:spLocks noChangeAspect="1" noChangeShapeType="1"/>
            </p:cNvSpPr>
            <p:nvPr/>
          </p:nvSpPr>
          <p:spPr bwMode="auto">
            <a:xfrm rot="600000">
              <a:off x="4740275" y="3365500"/>
              <a:ext cx="52388"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3" name="Line 1077"/>
            <p:cNvSpPr>
              <a:spLocks noChangeAspect="1" noChangeShapeType="1"/>
            </p:cNvSpPr>
            <p:nvPr/>
          </p:nvSpPr>
          <p:spPr bwMode="auto">
            <a:xfrm rot="600000" flipH="1" flipV="1">
              <a:off x="2395538" y="2673350"/>
              <a:ext cx="53975" cy="53975"/>
            </a:xfrm>
            <a:prstGeom prst="line">
              <a:avLst/>
            </a:prstGeom>
            <a:noFill/>
            <a:ln w="95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4" name="Line 1078"/>
            <p:cNvSpPr>
              <a:spLocks noChangeAspect="1" noChangeShapeType="1"/>
            </p:cNvSpPr>
            <p:nvPr/>
          </p:nvSpPr>
          <p:spPr bwMode="auto">
            <a:xfrm rot="2997453" flipH="1" flipV="1">
              <a:off x="2597944" y="2897981"/>
              <a:ext cx="15875" cy="100013"/>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5" name="Line 1079"/>
            <p:cNvSpPr>
              <a:spLocks noChangeAspect="1" noChangeShapeType="1"/>
            </p:cNvSpPr>
            <p:nvPr/>
          </p:nvSpPr>
          <p:spPr bwMode="auto">
            <a:xfrm rot="600000" flipH="1" flipV="1">
              <a:off x="4154488" y="3579813"/>
              <a:ext cx="52387" cy="52387"/>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6" name="Line 1080"/>
            <p:cNvSpPr>
              <a:spLocks noChangeAspect="1" noChangeShapeType="1"/>
            </p:cNvSpPr>
            <p:nvPr/>
          </p:nvSpPr>
          <p:spPr bwMode="auto">
            <a:xfrm rot="3000000">
              <a:off x="2661444" y="2993232"/>
              <a:ext cx="53975" cy="52387"/>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7" name="Line 1081"/>
            <p:cNvSpPr>
              <a:spLocks noChangeAspect="1" noChangeShapeType="1"/>
            </p:cNvSpPr>
            <p:nvPr/>
          </p:nvSpPr>
          <p:spPr bwMode="auto">
            <a:xfrm rot="3000000">
              <a:off x="2714625" y="3046413"/>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8" name="Line 1082"/>
            <p:cNvSpPr>
              <a:spLocks noChangeAspect="1" noChangeShapeType="1"/>
            </p:cNvSpPr>
            <p:nvPr/>
          </p:nvSpPr>
          <p:spPr bwMode="auto">
            <a:xfrm rot="600000">
              <a:off x="4686300" y="3473450"/>
              <a:ext cx="53975"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9" name="Line 1083"/>
            <p:cNvSpPr>
              <a:spLocks noChangeAspect="1" noChangeShapeType="1"/>
            </p:cNvSpPr>
            <p:nvPr/>
          </p:nvSpPr>
          <p:spPr bwMode="auto">
            <a:xfrm rot="5400000">
              <a:off x="2502694" y="2832894"/>
              <a:ext cx="52387"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0" name="Line 1084"/>
            <p:cNvSpPr>
              <a:spLocks noChangeAspect="1" noChangeShapeType="1"/>
            </p:cNvSpPr>
            <p:nvPr/>
          </p:nvSpPr>
          <p:spPr bwMode="auto">
            <a:xfrm rot="7797453">
              <a:off x="2555081" y="2886869"/>
              <a:ext cx="53975"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1" name="Line 1085"/>
            <p:cNvSpPr>
              <a:spLocks noChangeAspect="1" noChangeShapeType="1"/>
            </p:cNvSpPr>
            <p:nvPr/>
          </p:nvSpPr>
          <p:spPr bwMode="auto">
            <a:xfrm rot="600000" flipH="1" flipV="1">
              <a:off x="3302000" y="3254375"/>
              <a:ext cx="0"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2" name="Line 1086"/>
            <p:cNvSpPr>
              <a:spLocks noChangeAspect="1" noChangeShapeType="1"/>
            </p:cNvSpPr>
            <p:nvPr/>
          </p:nvSpPr>
          <p:spPr bwMode="auto">
            <a:xfrm rot="600000" flipH="1" flipV="1">
              <a:off x="3460750" y="3419475"/>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3" name="Line 1087"/>
            <p:cNvSpPr>
              <a:spLocks noChangeAspect="1" noChangeShapeType="1"/>
            </p:cNvSpPr>
            <p:nvPr/>
          </p:nvSpPr>
          <p:spPr bwMode="auto">
            <a:xfrm rot="600000" flipH="1" flipV="1">
              <a:off x="2608263" y="2886075"/>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4" name="Line 1088"/>
            <p:cNvSpPr>
              <a:spLocks noChangeAspect="1" noChangeShapeType="1"/>
            </p:cNvSpPr>
            <p:nvPr/>
          </p:nvSpPr>
          <p:spPr bwMode="auto">
            <a:xfrm rot="600000">
              <a:off x="2820988" y="3100388"/>
              <a:ext cx="53975" cy="52387"/>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5" name="Line 1089"/>
            <p:cNvSpPr>
              <a:spLocks noChangeAspect="1" noChangeShapeType="1"/>
            </p:cNvSpPr>
            <p:nvPr/>
          </p:nvSpPr>
          <p:spPr bwMode="auto">
            <a:xfrm rot="600000">
              <a:off x="3141663" y="3206750"/>
              <a:ext cx="52387"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6" name="Line 1090"/>
            <p:cNvSpPr>
              <a:spLocks noChangeAspect="1" noChangeShapeType="1"/>
            </p:cNvSpPr>
            <p:nvPr/>
          </p:nvSpPr>
          <p:spPr bwMode="auto">
            <a:xfrm rot="600000">
              <a:off x="3621088" y="3473450"/>
              <a:ext cx="53975"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7" name="Line 1091"/>
            <p:cNvSpPr>
              <a:spLocks noChangeAspect="1" noChangeShapeType="1"/>
            </p:cNvSpPr>
            <p:nvPr/>
          </p:nvSpPr>
          <p:spPr bwMode="auto">
            <a:xfrm rot="600000">
              <a:off x="3833813" y="3525838"/>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8" name="Line 1092"/>
            <p:cNvSpPr>
              <a:spLocks noChangeAspect="1" noChangeShapeType="1"/>
            </p:cNvSpPr>
            <p:nvPr/>
          </p:nvSpPr>
          <p:spPr bwMode="auto">
            <a:xfrm rot="600000">
              <a:off x="3675063" y="3473450"/>
              <a:ext cx="52387"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9" name="Line 1093"/>
            <p:cNvSpPr>
              <a:spLocks noChangeAspect="1" noChangeShapeType="1"/>
            </p:cNvSpPr>
            <p:nvPr/>
          </p:nvSpPr>
          <p:spPr bwMode="auto">
            <a:xfrm rot="3600000">
              <a:off x="3407569" y="3420269"/>
              <a:ext cx="53975" cy="52387"/>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0" name="Line 1094"/>
            <p:cNvSpPr>
              <a:spLocks noChangeAspect="1" noChangeShapeType="1"/>
            </p:cNvSpPr>
            <p:nvPr/>
          </p:nvSpPr>
          <p:spPr bwMode="auto">
            <a:xfrm rot="3600000">
              <a:off x="3460750" y="3419475"/>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1" name="Line 1095"/>
            <p:cNvSpPr>
              <a:spLocks noChangeAspect="1" noChangeShapeType="1"/>
            </p:cNvSpPr>
            <p:nvPr/>
          </p:nvSpPr>
          <p:spPr bwMode="auto">
            <a:xfrm rot="600000">
              <a:off x="4048125" y="3579813"/>
              <a:ext cx="52388" cy="52387"/>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2" name="Line 1096"/>
            <p:cNvSpPr>
              <a:spLocks noChangeAspect="1" noChangeShapeType="1"/>
            </p:cNvSpPr>
            <p:nvPr/>
          </p:nvSpPr>
          <p:spPr bwMode="auto">
            <a:xfrm rot="5400000">
              <a:off x="2341563" y="2673350"/>
              <a:ext cx="53975" cy="53975"/>
            </a:xfrm>
            <a:prstGeom prst="line">
              <a:avLst/>
            </a:prstGeom>
            <a:noFill/>
            <a:ln w="95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3" name="Line 1097"/>
            <p:cNvSpPr>
              <a:spLocks noChangeAspect="1" noChangeShapeType="1"/>
            </p:cNvSpPr>
            <p:nvPr/>
          </p:nvSpPr>
          <p:spPr bwMode="auto">
            <a:xfrm rot="4200000">
              <a:off x="2928144" y="3153569"/>
              <a:ext cx="53975" cy="52387"/>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 name="Line 1098"/>
            <p:cNvSpPr>
              <a:spLocks noChangeAspect="1" noChangeShapeType="1"/>
            </p:cNvSpPr>
            <p:nvPr/>
          </p:nvSpPr>
          <p:spPr bwMode="auto">
            <a:xfrm rot="600000">
              <a:off x="2981325" y="3152775"/>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5" name="Line 1099"/>
            <p:cNvSpPr>
              <a:spLocks noChangeAspect="1" noChangeShapeType="1"/>
            </p:cNvSpPr>
            <p:nvPr/>
          </p:nvSpPr>
          <p:spPr bwMode="auto">
            <a:xfrm rot="3600000">
              <a:off x="3248025" y="3259138"/>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6" name="Line 1100"/>
            <p:cNvSpPr>
              <a:spLocks noChangeAspect="1" noChangeShapeType="1"/>
            </p:cNvSpPr>
            <p:nvPr/>
          </p:nvSpPr>
          <p:spPr bwMode="auto">
            <a:xfrm rot="3600000">
              <a:off x="2182019" y="2620169"/>
              <a:ext cx="53975" cy="52387"/>
            </a:xfrm>
            <a:prstGeom prst="line">
              <a:avLst/>
            </a:prstGeom>
            <a:noFill/>
            <a:ln w="95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7" name="Line 1101"/>
            <p:cNvSpPr>
              <a:spLocks noChangeAspect="1" noChangeShapeType="1"/>
            </p:cNvSpPr>
            <p:nvPr/>
          </p:nvSpPr>
          <p:spPr bwMode="auto">
            <a:xfrm rot="3300000">
              <a:off x="3088482" y="3205956"/>
              <a:ext cx="52388"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8" name="Line 1102"/>
            <p:cNvSpPr>
              <a:spLocks noChangeAspect="1" noChangeShapeType="1"/>
            </p:cNvSpPr>
            <p:nvPr/>
          </p:nvSpPr>
          <p:spPr bwMode="auto">
            <a:xfrm rot="20400000">
              <a:off x="4206875" y="3579813"/>
              <a:ext cx="53975" cy="52387"/>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9" name="Line 1103"/>
            <p:cNvSpPr>
              <a:spLocks noChangeAspect="1" noChangeShapeType="1"/>
            </p:cNvSpPr>
            <p:nvPr/>
          </p:nvSpPr>
          <p:spPr bwMode="auto">
            <a:xfrm rot="20400000">
              <a:off x="4579938" y="3473450"/>
              <a:ext cx="53975"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0" name="Line 1104"/>
            <p:cNvSpPr>
              <a:spLocks noChangeAspect="1" noChangeShapeType="1"/>
            </p:cNvSpPr>
            <p:nvPr/>
          </p:nvSpPr>
          <p:spPr bwMode="auto">
            <a:xfrm rot="20400000">
              <a:off x="4527550" y="3525838"/>
              <a:ext cx="52388"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1" name="Line 1105"/>
            <p:cNvSpPr>
              <a:spLocks noChangeAspect="1" noChangeShapeType="1"/>
            </p:cNvSpPr>
            <p:nvPr/>
          </p:nvSpPr>
          <p:spPr bwMode="auto">
            <a:xfrm rot="20400000">
              <a:off x="4527550" y="3473450"/>
              <a:ext cx="52388"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2" name="Line 1106"/>
            <p:cNvSpPr>
              <a:spLocks noChangeAspect="1" noChangeShapeType="1"/>
            </p:cNvSpPr>
            <p:nvPr/>
          </p:nvSpPr>
          <p:spPr bwMode="auto">
            <a:xfrm rot="20400000">
              <a:off x="4419600" y="3525838"/>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3" name="Line 1107"/>
            <p:cNvSpPr>
              <a:spLocks noChangeAspect="1" noChangeShapeType="1"/>
            </p:cNvSpPr>
            <p:nvPr/>
          </p:nvSpPr>
          <p:spPr bwMode="auto">
            <a:xfrm rot="600000" flipH="1" flipV="1">
              <a:off x="2235200" y="2619375"/>
              <a:ext cx="53975" cy="53975"/>
            </a:xfrm>
            <a:prstGeom prst="line">
              <a:avLst/>
            </a:prstGeom>
            <a:noFill/>
            <a:ln w="95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4" name="Line 1108"/>
            <p:cNvSpPr>
              <a:spLocks noChangeAspect="1" noChangeShapeType="1"/>
            </p:cNvSpPr>
            <p:nvPr/>
          </p:nvSpPr>
          <p:spPr bwMode="auto">
            <a:xfrm rot="2997453" flipH="1" flipV="1">
              <a:off x="2704306" y="3004345"/>
              <a:ext cx="15875" cy="100012"/>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5" name="Line 1109"/>
            <p:cNvSpPr>
              <a:spLocks noChangeAspect="1" noChangeShapeType="1"/>
            </p:cNvSpPr>
            <p:nvPr/>
          </p:nvSpPr>
          <p:spPr bwMode="auto">
            <a:xfrm rot="3000000">
              <a:off x="2768600" y="3100388"/>
              <a:ext cx="52387"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6" name="Line 1110"/>
            <p:cNvSpPr>
              <a:spLocks noChangeAspect="1" noChangeShapeType="1"/>
            </p:cNvSpPr>
            <p:nvPr/>
          </p:nvSpPr>
          <p:spPr bwMode="auto">
            <a:xfrm rot="3000000">
              <a:off x="2820988" y="3152775"/>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7" name="Line 1111"/>
            <p:cNvSpPr>
              <a:spLocks noChangeAspect="1" noChangeShapeType="1"/>
            </p:cNvSpPr>
            <p:nvPr/>
          </p:nvSpPr>
          <p:spPr bwMode="auto">
            <a:xfrm rot="7797453">
              <a:off x="2342357" y="2726531"/>
              <a:ext cx="52388" cy="53975"/>
            </a:xfrm>
            <a:prstGeom prst="line">
              <a:avLst/>
            </a:prstGeom>
            <a:noFill/>
            <a:ln w="95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8" name="Line 1112"/>
            <p:cNvSpPr>
              <a:spLocks noChangeAspect="1" noChangeShapeType="1"/>
            </p:cNvSpPr>
            <p:nvPr/>
          </p:nvSpPr>
          <p:spPr bwMode="auto">
            <a:xfrm rot="600000" flipH="1" flipV="1">
              <a:off x="2714625" y="2992438"/>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9" name="Line 1113"/>
            <p:cNvSpPr>
              <a:spLocks noChangeAspect="1" noChangeShapeType="1"/>
            </p:cNvSpPr>
            <p:nvPr/>
          </p:nvSpPr>
          <p:spPr bwMode="auto">
            <a:xfrm rot="600000">
              <a:off x="2928938" y="3206750"/>
              <a:ext cx="52387"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0" name="Line 1114"/>
            <p:cNvSpPr>
              <a:spLocks noChangeAspect="1" noChangeShapeType="1"/>
            </p:cNvSpPr>
            <p:nvPr/>
          </p:nvSpPr>
          <p:spPr bwMode="auto">
            <a:xfrm rot="4200000">
              <a:off x="3034506" y="3259932"/>
              <a:ext cx="53975" cy="52388"/>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1" name="Line 1115"/>
            <p:cNvSpPr>
              <a:spLocks noChangeAspect="1" noChangeShapeType="1"/>
            </p:cNvSpPr>
            <p:nvPr/>
          </p:nvSpPr>
          <p:spPr bwMode="auto">
            <a:xfrm rot="600000">
              <a:off x="3087688" y="3259138"/>
              <a:ext cx="53975" cy="53975"/>
            </a:xfrm>
            <a:prstGeom prst="line">
              <a:avLst/>
            </a:prstGeom>
            <a:noFill/>
            <a:ln w="190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2" name="Line 1116"/>
            <p:cNvSpPr>
              <a:spLocks noChangeAspect="1" noChangeShapeType="1"/>
            </p:cNvSpPr>
            <p:nvPr/>
          </p:nvSpPr>
          <p:spPr bwMode="auto">
            <a:xfrm rot="3600000">
              <a:off x="2449513" y="2727325"/>
              <a:ext cx="52388" cy="52387"/>
            </a:xfrm>
            <a:prstGeom prst="line">
              <a:avLst/>
            </a:prstGeom>
            <a:noFill/>
            <a:ln w="952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3" name="Text Box 1117"/>
            <p:cNvSpPr txBox="1">
              <a:spLocks noChangeArrowheads="1"/>
            </p:cNvSpPr>
            <p:nvPr/>
          </p:nvSpPr>
          <p:spPr bwMode="auto">
            <a:xfrm>
              <a:off x="823616" y="2832100"/>
              <a:ext cx="1416050" cy="461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b="1" dirty="0">
                  <a:effectLst>
                    <a:outerShdw blurRad="38100" dist="38100" dir="2700000" algn="tl">
                      <a:srgbClr val="000000"/>
                    </a:outerShdw>
                  </a:effectLst>
                  <a:latin typeface="Times New Roman" charset="0"/>
                </a:rPr>
                <a:t>GEOIDE</a:t>
              </a:r>
            </a:p>
          </p:txBody>
        </p:sp>
      </p:grpSp>
      <p:pic>
        <p:nvPicPr>
          <p:cNvPr id="186" name="Immagine 185"/>
          <p:cNvPicPr>
            <a:picLocks noChangeAspect="1"/>
          </p:cNvPicPr>
          <p:nvPr/>
        </p:nvPicPr>
        <p:blipFill rotWithShape="1">
          <a:blip r:embed="rId3"/>
          <a:srcRect r="1055"/>
          <a:stretch/>
        </p:blipFill>
        <p:spPr>
          <a:xfrm>
            <a:off x="7045325" y="498297"/>
            <a:ext cx="4810125" cy="3429276"/>
          </a:xfrm>
          <a:prstGeom prst="rect">
            <a:avLst/>
          </a:prstGeom>
        </p:spPr>
      </p:pic>
      <p:sp>
        <p:nvSpPr>
          <p:cNvPr id="5" name="Segnaposto numero diapositiva 4"/>
          <p:cNvSpPr>
            <a:spLocks noGrp="1"/>
          </p:cNvSpPr>
          <p:nvPr>
            <p:ph type="sldNum" sz="quarter" idx="12"/>
          </p:nvPr>
        </p:nvSpPr>
        <p:spPr/>
        <p:txBody>
          <a:bodyPr/>
          <a:lstStyle/>
          <a:p>
            <a:fld id="{E8149F7A-3F2F-4E74-9B41-04A30A4F8932}" type="slidenum">
              <a:rPr lang="it-IT" smtClean="0"/>
              <a:t>36</a:t>
            </a:fld>
            <a:endParaRPr lang="it-IT"/>
          </a:p>
        </p:txBody>
      </p:sp>
      <p:sp>
        <p:nvSpPr>
          <p:cNvPr id="184" name="Segnaposto contenuto 3"/>
          <p:cNvSpPr txBox="1">
            <a:spLocks/>
          </p:cNvSpPr>
          <p:nvPr/>
        </p:nvSpPr>
        <p:spPr>
          <a:xfrm>
            <a:off x="7167550" y="4060746"/>
            <a:ext cx="4558560" cy="2403475"/>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La distanza fra un punto P sulla superficie terrestre e la sua proiezione P’ sul geoide (data da un segmento di linea di forza) si chiama </a:t>
            </a:r>
            <a:r>
              <a:rPr lang="it-IT" b="1" i="1" dirty="0">
                <a:solidFill>
                  <a:schemeClr val="tx1">
                    <a:lumMod val="85000"/>
                    <a:lumOff val="15000"/>
                  </a:schemeClr>
                </a:solidFill>
              </a:rPr>
              <a:t>quota ortometrica</a:t>
            </a:r>
            <a:r>
              <a:rPr lang="it-IT" dirty="0"/>
              <a:t>, nota anche come «quota sul livello del mare». Per questo il geoide viene utilizzato per misurare le quote altimetriche.</a:t>
            </a:r>
          </a:p>
          <a:p>
            <a:r>
              <a:rPr lang="it-IT" dirty="0"/>
              <a:t>Il riferimento «zero» per le quote viene materializzato tramite strumenti detti mareografi.</a:t>
            </a:r>
          </a:p>
          <a:p>
            <a:endParaRPr lang="it-IT" dirty="0"/>
          </a:p>
          <a:p>
            <a:endParaRPr lang="it-IT" dirty="0"/>
          </a:p>
        </p:txBody>
      </p:sp>
    </p:spTree>
    <p:extLst>
      <p:ext uri="{BB962C8B-B14F-4D97-AF65-F5344CB8AC3E}">
        <p14:creationId xmlns:p14="http://schemas.microsoft.com/office/powerpoint/2010/main" val="968400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Superfici di riferimento</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321" y="640626"/>
            <a:ext cx="3020258" cy="3006608"/>
          </a:xfrm>
          <a:prstGeom prst="rect">
            <a:avLst/>
          </a:prstGeom>
        </p:spPr>
      </p:pic>
      <p:grpSp>
        <p:nvGrpSpPr>
          <p:cNvPr id="28" name="Gruppo 27"/>
          <p:cNvGrpSpPr/>
          <p:nvPr/>
        </p:nvGrpSpPr>
        <p:grpSpPr>
          <a:xfrm>
            <a:off x="284569" y="4162761"/>
            <a:ext cx="5307332" cy="2063414"/>
            <a:chOff x="6661510" y="317500"/>
            <a:chExt cx="5307332" cy="2063414"/>
          </a:xfrm>
        </p:grpSpPr>
        <p:grpSp>
          <p:nvGrpSpPr>
            <p:cNvPr id="12" name="Gruppo 11"/>
            <p:cNvGrpSpPr/>
            <p:nvPr/>
          </p:nvGrpSpPr>
          <p:grpSpPr>
            <a:xfrm>
              <a:off x="9896637" y="419100"/>
              <a:ext cx="2072205" cy="1961814"/>
              <a:chOff x="5775324" y="1027627"/>
              <a:chExt cx="3115003" cy="2949061"/>
            </a:xfrm>
          </p:grpSpPr>
          <p:sp>
            <p:nvSpPr>
              <p:cNvPr id="13" name="Arc 11"/>
              <p:cNvSpPr>
                <a:spLocks noChangeAspect="1"/>
              </p:cNvSpPr>
              <p:nvPr/>
            </p:nvSpPr>
            <p:spPr bwMode="auto">
              <a:xfrm flipH="1">
                <a:off x="6719888" y="1976438"/>
                <a:ext cx="792162" cy="2000250"/>
              </a:xfrm>
              <a:custGeom>
                <a:avLst/>
                <a:gdLst>
                  <a:gd name="T0" fmla="*/ 2147483646 w 17261"/>
                  <a:gd name="T1" fmla="*/ 0 h 20601"/>
                  <a:gd name="T2" fmla="*/ 2147483646 w 17261"/>
                  <a:gd name="T3" fmla="*/ 2147483646 h 20601"/>
                  <a:gd name="T4" fmla="*/ 0 w 17261"/>
                  <a:gd name="T5" fmla="*/ 2147483646 h 20601"/>
                  <a:gd name="T6" fmla="*/ 0 60000 65536"/>
                  <a:gd name="T7" fmla="*/ 0 60000 65536"/>
                  <a:gd name="T8" fmla="*/ 0 60000 65536"/>
                </a:gdLst>
                <a:ahLst/>
                <a:cxnLst>
                  <a:cxn ang="T6">
                    <a:pos x="T0" y="T1"/>
                  </a:cxn>
                  <a:cxn ang="T7">
                    <a:pos x="T2" y="T3"/>
                  </a:cxn>
                  <a:cxn ang="T8">
                    <a:pos x="T4" y="T5"/>
                  </a:cxn>
                </a:cxnLst>
                <a:rect l="0" t="0" r="r" b="b"/>
                <a:pathLst>
                  <a:path w="17261" h="20601" fill="none" extrusionOk="0">
                    <a:moveTo>
                      <a:pt x="6493" y="0"/>
                    </a:moveTo>
                    <a:cubicBezTo>
                      <a:pt x="10789" y="1354"/>
                      <a:pt x="14553" y="4016"/>
                      <a:pt x="17261" y="7615"/>
                    </a:cubicBezTo>
                  </a:path>
                  <a:path w="17261" h="20601" stroke="0" extrusionOk="0">
                    <a:moveTo>
                      <a:pt x="6493" y="0"/>
                    </a:moveTo>
                    <a:cubicBezTo>
                      <a:pt x="10789" y="1354"/>
                      <a:pt x="14553" y="4016"/>
                      <a:pt x="17261" y="7615"/>
                    </a:cubicBezTo>
                    <a:lnTo>
                      <a:pt x="0" y="20601"/>
                    </a:lnTo>
                    <a:lnTo>
                      <a:pt x="6493" y="0"/>
                    </a:lnTo>
                    <a:close/>
                  </a:path>
                </a:pathLst>
              </a:custGeom>
              <a:noFill/>
              <a:ln w="57150">
                <a:solidFill>
                  <a:srgbClr val="CC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400"/>
              </a:p>
            </p:txBody>
          </p:sp>
          <p:sp>
            <p:nvSpPr>
              <p:cNvPr id="14" name="Freeform 12"/>
              <p:cNvSpPr>
                <a:spLocks noChangeAspect="1"/>
              </p:cNvSpPr>
              <p:nvPr/>
            </p:nvSpPr>
            <p:spPr bwMode="auto">
              <a:xfrm>
                <a:off x="5775324" y="2336801"/>
                <a:ext cx="1736725" cy="1055688"/>
              </a:xfrm>
              <a:custGeom>
                <a:avLst/>
                <a:gdLst>
                  <a:gd name="T0" fmla="*/ 2147483646 w 2188"/>
                  <a:gd name="T1" fmla="*/ 2147483646 h 1328"/>
                  <a:gd name="T2" fmla="*/ 2147483646 w 2188"/>
                  <a:gd name="T3" fmla="*/ 2147483646 h 1328"/>
                  <a:gd name="T4" fmla="*/ 2147483646 w 2188"/>
                  <a:gd name="T5" fmla="*/ 2147483646 h 1328"/>
                  <a:gd name="T6" fmla="*/ 2147483646 w 2188"/>
                  <a:gd name="T7" fmla="*/ 0 h 1328"/>
                  <a:gd name="T8" fmla="*/ 2147483646 w 2188"/>
                  <a:gd name="T9" fmla="*/ 2147483646 h 1328"/>
                  <a:gd name="T10" fmla="*/ 2147483646 w 2188"/>
                  <a:gd name="T11" fmla="*/ 2147483646 h 1328"/>
                  <a:gd name="T12" fmla="*/ 2147483646 w 2188"/>
                  <a:gd name="T13" fmla="*/ 2147483646 h 1328"/>
                  <a:gd name="T14" fmla="*/ 2147483646 w 2188"/>
                  <a:gd name="T15" fmla="*/ 2147483646 h 1328"/>
                  <a:gd name="T16" fmla="*/ 2147483646 w 2188"/>
                  <a:gd name="T17" fmla="*/ 2147483646 h 1328"/>
                  <a:gd name="T18" fmla="*/ 2147483646 w 2188"/>
                  <a:gd name="T19" fmla="*/ 2147483646 h 1328"/>
                  <a:gd name="T20" fmla="*/ 2147483646 w 2188"/>
                  <a:gd name="T21" fmla="*/ 2147483646 h 1328"/>
                  <a:gd name="T22" fmla="*/ 2147483646 w 2188"/>
                  <a:gd name="T23" fmla="*/ 2147483646 h 1328"/>
                  <a:gd name="T24" fmla="*/ 2147483646 w 2188"/>
                  <a:gd name="T25" fmla="*/ 2147483646 h 1328"/>
                  <a:gd name="T26" fmla="*/ 2147483646 w 2188"/>
                  <a:gd name="T27" fmla="*/ 2147483646 h 1328"/>
                  <a:gd name="T28" fmla="*/ 2147483646 w 2188"/>
                  <a:gd name="T29" fmla="*/ 2147483646 h 1328"/>
                  <a:gd name="T30" fmla="*/ 2147483646 w 2188"/>
                  <a:gd name="T31" fmla="*/ 2147483646 h 1328"/>
                  <a:gd name="T32" fmla="*/ 2147483646 w 2188"/>
                  <a:gd name="T33" fmla="*/ 2147483646 h 1328"/>
                  <a:gd name="T34" fmla="*/ 2147483646 w 2188"/>
                  <a:gd name="T35" fmla="*/ 2147483646 h 1328"/>
                  <a:gd name="T36" fmla="*/ 2147483646 w 2188"/>
                  <a:gd name="T37" fmla="*/ 2147483646 h 1328"/>
                  <a:gd name="T38" fmla="*/ 2147483646 w 2188"/>
                  <a:gd name="T39" fmla="*/ 2147483646 h 1328"/>
                  <a:gd name="T40" fmla="*/ 2147483646 w 2188"/>
                  <a:gd name="T41" fmla="*/ 2147483646 h 1328"/>
                  <a:gd name="T42" fmla="*/ 2147483646 w 2188"/>
                  <a:gd name="T43" fmla="*/ 2147483646 h 1328"/>
                  <a:gd name="T44" fmla="*/ 2147483646 w 2188"/>
                  <a:gd name="T45" fmla="*/ 2147483646 h 1328"/>
                  <a:gd name="T46" fmla="*/ 2147483646 w 2188"/>
                  <a:gd name="T47" fmla="*/ 2147483646 h 1328"/>
                  <a:gd name="T48" fmla="*/ 2147483646 w 2188"/>
                  <a:gd name="T49" fmla="*/ 2147483646 h 1328"/>
                  <a:gd name="T50" fmla="*/ 2147483646 w 2188"/>
                  <a:gd name="T51" fmla="*/ 2147483646 h 1328"/>
                  <a:gd name="T52" fmla="*/ 2147483646 w 2188"/>
                  <a:gd name="T53" fmla="*/ 2147483646 h 1328"/>
                  <a:gd name="T54" fmla="*/ 2147483646 w 2188"/>
                  <a:gd name="T55" fmla="*/ 2147483646 h 1328"/>
                  <a:gd name="T56" fmla="*/ 2147483646 w 2188"/>
                  <a:gd name="T57" fmla="*/ 2147483646 h 1328"/>
                  <a:gd name="T58" fmla="*/ 0 w 2188"/>
                  <a:gd name="T59" fmla="*/ 2147483646 h 1328"/>
                  <a:gd name="T60" fmla="*/ 2147483646 w 2188"/>
                  <a:gd name="T61" fmla="*/ 2147483646 h 1328"/>
                  <a:gd name="T62" fmla="*/ 2147483646 w 2188"/>
                  <a:gd name="T63" fmla="*/ 2147483646 h 1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8" h="1328">
                    <a:moveTo>
                      <a:pt x="312" y="384"/>
                    </a:moveTo>
                    <a:cubicBezTo>
                      <a:pt x="435" y="343"/>
                      <a:pt x="467" y="193"/>
                      <a:pt x="552" y="108"/>
                    </a:cubicBezTo>
                    <a:cubicBezTo>
                      <a:pt x="585" y="75"/>
                      <a:pt x="633" y="68"/>
                      <a:pt x="672" y="48"/>
                    </a:cubicBezTo>
                    <a:cubicBezTo>
                      <a:pt x="716" y="26"/>
                      <a:pt x="743" y="12"/>
                      <a:pt x="792" y="0"/>
                    </a:cubicBezTo>
                    <a:cubicBezTo>
                      <a:pt x="872" y="4"/>
                      <a:pt x="952" y="3"/>
                      <a:pt x="1032" y="12"/>
                    </a:cubicBezTo>
                    <a:cubicBezTo>
                      <a:pt x="1082" y="18"/>
                      <a:pt x="1128" y="44"/>
                      <a:pt x="1176" y="60"/>
                    </a:cubicBezTo>
                    <a:cubicBezTo>
                      <a:pt x="1203" y="69"/>
                      <a:pt x="1221" y="98"/>
                      <a:pt x="1248" y="108"/>
                    </a:cubicBezTo>
                    <a:cubicBezTo>
                      <a:pt x="1349" y="146"/>
                      <a:pt x="1446" y="204"/>
                      <a:pt x="1536" y="264"/>
                    </a:cubicBezTo>
                    <a:cubicBezTo>
                      <a:pt x="1564" y="283"/>
                      <a:pt x="1603" y="282"/>
                      <a:pt x="1632" y="300"/>
                    </a:cubicBezTo>
                    <a:cubicBezTo>
                      <a:pt x="1694" y="339"/>
                      <a:pt x="1761" y="400"/>
                      <a:pt x="1824" y="432"/>
                    </a:cubicBezTo>
                    <a:cubicBezTo>
                      <a:pt x="1846" y="443"/>
                      <a:pt x="1872" y="440"/>
                      <a:pt x="1896" y="444"/>
                    </a:cubicBezTo>
                    <a:cubicBezTo>
                      <a:pt x="1933" y="469"/>
                      <a:pt x="1963" y="512"/>
                      <a:pt x="2004" y="528"/>
                    </a:cubicBezTo>
                    <a:cubicBezTo>
                      <a:pt x="2031" y="539"/>
                      <a:pt x="2060" y="544"/>
                      <a:pt x="2088" y="552"/>
                    </a:cubicBezTo>
                    <a:cubicBezTo>
                      <a:pt x="2135" y="584"/>
                      <a:pt x="2165" y="580"/>
                      <a:pt x="2184" y="636"/>
                    </a:cubicBezTo>
                    <a:cubicBezTo>
                      <a:pt x="2178" y="680"/>
                      <a:pt x="2188" y="733"/>
                      <a:pt x="2160" y="768"/>
                    </a:cubicBezTo>
                    <a:cubicBezTo>
                      <a:pt x="2129" y="807"/>
                      <a:pt x="2061" y="813"/>
                      <a:pt x="2016" y="828"/>
                    </a:cubicBezTo>
                    <a:cubicBezTo>
                      <a:pt x="1948" y="851"/>
                      <a:pt x="1888" y="880"/>
                      <a:pt x="1824" y="912"/>
                    </a:cubicBezTo>
                    <a:cubicBezTo>
                      <a:pt x="1785" y="931"/>
                      <a:pt x="1743" y="941"/>
                      <a:pt x="1704" y="960"/>
                    </a:cubicBezTo>
                    <a:cubicBezTo>
                      <a:pt x="1605" y="1009"/>
                      <a:pt x="1583" y="1105"/>
                      <a:pt x="1512" y="1176"/>
                    </a:cubicBezTo>
                    <a:cubicBezTo>
                      <a:pt x="1492" y="1236"/>
                      <a:pt x="1464" y="1238"/>
                      <a:pt x="1416" y="1272"/>
                    </a:cubicBezTo>
                    <a:cubicBezTo>
                      <a:pt x="1337" y="1328"/>
                      <a:pt x="1421" y="1294"/>
                      <a:pt x="1344" y="1320"/>
                    </a:cubicBezTo>
                    <a:cubicBezTo>
                      <a:pt x="1270" y="1305"/>
                      <a:pt x="1254" y="1290"/>
                      <a:pt x="1200" y="1236"/>
                    </a:cubicBezTo>
                    <a:lnTo>
                      <a:pt x="1140" y="1128"/>
                    </a:lnTo>
                    <a:cubicBezTo>
                      <a:pt x="1140" y="1128"/>
                      <a:pt x="1140" y="1128"/>
                      <a:pt x="1140" y="1128"/>
                    </a:cubicBezTo>
                    <a:cubicBezTo>
                      <a:pt x="1115" y="1062"/>
                      <a:pt x="1087" y="993"/>
                      <a:pt x="1044" y="936"/>
                    </a:cubicBezTo>
                    <a:cubicBezTo>
                      <a:pt x="1015" y="897"/>
                      <a:pt x="934" y="831"/>
                      <a:pt x="888" y="816"/>
                    </a:cubicBezTo>
                    <a:cubicBezTo>
                      <a:pt x="864" y="808"/>
                      <a:pt x="837" y="806"/>
                      <a:pt x="816" y="792"/>
                    </a:cubicBezTo>
                    <a:cubicBezTo>
                      <a:pt x="766" y="759"/>
                      <a:pt x="794" y="771"/>
                      <a:pt x="732" y="756"/>
                    </a:cubicBezTo>
                    <a:cubicBezTo>
                      <a:pt x="551" y="635"/>
                      <a:pt x="391" y="654"/>
                      <a:pt x="192" y="648"/>
                    </a:cubicBezTo>
                    <a:cubicBezTo>
                      <a:pt x="142" y="631"/>
                      <a:pt x="17" y="639"/>
                      <a:pt x="0" y="588"/>
                    </a:cubicBezTo>
                    <a:cubicBezTo>
                      <a:pt x="67" y="454"/>
                      <a:pt x="197" y="416"/>
                      <a:pt x="324" y="384"/>
                    </a:cubicBezTo>
                    <a:cubicBezTo>
                      <a:pt x="356" y="336"/>
                      <a:pt x="360" y="416"/>
                      <a:pt x="312" y="384"/>
                    </a:cubicBezTo>
                    <a:close/>
                  </a:path>
                </a:pathLst>
              </a:custGeom>
              <a:solidFill>
                <a:srgbClr val="9966FF"/>
              </a:solidFill>
              <a:ln w="28575" cmpd="sng">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400"/>
              </a:p>
            </p:txBody>
          </p:sp>
          <p:sp>
            <p:nvSpPr>
              <p:cNvPr id="15" name="Arc 13"/>
              <p:cNvSpPr>
                <a:spLocks noChangeAspect="1"/>
              </p:cNvSpPr>
              <p:nvPr/>
            </p:nvSpPr>
            <p:spPr bwMode="auto">
              <a:xfrm flipH="1">
                <a:off x="6521450" y="2730500"/>
                <a:ext cx="990600" cy="1246188"/>
              </a:xfrm>
              <a:custGeom>
                <a:avLst/>
                <a:gdLst>
                  <a:gd name="T0" fmla="*/ 2147483646 w 21600"/>
                  <a:gd name="T1" fmla="*/ 0 h 12834"/>
                  <a:gd name="T2" fmla="*/ 2147483646 w 21600"/>
                  <a:gd name="T3" fmla="*/ 2147483646 h 12834"/>
                  <a:gd name="T4" fmla="*/ 0 w 21600"/>
                  <a:gd name="T5" fmla="*/ 2147483646 h 12834"/>
                  <a:gd name="T6" fmla="*/ 0 60000 65536"/>
                  <a:gd name="T7" fmla="*/ 0 60000 65536"/>
                  <a:gd name="T8" fmla="*/ 0 60000 65536"/>
                </a:gdLst>
                <a:ahLst/>
                <a:cxnLst>
                  <a:cxn ang="T6">
                    <a:pos x="T0" y="T1"/>
                  </a:cxn>
                  <a:cxn ang="T7">
                    <a:pos x="T2" y="T3"/>
                  </a:cxn>
                  <a:cxn ang="T8">
                    <a:pos x="T4" y="T5"/>
                  </a:cxn>
                </a:cxnLst>
                <a:rect l="0" t="0" r="r" b="b"/>
                <a:pathLst>
                  <a:path w="21600" h="12834" fill="none" extrusionOk="0">
                    <a:moveTo>
                      <a:pt x="17373" y="0"/>
                    </a:moveTo>
                    <a:cubicBezTo>
                      <a:pt x="20118" y="3716"/>
                      <a:pt x="21600" y="8214"/>
                      <a:pt x="21600" y="12834"/>
                    </a:cubicBezTo>
                  </a:path>
                  <a:path w="21600" h="12834" stroke="0" extrusionOk="0">
                    <a:moveTo>
                      <a:pt x="17373" y="0"/>
                    </a:moveTo>
                    <a:cubicBezTo>
                      <a:pt x="20118" y="3716"/>
                      <a:pt x="21600" y="8214"/>
                      <a:pt x="21600" y="12834"/>
                    </a:cubicBezTo>
                    <a:lnTo>
                      <a:pt x="0" y="12834"/>
                    </a:lnTo>
                    <a:lnTo>
                      <a:pt x="17373" y="0"/>
                    </a:lnTo>
                    <a:close/>
                  </a:path>
                </a:pathLst>
              </a:custGeom>
              <a:noFill/>
              <a:ln w="38100">
                <a:solidFill>
                  <a:srgbClr val="CC99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400"/>
              </a:p>
            </p:txBody>
          </p:sp>
          <p:sp>
            <p:nvSpPr>
              <p:cNvPr id="16" name="Oval 14"/>
              <p:cNvSpPr>
                <a:spLocks noChangeAspect="1" noChangeArrowheads="1"/>
              </p:cNvSpPr>
              <p:nvPr/>
            </p:nvSpPr>
            <p:spPr bwMode="auto">
              <a:xfrm>
                <a:off x="6689725" y="2717800"/>
                <a:ext cx="38100" cy="381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endParaRPr lang="it-IT" altLang="it-IT" sz="1050"/>
              </a:p>
            </p:txBody>
          </p:sp>
          <p:sp>
            <p:nvSpPr>
              <p:cNvPr id="17" name="Line 15"/>
              <p:cNvSpPr>
                <a:spLocks noChangeAspect="1" noChangeShapeType="1"/>
              </p:cNvSpPr>
              <p:nvPr/>
            </p:nvSpPr>
            <p:spPr bwMode="auto">
              <a:xfrm flipH="1">
                <a:off x="6291263" y="1524000"/>
                <a:ext cx="946150" cy="21288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400"/>
              </a:p>
            </p:txBody>
          </p:sp>
          <p:sp>
            <p:nvSpPr>
              <p:cNvPr id="18" name="Text Box 16"/>
              <p:cNvSpPr txBox="1">
                <a:spLocks noChangeAspect="1" noChangeArrowheads="1"/>
              </p:cNvSpPr>
              <p:nvPr/>
            </p:nvSpPr>
            <p:spPr bwMode="auto">
              <a:xfrm>
                <a:off x="6858000" y="129540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it-IT" b="1">
                  <a:effectLst>
                    <a:outerShdw blurRad="38100" dist="38100" dir="2700000" algn="tl">
                      <a:srgbClr val="FFFFFF"/>
                    </a:outerShdw>
                  </a:effectLst>
                </a:endParaRPr>
              </a:p>
            </p:txBody>
          </p:sp>
          <p:sp>
            <p:nvSpPr>
              <p:cNvPr id="19" name="Text Box 17"/>
              <p:cNvSpPr txBox="1">
                <a:spLocks noChangeAspect="1" noChangeArrowheads="1"/>
              </p:cNvSpPr>
              <p:nvPr/>
            </p:nvSpPr>
            <p:spPr bwMode="auto">
              <a:xfrm>
                <a:off x="7087401" y="2014714"/>
                <a:ext cx="1802926" cy="46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r>
                  <a:rPr lang="it-IT" altLang="it-IT" sz="1400" dirty="0"/>
                  <a:t>linea di forza</a:t>
                </a:r>
              </a:p>
            </p:txBody>
          </p:sp>
          <p:sp>
            <p:nvSpPr>
              <p:cNvPr id="20" name="Text Box 18"/>
              <p:cNvSpPr txBox="1">
                <a:spLocks noChangeArrowheads="1"/>
              </p:cNvSpPr>
              <p:nvPr/>
            </p:nvSpPr>
            <p:spPr bwMode="auto">
              <a:xfrm>
                <a:off x="5927725" y="3424238"/>
                <a:ext cx="54927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r>
                  <a:rPr lang="it-IT" altLang="it-IT" sz="1800" i="1"/>
                  <a:t>g</a:t>
                </a:r>
                <a:endParaRPr lang="it-IT" altLang="it-IT" sz="1800"/>
              </a:p>
            </p:txBody>
          </p:sp>
          <p:sp>
            <p:nvSpPr>
              <p:cNvPr id="21" name="Oval 23"/>
              <p:cNvSpPr>
                <a:spLocks noChangeArrowheads="1"/>
              </p:cNvSpPr>
              <p:nvPr/>
            </p:nvSpPr>
            <p:spPr bwMode="auto">
              <a:xfrm>
                <a:off x="6670675" y="2667000"/>
                <a:ext cx="111125" cy="1222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endParaRPr lang="it-IT" altLang="it-IT" sz="1050"/>
              </a:p>
            </p:txBody>
          </p:sp>
          <p:sp>
            <p:nvSpPr>
              <p:cNvPr id="22" name="Rectangle 25"/>
              <p:cNvSpPr>
                <a:spLocks noChangeArrowheads="1"/>
              </p:cNvSpPr>
              <p:nvPr/>
            </p:nvSpPr>
            <p:spPr bwMode="auto">
              <a:xfrm>
                <a:off x="6597481" y="1685998"/>
                <a:ext cx="3129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r>
                  <a:rPr lang="it-IT" altLang="it-IT" sz="1800" i="1" dirty="0"/>
                  <a:t>n</a:t>
                </a:r>
              </a:p>
            </p:txBody>
          </p:sp>
          <p:sp>
            <p:nvSpPr>
              <p:cNvPr id="23" name="Text Box 17"/>
              <p:cNvSpPr txBox="1">
                <a:spLocks noChangeAspect="1" noChangeArrowheads="1"/>
              </p:cNvSpPr>
              <p:nvPr/>
            </p:nvSpPr>
            <p:spPr bwMode="auto">
              <a:xfrm>
                <a:off x="7269163" y="1376363"/>
                <a:ext cx="1280024" cy="46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r>
                  <a:rPr lang="it-IT" altLang="it-IT" sz="1400" dirty="0"/>
                  <a:t>verticale</a:t>
                </a:r>
                <a:endParaRPr lang="it-IT" altLang="it-IT" sz="1600" dirty="0"/>
              </a:p>
            </p:txBody>
          </p:sp>
          <p:sp>
            <p:nvSpPr>
              <p:cNvPr id="24" name="Rectangle 25"/>
              <p:cNvSpPr>
                <a:spLocks noChangeArrowheads="1"/>
              </p:cNvSpPr>
              <p:nvPr/>
            </p:nvSpPr>
            <p:spPr bwMode="auto">
              <a:xfrm>
                <a:off x="6901484" y="1027627"/>
                <a:ext cx="508925" cy="55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r>
                  <a:rPr lang="it-IT" altLang="it-IT" sz="1800" dirty="0">
                    <a:solidFill>
                      <a:srgbClr val="C00000"/>
                    </a:solidFill>
                  </a:rPr>
                  <a:t>P</a:t>
                </a:r>
              </a:p>
            </p:txBody>
          </p:sp>
          <p:sp>
            <p:nvSpPr>
              <p:cNvPr id="25" name="Rectangle 25"/>
              <p:cNvSpPr>
                <a:spLocks noChangeArrowheads="1"/>
              </p:cNvSpPr>
              <p:nvPr/>
            </p:nvSpPr>
            <p:spPr bwMode="auto">
              <a:xfrm>
                <a:off x="6755475" y="2618106"/>
                <a:ext cx="586035" cy="55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r>
                  <a:rPr lang="it-IT" altLang="it-IT" sz="1800" dirty="0">
                    <a:solidFill>
                      <a:srgbClr val="C00000"/>
                    </a:solidFill>
                  </a:rPr>
                  <a:t>P’</a:t>
                </a:r>
              </a:p>
            </p:txBody>
          </p:sp>
          <p:sp>
            <p:nvSpPr>
              <p:cNvPr id="26" name="Oval 23"/>
              <p:cNvSpPr>
                <a:spLocks noChangeArrowheads="1"/>
              </p:cNvSpPr>
              <p:nvPr/>
            </p:nvSpPr>
            <p:spPr bwMode="auto">
              <a:xfrm>
                <a:off x="7194233" y="1406149"/>
                <a:ext cx="111125" cy="1222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ZapfHumnst BT" pitchFamily="34" charset="0"/>
                  </a:defRPr>
                </a:lvl1pPr>
                <a:lvl2pPr marL="742950" indent="-285750">
                  <a:spcBef>
                    <a:spcPct val="20000"/>
                  </a:spcBef>
                  <a:buChar char="–"/>
                  <a:defRPr sz="2800">
                    <a:solidFill>
                      <a:schemeClr val="tx1"/>
                    </a:solidFill>
                    <a:latin typeface="ZapfHumnst BT" pitchFamily="34" charset="0"/>
                  </a:defRPr>
                </a:lvl2pPr>
                <a:lvl3pPr marL="1143000" indent="-228600">
                  <a:spcBef>
                    <a:spcPct val="20000"/>
                  </a:spcBef>
                  <a:buChar char="•"/>
                  <a:defRPr sz="2400">
                    <a:solidFill>
                      <a:schemeClr val="tx1"/>
                    </a:solidFill>
                    <a:latin typeface="ZapfHumnst BT" pitchFamily="34" charset="0"/>
                  </a:defRPr>
                </a:lvl3pPr>
                <a:lvl4pPr marL="1600200" indent="-228600">
                  <a:spcBef>
                    <a:spcPct val="20000"/>
                  </a:spcBef>
                  <a:buChar char="–"/>
                  <a:defRPr sz="2000">
                    <a:solidFill>
                      <a:schemeClr val="tx1"/>
                    </a:solidFill>
                    <a:latin typeface="ZapfHumnst BT" pitchFamily="34" charset="0"/>
                  </a:defRPr>
                </a:lvl4pPr>
                <a:lvl5pPr marL="2057400" indent="-228600">
                  <a:spcBef>
                    <a:spcPct val="20000"/>
                  </a:spcBef>
                  <a:buChar char="»"/>
                  <a:defRPr sz="2000">
                    <a:solidFill>
                      <a:schemeClr val="tx1"/>
                    </a:solidFill>
                    <a:latin typeface="ZapfHumnst BT" pitchFamily="34" charset="0"/>
                  </a:defRPr>
                </a:lvl5pPr>
                <a:lvl6pPr marL="2514600" indent="-228600" eaLnBrk="0" fontAlgn="base" hangingPunct="0">
                  <a:spcBef>
                    <a:spcPct val="20000"/>
                  </a:spcBef>
                  <a:spcAft>
                    <a:spcPct val="0"/>
                  </a:spcAft>
                  <a:buChar char="»"/>
                  <a:defRPr sz="2000">
                    <a:solidFill>
                      <a:schemeClr val="tx1"/>
                    </a:solidFill>
                    <a:latin typeface="ZapfHumnst BT" pitchFamily="34" charset="0"/>
                  </a:defRPr>
                </a:lvl6pPr>
                <a:lvl7pPr marL="2971800" indent="-228600" eaLnBrk="0" fontAlgn="base" hangingPunct="0">
                  <a:spcBef>
                    <a:spcPct val="20000"/>
                  </a:spcBef>
                  <a:spcAft>
                    <a:spcPct val="0"/>
                  </a:spcAft>
                  <a:buChar char="»"/>
                  <a:defRPr sz="2000">
                    <a:solidFill>
                      <a:schemeClr val="tx1"/>
                    </a:solidFill>
                    <a:latin typeface="ZapfHumnst BT" pitchFamily="34" charset="0"/>
                  </a:defRPr>
                </a:lvl7pPr>
                <a:lvl8pPr marL="3429000" indent="-228600" eaLnBrk="0" fontAlgn="base" hangingPunct="0">
                  <a:spcBef>
                    <a:spcPct val="20000"/>
                  </a:spcBef>
                  <a:spcAft>
                    <a:spcPct val="0"/>
                  </a:spcAft>
                  <a:buChar char="»"/>
                  <a:defRPr sz="2000">
                    <a:solidFill>
                      <a:schemeClr val="tx1"/>
                    </a:solidFill>
                    <a:latin typeface="ZapfHumnst BT" pitchFamily="34" charset="0"/>
                  </a:defRPr>
                </a:lvl8pPr>
                <a:lvl9pPr marL="3886200" indent="-228600" eaLnBrk="0" fontAlgn="base" hangingPunct="0">
                  <a:spcBef>
                    <a:spcPct val="20000"/>
                  </a:spcBef>
                  <a:spcAft>
                    <a:spcPct val="0"/>
                  </a:spcAft>
                  <a:buChar char="»"/>
                  <a:defRPr sz="2000">
                    <a:solidFill>
                      <a:schemeClr val="tx1"/>
                    </a:solidFill>
                    <a:latin typeface="ZapfHumnst BT" pitchFamily="34" charset="0"/>
                  </a:defRPr>
                </a:lvl9pPr>
              </a:lstStyle>
              <a:p>
                <a:pPr>
                  <a:spcBef>
                    <a:spcPct val="0"/>
                  </a:spcBef>
                  <a:buFontTx/>
                  <a:buNone/>
                </a:pPr>
                <a:endParaRPr lang="it-IT" altLang="it-IT" sz="1050"/>
              </a:p>
            </p:txBody>
          </p:sp>
        </p:grpSp>
        <p:pic>
          <p:nvPicPr>
            <p:cNvPr id="27" name="Immagine 26"/>
            <p:cNvPicPr>
              <a:picLocks noChangeAspect="1"/>
            </p:cNvPicPr>
            <p:nvPr/>
          </p:nvPicPr>
          <p:blipFill rotWithShape="1">
            <a:blip r:embed="rId4" cstate="print">
              <a:extLst>
                <a:ext uri="{28A0092B-C50C-407E-A947-70E740481C1C}">
                  <a14:useLocalDpi xmlns:a14="http://schemas.microsoft.com/office/drawing/2010/main" val="0"/>
                </a:ext>
              </a:extLst>
            </a:blip>
            <a:srcRect l="32437"/>
            <a:stretch/>
          </p:blipFill>
          <p:spPr>
            <a:xfrm>
              <a:off x="6661511" y="783636"/>
              <a:ext cx="3056611" cy="1232743"/>
            </a:xfrm>
            <a:prstGeom prst="rect">
              <a:avLst/>
            </a:prstGeom>
          </p:spPr>
        </p:pic>
        <p:sp>
          <p:nvSpPr>
            <p:cNvPr id="11" name="CasellaDiTesto 10"/>
            <p:cNvSpPr txBox="1"/>
            <p:nvPr/>
          </p:nvSpPr>
          <p:spPr>
            <a:xfrm>
              <a:off x="6661510" y="317500"/>
              <a:ext cx="2203089" cy="369332"/>
            </a:xfrm>
            <a:prstGeom prst="rect">
              <a:avLst/>
            </a:prstGeom>
            <a:noFill/>
          </p:spPr>
          <p:txBody>
            <a:bodyPr wrap="square" rtlCol="0">
              <a:spAutoFit/>
            </a:bodyPr>
            <a:lstStyle/>
            <a:p>
              <a:r>
                <a:rPr lang="it-IT" dirty="0"/>
                <a:t>Quota ortometrica</a:t>
              </a:r>
            </a:p>
          </p:txBody>
        </p:sp>
      </p:grpSp>
      <p:sp>
        <p:nvSpPr>
          <p:cNvPr id="29" name="CasellaDiTesto 28"/>
          <p:cNvSpPr txBox="1"/>
          <p:nvPr/>
        </p:nvSpPr>
        <p:spPr>
          <a:xfrm>
            <a:off x="476737" y="437762"/>
            <a:ext cx="2203089" cy="369332"/>
          </a:xfrm>
          <a:prstGeom prst="rect">
            <a:avLst/>
          </a:prstGeom>
          <a:noFill/>
        </p:spPr>
        <p:txBody>
          <a:bodyPr wrap="square" rtlCol="0">
            <a:spAutoFit/>
          </a:bodyPr>
          <a:lstStyle/>
          <a:p>
            <a:r>
              <a:rPr lang="it-IT" dirty="0"/>
              <a:t>Quota ellissoidica</a:t>
            </a:r>
          </a:p>
        </p:txBody>
      </p:sp>
      <p:sp>
        <p:nvSpPr>
          <p:cNvPr id="5" name="Segnaposto numero diapositiva 4"/>
          <p:cNvSpPr>
            <a:spLocks noGrp="1"/>
          </p:cNvSpPr>
          <p:nvPr>
            <p:ph type="sldNum" sz="quarter" idx="12"/>
          </p:nvPr>
        </p:nvSpPr>
        <p:spPr/>
        <p:txBody>
          <a:bodyPr/>
          <a:lstStyle/>
          <a:p>
            <a:fld id="{E8149F7A-3F2F-4E74-9B41-04A30A4F8932}" type="slidenum">
              <a:rPr lang="it-IT" smtClean="0"/>
              <a:t>37</a:t>
            </a:fld>
            <a:endParaRPr lang="it-IT"/>
          </a:p>
        </p:txBody>
      </p:sp>
      <p:grpSp>
        <p:nvGrpSpPr>
          <p:cNvPr id="36" name="Gruppo 35"/>
          <p:cNvGrpSpPr/>
          <p:nvPr/>
        </p:nvGrpSpPr>
        <p:grpSpPr>
          <a:xfrm>
            <a:off x="6185864" y="437762"/>
            <a:ext cx="5669586" cy="5676899"/>
            <a:chOff x="12901470" y="250941"/>
            <a:chExt cx="5669586" cy="5676899"/>
          </a:xfrm>
        </p:grpSpPr>
        <p:sp>
          <p:nvSpPr>
            <p:cNvPr id="30" name="Rettangolo 29"/>
            <p:cNvSpPr/>
            <p:nvPr/>
          </p:nvSpPr>
          <p:spPr>
            <a:xfrm>
              <a:off x="15136614" y="1940041"/>
              <a:ext cx="1435100" cy="444500"/>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Segnaposto contenuto 3"/>
            <p:cNvSpPr txBox="1">
              <a:spLocks/>
            </p:cNvSpPr>
            <p:nvPr/>
          </p:nvSpPr>
          <p:spPr>
            <a:xfrm>
              <a:off x="13168113" y="250941"/>
              <a:ext cx="5402943" cy="5676899"/>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i="1"/>
                <a:t>Relazione tra quote ellissoidiche e ortometriche</a:t>
              </a:r>
            </a:p>
            <a:p>
              <a:endParaRPr lang="it-IT" sz="1800" b="1" i="1"/>
            </a:p>
            <a:p>
              <a:pPr>
                <a:spcBef>
                  <a:spcPct val="0"/>
                </a:spcBef>
              </a:pPr>
              <a:r>
                <a:rPr lang="it-IT" altLang="it-IT">
                  <a:sym typeface="Symbol" panose="05050102010706020507" pitchFamily="18" charset="2"/>
                </a:rPr>
                <a:t>h = quota geodetica (o ellissoidica)</a:t>
              </a:r>
            </a:p>
            <a:p>
              <a:pPr>
                <a:spcBef>
                  <a:spcPct val="0"/>
                </a:spcBef>
              </a:pPr>
              <a:r>
                <a:rPr lang="it-IT" altLang="it-IT">
                  <a:sym typeface="Symbol" panose="05050102010706020507" pitchFamily="18" charset="2"/>
                </a:rPr>
                <a:t>H = quota ortometrica</a:t>
              </a:r>
            </a:p>
            <a:p>
              <a:pPr>
                <a:spcBef>
                  <a:spcPct val="0"/>
                </a:spcBef>
              </a:pPr>
              <a:r>
                <a:rPr lang="it-IT" altLang="it-IT">
                  <a:sym typeface="Symbol" panose="05050102010706020507" pitchFamily="18" charset="2"/>
                </a:rPr>
                <a:t>N = ondulazione del geoide</a:t>
              </a:r>
            </a:p>
            <a:p>
              <a:endParaRPr lang="it-IT"/>
            </a:p>
            <a:p>
              <a:pPr algn="ctr"/>
              <a:r>
                <a:rPr lang="it-IT" altLang="it-IT" sz="2000" b="1">
                  <a:sym typeface="Symbol" panose="05050102010706020507" pitchFamily="18" charset="2"/>
                </a:rPr>
                <a:t>h = H + N </a:t>
              </a:r>
            </a:p>
            <a:p>
              <a:pPr algn="ctr"/>
              <a:r>
                <a:rPr lang="it-IT" altLang="it-IT">
                  <a:sym typeface="Symbol" panose="05050102010706020507" pitchFamily="18" charset="2"/>
                </a:rPr>
                <a:t>con approssimazione di pochi mm</a:t>
              </a:r>
            </a:p>
            <a:p>
              <a:endParaRPr lang="it-IT" dirty="0"/>
            </a:p>
          </p:txBody>
        </p:sp>
        <p:grpSp>
          <p:nvGrpSpPr>
            <p:cNvPr id="32" name="Group 2"/>
            <p:cNvGrpSpPr>
              <a:grpSpLocks/>
            </p:cNvGrpSpPr>
            <p:nvPr/>
          </p:nvGrpSpPr>
          <p:grpSpPr bwMode="auto">
            <a:xfrm>
              <a:off x="12901470" y="3069347"/>
              <a:ext cx="5669586" cy="2858493"/>
              <a:chOff x="96" y="1776"/>
              <a:chExt cx="3707" cy="1869"/>
            </a:xfrm>
          </p:grpSpPr>
          <p:pic>
            <p:nvPicPr>
              <p:cNvPr id="3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11108"/>
              <a:stretch/>
            </p:blipFill>
            <p:spPr bwMode="auto">
              <a:xfrm>
                <a:off x="96" y="1776"/>
                <a:ext cx="3707" cy="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Line 4"/>
              <p:cNvSpPr>
                <a:spLocks noChangeShapeType="1"/>
              </p:cNvSpPr>
              <p:nvPr/>
            </p:nvSpPr>
            <p:spPr bwMode="auto">
              <a:xfrm flipV="1">
                <a:off x="1692" y="178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5" name="Line 5"/>
              <p:cNvSpPr>
                <a:spLocks noChangeShapeType="1"/>
              </p:cNvSpPr>
              <p:nvPr/>
            </p:nvSpPr>
            <p:spPr bwMode="auto">
              <a:xfrm rot="120000" flipH="1" flipV="1">
                <a:off x="1602" y="1824"/>
                <a:ext cx="9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spTree>
    <p:extLst>
      <p:ext uri="{BB962C8B-B14F-4D97-AF65-F5344CB8AC3E}">
        <p14:creationId xmlns:p14="http://schemas.microsoft.com/office/powerpoint/2010/main" val="182229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Sistemi di riferimento geodetici (</a:t>
            </a:r>
            <a:r>
              <a:rPr lang="it-IT" dirty="0" err="1"/>
              <a:t>datum</a:t>
            </a:r>
            <a:r>
              <a:rPr lang="it-IT" dirty="0"/>
              <a:t>)</a:t>
            </a:r>
          </a:p>
        </p:txBody>
      </p:sp>
      <p:sp>
        <p:nvSpPr>
          <p:cNvPr id="3" name="Titolo 2"/>
          <p:cNvSpPr>
            <a:spLocks noGrp="1"/>
          </p:cNvSpPr>
          <p:nvPr>
            <p:ph type="title"/>
          </p:nvPr>
        </p:nvSpPr>
        <p:spPr/>
        <p:txBody>
          <a:bodyPr/>
          <a:lstStyle/>
          <a:p>
            <a:r>
              <a:rPr lang="it-IT" dirty="0"/>
              <a:t>Esempi di </a:t>
            </a:r>
            <a:r>
              <a:rPr lang="it-IT" dirty="0" err="1"/>
              <a:t>datum</a:t>
            </a:r>
            <a:endParaRPr lang="it-IT" dirty="0"/>
          </a:p>
        </p:txBody>
      </p:sp>
      <p:sp>
        <p:nvSpPr>
          <p:cNvPr id="13" name="Segnaposto contenuto 12"/>
          <p:cNvSpPr>
            <a:spLocks noGrp="1"/>
          </p:cNvSpPr>
          <p:nvPr>
            <p:ph sz="half" idx="1"/>
          </p:nvPr>
        </p:nvSpPr>
        <p:spPr/>
        <p:txBody>
          <a:bodyPr/>
          <a:lstStyle/>
          <a:p>
            <a:r>
              <a:rPr lang="it-IT" b="1" i="1" dirty="0"/>
              <a:t>WGS84 (World </a:t>
            </a:r>
            <a:r>
              <a:rPr lang="it-IT" b="1" i="1" dirty="0" err="1"/>
              <a:t>Geodetic</a:t>
            </a:r>
            <a:r>
              <a:rPr lang="it-IT" b="1" i="1" dirty="0"/>
              <a:t> System 1984)</a:t>
            </a:r>
          </a:p>
          <a:p>
            <a:pPr marL="285750" indent="-285750">
              <a:buFont typeface="Arial" panose="020B0604020202020204" pitchFamily="34" charset="0"/>
              <a:buChar char="•"/>
            </a:pPr>
            <a:r>
              <a:rPr lang="it-IT" dirty="0"/>
              <a:t>Ellissoide WGS84</a:t>
            </a:r>
          </a:p>
          <a:p>
            <a:pPr marL="285750" indent="-285750">
              <a:buFont typeface="Arial" panose="020B0604020202020204" pitchFamily="34" charset="0"/>
              <a:buChar char="•"/>
            </a:pPr>
            <a:r>
              <a:rPr lang="it-IT" dirty="0"/>
              <a:t>Orientamento geocentrico</a:t>
            </a:r>
          </a:p>
          <a:p>
            <a:pPr marL="285750" indent="-285750">
              <a:buFont typeface="Arial" panose="020B0604020202020204" pitchFamily="34" charset="0"/>
              <a:buChar char="•"/>
            </a:pPr>
            <a:r>
              <a:rPr lang="it-IT" dirty="0"/>
              <a:t>Origine nel baricentro terrestre</a:t>
            </a:r>
          </a:p>
          <a:p>
            <a:pPr marL="285750" indent="-285750">
              <a:buFont typeface="Arial" panose="020B0604020202020204" pitchFamily="34" charset="0"/>
              <a:buChar char="•"/>
            </a:pPr>
            <a:r>
              <a:rPr lang="it-IT" dirty="0"/>
              <a:t>Asse Z</a:t>
            </a:r>
            <a:r>
              <a:rPr lang="it-IT" baseline="-25000" dirty="0"/>
              <a:t>WGS84 </a:t>
            </a:r>
            <a:r>
              <a:rPr lang="it-IT" dirty="0"/>
              <a:t> diretto verso la posizione del polo medio definito nel 1984 dal </a:t>
            </a:r>
            <a:r>
              <a:rPr lang="it-IT" dirty="0" err="1"/>
              <a:t>BIH</a:t>
            </a:r>
            <a:r>
              <a:rPr lang="it-IT" dirty="0"/>
              <a:t> (Bureau </a:t>
            </a:r>
            <a:r>
              <a:rPr lang="it-IT" dirty="0" err="1"/>
              <a:t>Internationale</a:t>
            </a:r>
            <a:r>
              <a:rPr lang="it-IT" dirty="0"/>
              <a:t> de l’</a:t>
            </a:r>
            <a:r>
              <a:rPr lang="it-IT" dirty="0" err="1"/>
              <a:t>Heure</a:t>
            </a:r>
            <a:r>
              <a:rPr lang="it-IT" dirty="0"/>
              <a:t>)</a:t>
            </a:r>
          </a:p>
          <a:p>
            <a:pPr marL="285750" indent="-285750">
              <a:buFont typeface="Arial" panose="020B0604020202020204" pitchFamily="34" charset="0"/>
              <a:buChar char="•"/>
            </a:pPr>
            <a:r>
              <a:rPr lang="it-IT" dirty="0"/>
              <a:t>Asse X</a:t>
            </a:r>
            <a:r>
              <a:rPr lang="it-IT" baseline="-25000" dirty="0"/>
              <a:t>WGS84 </a:t>
            </a:r>
            <a:r>
              <a:rPr lang="it-IT" dirty="0"/>
              <a:t> definito dall’intersezione del piano equatoriale medio nel 1984 con il piano meridiano di Greenwich</a:t>
            </a:r>
          </a:p>
          <a:p>
            <a:pPr marL="285750" indent="-285750">
              <a:buFont typeface="Arial" panose="020B0604020202020204" pitchFamily="34" charset="0"/>
              <a:buChar char="•"/>
            </a:pPr>
            <a:r>
              <a:rPr lang="it-IT" dirty="0"/>
              <a:t>Asse Y</a:t>
            </a:r>
            <a:r>
              <a:rPr lang="it-IT" baseline="-25000" dirty="0"/>
              <a:t>WGS84 </a:t>
            </a:r>
            <a:r>
              <a:rPr lang="it-IT" dirty="0"/>
              <a:t> definito in modo tale da completare la terna destrorsa</a:t>
            </a:r>
            <a:endParaRPr lang="it-IT" baseline="-25000" dirty="0"/>
          </a:p>
          <a:p>
            <a:r>
              <a:rPr lang="it-IT" dirty="0"/>
              <a:t>Sistema geodetico mondiale. E’ realizzato a partire da reti di stazioni permanenti e da costellazioni di satelliti GPS. Le coordinate fornite dagli strumenti GPS sono riferite a questo </a:t>
            </a:r>
            <a:r>
              <a:rPr lang="it-IT" dirty="0" err="1"/>
              <a:t>datum</a:t>
            </a:r>
            <a:r>
              <a:rPr lang="it-IT" dirty="0"/>
              <a:t>.</a:t>
            </a:r>
          </a:p>
          <a:p>
            <a:pPr marL="285750" indent="-285750">
              <a:buFont typeface="Arial" panose="020B0604020202020204" pitchFamily="34" charset="0"/>
              <a:buChar char="•"/>
            </a:pPr>
            <a:endParaRPr lang="it-IT" dirty="0"/>
          </a:p>
        </p:txBody>
      </p:sp>
      <p:sp>
        <p:nvSpPr>
          <p:cNvPr id="4" name="Segnaposto contenuto 3"/>
          <p:cNvSpPr txBox="1">
            <a:spLocks/>
          </p:cNvSpPr>
          <p:nvPr/>
        </p:nvSpPr>
        <p:spPr>
          <a:xfrm>
            <a:off x="533399" y="1325562"/>
            <a:ext cx="5402943" cy="47704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1600" dirty="0"/>
          </a:p>
        </p:txBody>
      </p:sp>
      <p:pic>
        <p:nvPicPr>
          <p:cNvPr id="16" name="Immagine 15"/>
          <p:cNvPicPr>
            <a:picLocks noChangeAspect="1"/>
          </p:cNvPicPr>
          <p:nvPr/>
        </p:nvPicPr>
        <p:blipFill rotWithShape="1">
          <a:blip r:embed="rId3">
            <a:extLst>
              <a:ext uri="{28A0092B-C50C-407E-A947-70E740481C1C}">
                <a14:useLocalDpi xmlns:a14="http://schemas.microsoft.com/office/drawing/2010/main" val="0"/>
              </a:ext>
            </a:extLst>
          </a:blip>
          <a:srcRect b="16840"/>
          <a:stretch/>
        </p:blipFill>
        <p:spPr>
          <a:xfrm>
            <a:off x="6646704" y="957282"/>
            <a:ext cx="5153997" cy="3904735"/>
          </a:xfrm>
          <a:prstGeom prst="rect">
            <a:avLst/>
          </a:prstGeom>
        </p:spPr>
      </p:pic>
      <p:graphicFrame>
        <p:nvGraphicFramePr>
          <p:cNvPr id="18" name="Tabella 17"/>
          <p:cNvGraphicFramePr>
            <a:graphicFrameLocks noGrp="1"/>
          </p:cNvGraphicFramePr>
          <p:nvPr/>
        </p:nvGraphicFramePr>
        <p:xfrm>
          <a:off x="6886574" y="4992193"/>
          <a:ext cx="4914127" cy="640364"/>
        </p:xfrm>
        <a:graphic>
          <a:graphicData uri="http://schemas.openxmlformats.org/drawingml/2006/table">
            <a:tbl>
              <a:tblPr firstRow="1" bandRow="1">
                <a:tableStyleId>{D27102A9-8310-4765-A935-A1911B00CA55}</a:tableStyleId>
              </a:tblPr>
              <a:tblGrid>
                <a:gridCol w="989306">
                  <a:extLst>
                    <a:ext uri="{9D8B030D-6E8A-4147-A177-3AD203B41FA5}">
                      <a16:colId xmlns:a16="http://schemas.microsoft.com/office/drawing/2014/main" val="647673589"/>
                    </a:ext>
                  </a:extLst>
                </a:gridCol>
                <a:gridCol w="992483">
                  <a:extLst>
                    <a:ext uri="{9D8B030D-6E8A-4147-A177-3AD203B41FA5}">
                      <a16:colId xmlns:a16="http://schemas.microsoft.com/office/drawing/2014/main" val="1465199791"/>
                    </a:ext>
                  </a:extLst>
                </a:gridCol>
                <a:gridCol w="932333">
                  <a:extLst>
                    <a:ext uri="{9D8B030D-6E8A-4147-A177-3AD203B41FA5}">
                      <a16:colId xmlns:a16="http://schemas.microsoft.com/office/drawing/2014/main" val="3862173805"/>
                    </a:ext>
                  </a:extLst>
                </a:gridCol>
                <a:gridCol w="1097747">
                  <a:extLst>
                    <a:ext uri="{9D8B030D-6E8A-4147-A177-3AD203B41FA5}">
                      <a16:colId xmlns:a16="http://schemas.microsoft.com/office/drawing/2014/main" val="2719576809"/>
                    </a:ext>
                  </a:extLst>
                </a:gridCol>
                <a:gridCol w="902258">
                  <a:extLst>
                    <a:ext uri="{9D8B030D-6E8A-4147-A177-3AD203B41FA5}">
                      <a16:colId xmlns:a16="http://schemas.microsoft.com/office/drawing/2014/main" val="2363011032"/>
                    </a:ext>
                  </a:extLst>
                </a:gridCol>
              </a:tblGrid>
              <a:tr h="223481">
                <a:tc>
                  <a:txBody>
                    <a:bodyPr/>
                    <a:lstStyle/>
                    <a:p>
                      <a:r>
                        <a:rPr lang="it-IT" sz="1200" b="1" dirty="0"/>
                        <a:t>Ellissoide</a:t>
                      </a:r>
                    </a:p>
                  </a:txBody>
                  <a:tcPr marL="45863" marR="45863" marT="22931" marB="22931"/>
                </a:tc>
                <a:tc>
                  <a:txBody>
                    <a:bodyPr/>
                    <a:lstStyle/>
                    <a:p>
                      <a:r>
                        <a:rPr lang="it-IT" sz="1200" dirty="0"/>
                        <a:t>a [m]</a:t>
                      </a:r>
                    </a:p>
                  </a:txBody>
                  <a:tcPr marL="45863" marR="45863" marT="22931" marB="22931"/>
                </a:tc>
                <a:tc>
                  <a:txBody>
                    <a:bodyPr/>
                    <a:lstStyle/>
                    <a:p>
                      <a:r>
                        <a:rPr lang="it-IT" sz="1200" dirty="0"/>
                        <a:t>b [m]</a:t>
                      </a:r>
                    </a:p>
                  </a:txBody>
                  <a:tcPr marL="45863" marR="45863" marT="22931" marB="22931"/>
                </a:tc>
                <a:tc>
                  <a:txBody>
                    <a:bodyPr/>
                    <a:lstStyle/>
                    <a:p>
                      <a:r>
                        <a:rPr lang="it-IT" sz="1200" dirty="0"/>
                        <a:t>e</a:t>
                      </a:r>
                      <a:r>
                        <a:rPr lang="it-IT" sz="1200" baseline="30000" dirty="0"/>
                        <a:t>2</a:t>
                      </a:r>
                      <a:endParaRPr lang="it-IT" sz="1200" dirty="0"/>
                    </a:p>
                  </a:txBody>
                  <a:tcPr marL="45863" marR="45863" marT="22931" marB="22931"/>
                </a:tc>
                <a:tc>
                  <a:txBody>
                    <a:bodyPr/>
                    <a:lstStyle/>
                    <a:p>
                      <a:r>
                        <a:rPr lang="it-IT" sz="1200" dirty="0"/>
                        <a:t>f</a:t>
                      </a:r>
                    </a:p>
                  </a:txBody>
                  <a:tcPr marL="45863" marR="45863" marT="22931" marB="22931"/>
                </a:tc>
                <a:extLst>
                  <a:ext uri="{0D108BD9-81ED-4DB2-BD59-A6C34878D82A}">
                    <a16:rowId xmlns:a16="http://schemas.microsoft.com/office/drawing/2014/main" val="3481754785"/>
                  </a:ext>
                </a:extLst>
              </a:tr>
              <a:tr h="223481">
                <a:tc>
                  <a:txBody>
                    <a:bodyPr/>
                    <a:lstStyle/>
                    <a:p>
                      <a:r>
                        <a:rPr lang="it-IT" sz="1200" dirty="0"/>
                        <a:t>WGS84</a:t>
                      </a:r>
                    </a:p>
                    <a:p>
                      <a:r>
                        <a:rPr lang="it-IT" sz="1200" dirty="0"/>
                        <a:t>1894</a:t>
                      </a:r>
                    </a:p>
                  </a:txBody>
                  <a:tcPr marL="45863" marR="45863" marT="22931" marB="22931"/>
                </a:tc>
                <a:tc>
                  <a:txBody>
                    <a:bodyPr/>
                    <a:lstStyle/>
                    <a:p>
                      <a:r>
                        <a:rPr lang="it-IT" sz="1200" dirty="0"/>
                        <a:t>6.378.137</a:t>
                      </a:r>
                    </a:p>
                  </a:txBody>
                  <a:tcPr marL="45863" marR="45863" marT="22931" marB="22931"/>
                </a:tc>
                <a:tc>
                  <a:txBody>
                    <a:bodyPr/>
                    <a:lstStyle/>
                    <a:p>
                      <a:r>
                        <a:rPr lang="it-IT" sz="1200" dirty="0"/>
                        <a:t>6.356.752</a:t>
                      </a:r>
                    </a:p>
                  </a:txBody>
                  <a:tcPr marL="45863" marR="45863" marT="22931" marB="22931"/>
                </a:tc>
                <a:tc>
                  <a:txBody>
                    <a:bodyPr/>
                    <a:lstStyle/>
                    <a:p>
                      <a:r>
                        <a:rPr lang="it-IT" sz="1200" dirty="0"/>
                        <a:t>0.00669448</a:t>
                      </a:r>
                    </a:p>
                    <a:p>
                      <a:endParaRPr lang="it-IT" sz="1200" dirty="0"/>
                    </a:p>
                  </a:txBody>
                  <a:tcPr marL="45863" marR="45863" marT="22931" marB="22931"/>
                </a:tc>
                <a:tc>
                  <a:txBody>
                    <a:bodyPr/>
                    <a:lstStyle/>
                    <a:p>
                      <a:r>
                        <a:rPr lang="it-IT" sz="1200" dirty="0"/>
                        <a:t>1/298,257</a:t>
                      </a:r>
                    </a:p>
                  </a:txBody>
                  <a:tcPr marL="45863" marR="45863" marT="22931" marB="22931"/>
                </a:tc>
                <a:extLst>
                  <a:ext uri="{0D108BD9-81ED-4DB2-BD59-A6C34878D82A}">
                    <a16:rowId xmlns:a16="http://schemas.microsoft.com/office/drawing/2014/main" val="4119954888"/>
                  </a:ext>
                </a:extLst>
              </a:tr>
            </a:tbl>
          </a:graphicData>
        </a:graphic>
      </p:graphicFrame>
      <p:sp>
        <p:nvSpPr>
          <p:cNvPr id="19" name="Segnaposto numero diapositiva 18"/>
          <p:cNvSpPr>
            <a:spLocks noGrp="1"/>
          </p:cNvSpPr>
          <p:nvPr>
            <p:ph type="sldNum" sz="quarter" idx="12"/>
          </p:nvPr>
        </p:nvSpPr>
        <p:spPr/>
        <p:txBody>
          <a:bodyPr/>
          <a:lstStyle/>
          <a:p>
            <a:fld id="{E8149F7A-3F2F-4E74-9B41-04A30A4F8932}" type="slidenum">
              <a:rPr lang="it-IT" smtClean="0"/>
              <a:t>38</a:t>
            </a:fld>
            <a:endParaRPr lang="it-IT"/>
          </a:p>
        </p:txBody>
      </p:sp>
    </p:spTree>
    <p:extLst>
      <p:ext uri="{BB962C8B-B14F-4D97-AF65-F5344CB8AC3E}">
        <p14:creationId xmlns:p14="http://schemas.microsoft.com/office/powerpoint/2010/main" val="2616073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 geodetici (</a:t>
            </a:r>
            <a:r>
              <a:rPr lang="it-IT" dirty="0" err="1"/>
              <a:t>datum</a:t>
            </a:r>
            <a:r>
              <a:rPr lang="it-IT" dirty="0"/>
              <a:t>)</a:t>
            </a:r>
          </a:p>
        </p:txBody>
      </p:sp>
      <p:sp>
        <p:nvSpPr>
          <p:cNvPr id="2" name="Titolo 1"/>
          <p:cNvSpPr>
            <a:spLocks noGrp="1"/>
          </p:cNvSpPr>
          <p:nvPr>
            <p:ph type="title"/>
          </p:nvPr>
        </p:nvSpPr>
        <p:spPr/>
        <p:txBody>
          <a:bodyPr/>
          <a:lstStyle/>
          <a:p>
            <a:r>
              <a:rPr lang="it-IT" dirty="0"/>
              <a:t>Reti di inquadramento e realizzazioni</a:t>
            </a:r>
          </a:p>
        </p:txBody>
      </p:sp>
      <p:sp>
        <p:nvSpPr>
          <p:cNvPr id="41" name="Segnaposto contenuto 40"/>
          <p:cNvSpPr>
            <a:spLocks noGrp="1"/>
          </p:cNvSpPr>
          <p:nvPr>
            <p:ph sz="half" idx="1"/>
          </p:nvPr>
        </p:nvSpPr>
        <p:spPr>
          <a:xfrm>
            <a:off x="533399" y="1325562"/>
            <a:ext cx="5422558" cy="4770437"/>
          </a:xfrm>
        </p:spPr>
        <p:txBody>
          <a:bodyPr>
            <a:normAutofit/>
          </a:bodyPr>
          <a:lstStyle/>
          <a:p>
            <a:pPr>
              <a:lnSpc>
                <a:spcPct val="100000"/>
              </a:lnSpc>
            </a:pPr>
            <a:r>
              <a:rPr lang="it-IT" altLang="it-IT" dirty="0"/>
              <a:t>Un Sistema di Riferimento geodetico solidale alla Terra è definito da un insieme di parametri e misure (</a:t>
            </a:r>
            <a:r>
              <a:rPr lang="it-IT" altLang="it-IT" i="1" dirty="0"/>
              <a:t>origine, orientamento assi, scala</a:t>
            </a:r>
            <a:r>
              <a:rPr lang="it-IT" altLang="it-IT" dirty="0"/>
              <a:t>), ma è praticamente realizzato per mezzo di una sua </a:t>
            </a:r>
            <a:r>
              <a:rPr lang="it-IT" altLang="it-IT" b="1" i="1" dirty="0"/>
              <a:t>materializzazione (Frame)</a:t>
            </a:r>
            <a:r>
              <a:rPr lang="it-IT" altLang="it-IT" dirty="0"/>
              <a:t>: una rete di punti tra i quali sono state eseguite delle misure, dalle quali si risale alle coordinate.</a:t>
            </a:r>
          </a:p>
          <a:p>
            <a:pPr>
              <a:lnSpc>
                <a:spcPct val="100000"/>
              </a:lnSpc>
            </a:pPr>
            <a:endParaRPr lang="it-IT" altLang="it-IT" dirty="0"/>
          </a:p>
          <a:p>
            <a:pPr>
              <a:lnSpc>
                <a:spcPct val="100000"/>
              </a:lnSpc>
            </a:pPr>
            <a:r>
              <a:rPr lang="it-IT" dirty="0"/>
              <a:t>Si tratta di una </a:t>
            </a:r>
            <a:r>
              <a:rPr lang="it-IT" b="1" i="1" dirty="0"/>
              <a:t>rete geodetica</a:t>
            </a:r>
            <a:r>
              <a:rPr lang="it-IT" i="1" dirty="0"/>
              <a:t>, </a:t>
            </a:r>
            <a:r>
              <a:rPr lang="it-IT" dirty="0"/>
              <a:t>misurata e compensata, di punti topografici (la cui posizione è nota nel sistema di riferimento associato), opportunamente selezionati e materializzati sul terreno. In tal modo il </a:t>
            </a:r>
            <a:r>
              <a:rPr lang="it-IT" dirty="0" err="1"/>
              <a:t>datum</a:t>
            </a:r>
            <a:r>
              <a:rPr lang="it-IT" dirty="0"/>
              <a:t> è reso accessibile a tutti gli operatori.</a:t>
            </a:r>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691" y="817419"/>
            <a:ext cx="4484731" cy="5278580"/>
          </a:xfrm>
          <a:prstGeom prst="rect">
            <a:avLst/>
          </a:prstGeom>
        </p:spPr>
      </p:pic>
      <p:sp>
        <p:nvSpPr>
          <p:cNvPr id="13" name="Segnaposto numero diapositiva 12"/>
          <p:cNvSpPr>
            <a:spLocks noGrp="1"/>
          </p:cNvSpPr>
          <p:nvPr>
            <p:ph type="sldNum" sz="quarter" idx="12"/>
          </p:nvPr>
        </p:nvSpPr>
        <p:spPr/>
        <p:txBody>
          <a:bodyPr/>
          <a:lstStyle/>
          <a:p>
            <a:fld id="{E8149F7A-3F2F-4E74-9B41-04A30A4F8932}" type="slidenum">
              <a:rPr lang="it-IT" smtClean="0"/>
              <a:t>39</a:t>
            </a:fld>
            <a:endParaRPr lang="it-IT"/>
          </a:p>
        </p:txBody>
      </p:sp>
    </p:spTree>
    <p:extLst>
      <p:ext uri="{BB962C8B-B14F-4D97-AF65-F5344CB8AC3E}">
        <p14:creationId xmlns:p14="http://schemas.microsoft.com/office/powerpoint/2010/main" val="3163038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3875" y="0"/>
            <a:ext cx="11163300" cy="1325563"/>
          </a:xfrm>
        </p:spPr>
        <p:txBody>
          <a:bodyPr/>
          <a:lstStyle/>
          <a:p>
            <a:r>
              <a:rPr lang="it-IT" dirty="0"/>
              <a:t>Cos’è la GEOMATICA?</a:t>
            </a:r>
          </a:p>
        </p:txBody>
      </p:sp>
      <p:sp>
        <p:nvSpPr>
          <p:cNvPr id="5" name="Segnaposto piè di pagina 4"/>
          <p:cNvSpPr>
            <a:spLocks noGrp="1"/>
          </p:cNvSpPr>
          <p:nvPr>
            <p:ph type="ftr" sz="quarter" idx="11"/>
          </p:nvPr>
        </p:nvSpPr>
        <p:spPr>
          <a:xfrm>
            <a:off x="238124" y="6356350"/>
            <a:ext cx="6648451" cy="365125"/>
          </a:xfrm>
          <a:prstGeom prst="rect">
            <a:avLst/>
          </a:prstGeom>
        </p:spPr>
        <p:txBody>
          <a:bodyPr/>
          <a:lstStyle/>
          <a:p>
            <a:r>
              <a:rPr lang="it-IT" dirty="0"/>
              <a:t>Il problema della rappresentazione della Terra</a:t>
            </a:r>
          </a:p>
        </p:txBody>
      </p:sp>
      <p:sp>
        <p:nvSpPr>
          <p:cNvPr id="3" name="Rettangolo 2"/>
          <p:cNvSpPr/>
          <p:nvPr/>
        </p:nvSpPr>
        <p:spPr>
          <a:xfrm>
            <a:off x="1548144" y="1191912"/>
            <a:ext cx="10139032" cy="2345257"/>
          </a:xfrm>
          <a:prstGeom prst="rect">
            <a:avLst/>
          </a:prstGeom>
        </p:spPr>
        <p:txBody>
          <a:bodyPr wrap="square">
            <a:spAutoFit/>
          </a:bodyPr>
          <a:lstStyle/>
          <a:p>
            <a:pPr marL="1890395" algn="r">
              <a:lnSpc>
                <a:spcPct val="115000"/>
              </a:lnSpc>
              <a:spcAft>
                <a:spcPts val="0"/>
              </a:spcAft>
            </a:pPr>
            <a:r>
              <a:rPr lang="it-IT" sz="1200" dirty="0"/>
              <a:t>La </a:t>
            </a:r>
            <a:r>
              <a:rPr lang="it-IT" sz="1200" b="1" dirty="0" err="1"/>
              <a:t>geomatica</a:t>
            </a:r>
            <a:r>
              <a:rPr lang="it-IT" sz="1200" dirty="0"/>
              <a:t> è la disciplina che si occupa di acquisire, modellizzare, interpretare, elaborare, archiviare e divulgare informazioni georeferenziate, ovvero informazioni caratterizzate da una posizione in un prescelto sistema di riferimento.</a:t>
            </a:r>
            <a:endParaRPr lang="it-IT" sz="1200" cap="small" dirty="0">
              <a:effectLst/>
              <a:latin typeface="Swis721 Lt BT" panose="020B0403020202020204" pitchFamily="34" charset="0"/>
              <a:ea typeface="Calibri" panose="020F0502020204030204" pitchFamily="34" charset="0"/>
              <a:cs typeface="Times New Roman" panose="02020603050405020304" pitchFamily="18" charset="0"/>
            </a:endParaRPr>
          </a:p>
          <a:p>
            <a:pPr marL="2159000" algn="r">
              <a:spcAft>
                <a:spcPts val="0"/>
              </a:spcAft>
            </a:pPr>
            <a:r>
              <a:rPr lang="it-IT" sz="1200" cap="small"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(definizione reperibile in </a:t>
            </a:r>
            <a:r>
              <a:rPr lang="it-IT" sz="1200" cap="small" dirty="0" err="1">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wikipedia</a:t>
            </a:r>
            <a:r>
              <a:rPr lang="it-IT" sz="1200" cap="small"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a:t>
            </a:r>
          </a:p>
          <a:p>
            <a:pPr marL="2159000" algn="r">
              <a:spcAft>
                <a:spcPts val="0"/>
              </a:spcAft>
            </a:pPr>
            <a:endParaRPr lang="it-IT" sz="1200" cap="small" dirty="0">
              <a:solidFill>
                <a:schemeClr val="bg1">
                  <a:lumMod val="50000"/>
                </a:schemeClr>
              </a:solidFill>
              <a:latin typeface="Swis721 Lt BT" panose="020B0403020202020204" pitchFamily="34" charset="0"/>
              <a:ea typeface="Calibri" panose="020F0502020204030204" pitchFamily="34" charset="0"/>
              <a:cs typeface="Times New Roman" panose="02020603050405020304" pitchFamily="18" charset="0"/>
            </a:endParaRPr>
          </a:p>
          <a:p>
            <a:pPr marL="1890395" algn="r">
              <a:lnSpc>
                <a:spcPct val="115000"/>
              </a:lnSpc>
              <a:spcAft>
                <a:spcPts val="0"/>
              </a:spcAft>
            </a:pPr>
            <a:r>
              <a:rPr lang="it-IT" sz="1200" dirty="0"/>
              <a:t>I contenuti disciplinari della </a:t>
            </a:r>
            <a:r>
              <a:rPr lang="it-IT" sz="1200" b="1" dirty="0" err="1"/>
              <a:t>geomatica</a:t>
            </a:r>
            <a:r>
              <a:rPr lang="it-IT" sz="1200" dirty="0"/>
              <a:t> sono inerenti alla georeferenziazione (ingegneria geodetica, geodesia spaziale), al rilevamento e controllo (topografia), all'elaborazione (trattamento delle osservazioni) e restituzione (cartografia numerica, tecnica e tematica, sistemi informativi territoriali), di complessi di dati metrici e/o tematici a riferimento spazio-temporale. Includono la fotogrammetria dallo spazio, aerea, terrestre, la fotointerpretazione d'immagini, sequenze, mappe, il telerilevamento, compreso il cosiddetto "</a:t>
            </a:r>
            <a:r>
              <a:rPr lang="it-IT" sz="1200" dirty="0" err="1"/>
              <a:t>proximal</a:t>
            </a:r>
            <a:r>
              <a:rPr lang="it-IT" sz="1200" dirty="0"/>
              <a:t> sensing", e la navigazione spaziale, aerea, marittima e terrestre. </a:t>
            </a:r>
          </a:p>
          <a:p>
            <a:pPr marL="1890395" algn="r">
              <a:lnSpc>
                <a:spcPct val="115000"/>
              </a:lnSpc>
              <a:spcAft>
                <a:spcPts val="0"/>
              </a:spcAft>
            </a:pPr>
            <a:r>
              <a:rPr lang="it-IT" sz="1200" cap="small"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(definizione </a:t>
            </a:r>
            <a:r>
              <a:rPr lang="it-IT" sz="1200" cap="small" dirty="0" err="1">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piu’</a:t>
            </a:r>
            <a:r>
              <a:rPr lang="it-IT" sz="1200" cap="small"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 completa)</a:t>
            </a:r>
          </a:p>
          <a:p>
            <a:pPr marL="2159000" algn="r">
              <a:spcAft>
                <a:spcPts val="0"/>
              </a:spcAft>
            </a:pPr>
            <a:endParaRPr lang="it-IT" sz="1200" dirty="0">
              <a:solidFill>
                <a:schemeClr val="bg1">
                  <a:lumMod val="50000"/>
                </a:schemeClr>
              </a:solidFill>
              <a:latin typeface="Swis721 Lt BT" panose="020B0403020202020204" pitchFamily="34" charset="0"/>
              <a:ea typeface="Calibri" panose="020F0502020204030204" pitchFamily="34" charset="0"/>
              <a:cs typeface="Times New Roman" panose="02020603050405020304" pitchFamily="18" charset="0"/>
            </a:endParaRPr>
          </a:p>
        </p:txBody>
      </p:sp>
      <p:sp>
        <p:nvSpPr>
          <p:cNvPr id="6" name="CasellaDiTesto 5"/>
          <p:cNvSpPr txBox="1"/>
          <p:nvPr/>
        </p:nvSpPr>
        <p:spPr>
          <a:xfrm>
            <a:off x="1149350" y="4300428"/>
            <a:ext cx="9893300" cy="646331"/>
          </a:xfrm>
          <a:prstGeom prst="rect">
            <a:avLst/>
          </a:prstGeom>
          <a:noFill/>
        </p:spPr>
        <p:txBody>
          <a:bodyPr wrap="square" rtlCol="0">
            <a:spAutoFit/>
          </a:bodyPr>
          <a:lstStyle/>
          <a:p>
            <a:pPr algn="ctr"/>
            <a:r>
              <a:rPr lang="it-IT" dirty="0"/>
              <a:t>Da sempre l’uomo si è interrogato su forma e dimensioni della Terra e su come rappresentare la sua superficie su un piano.</a:t>
            </a:r>
          </a:p>
        </p:txBody>
      </p:sp>
      <p:sp>
        <p:nvSpPr>
          <p:cNvPr id="7" name="CasellaDiTesto 6"/>
          <p:cNvSpPr txBox="1"/>
          <p:nvPr/>
        </p:nvSpPr>
        <p:spPr>
          <a:xfrm>
            <a:off x="1333500" y="5422900"/>
            <a:ext cx="2247900" cy="369332"/>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it-IT" dirty="0"/>
              <a:t>GEODESIA</a:t>
            </a:r>
          </a:p>
        </p:txBody>
      </p:sp>
      <p:sp>
        <p:nvSpPr>
          <p:cNvPr id="8" name="CasellaDiTesto 7"/>
          <p:cNvSpPr txBox="1"/>
          <p:nvPr/>
        </p:nvSpPr>
        <p:spPr>
          <a:xfrm>
            <a:off x="4972048" y="5422900"/>
            <a:ext cx="2247900" cy="369332"/>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it-IT" dirty="0"/>
              <a:t>TOPOGRAFIA</a:t>
            </a:r>
          </a:p>
        </p:txBody>
      </p:sp>
      <p:sp>
        <p:nvSpPr>
          <p:cNvPr id="9" name="CasellaDiTesto 8"/>
          <p:cNvSpPr txBox="1"/>
          <p:nvPr/>
        </p:nvSpPr>
        <p:spPr>
          <a:xfrm>
            <a:off x="8572500" y="5410200"/>
            <a:ext cx="2247900" cy="369332"/>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it-IT" dirty="0"/>
              <a:t>CARTOGRAFIA</a:t>
            </a:r>
          </a:p>
        </p:txBody>
      </p:sp>
      <p:cxnSp>
        <p:nvCxnSpPr>
          <p:cNvPr id="11" name="Connettore 4 10"/>
          <p:cNvCxnSpPr>
            <a:stCxn id="6" idx="2"/>
            <a:endCxn id="7" idx="0"/>
          </p:cNvCxnSpPr>
          <p:nvPr/>
        </p:nvCxnSpPr>
        <p:spPr>
          <a:xfrm rot="5400000">
            <a:off x="4038655" y="3365554"/>
            <a:ext cx="476141" cy="3638550"/>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4 12"/>
          <p:cNvCxnSpPr>
            <a:stCxn id="6" idx="2"/>
            <a:endCxn id="8" idx="0"/>
          </p:cNvCxnSpPr>
          <p:nvPr/>
        </p:nvCxnSpPr>
        <p:spPr>
          <a:xfrm rot="5400000">
            <a:off x="5857929" y="5184828"/>
            <a:ext cx="476141" cy="2"/>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4 14"/>
          <p:cNvCxnSpPr>
            <a:stCxn id="6" idx="2"/>
            <a:endCxn id="9" idx="0"/>
          </p:cNvCxnSpPr>
          <p:nvPr/>
        </p:nvCxnSpPr>
        <p:spPr>
          <a:xfrm rot="16200000" flipH="1">
            <a:off x="7664505" y="3378254"/>
            <a:ext cx="463441" cy="3600450"/>
          </a:xfrm>
          <a:prstGeom prst="bentConnector3">
            <a:avLst>
              <a:gd name="adj1" fmla="val 5154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Segnaposto numero diapositiva 3"/>
          <p:cNvSpPr>
            <a:spLocks noGrp="1"/>
          </p:cNvSpPr>
          <p:nvPr>
            <p:ph type="sldNum" sz="quarter" idx="12"/>
          </p:nvPr>
        </p:nvSpPr>
        <p:spPr/>
        <p:txBody>
          <a:bodyPr/>
          <a:lstStyle/>
          <a:p>
            <a:fld id="{E8149F7A-3F2F-4E74-9B41-04A30A4F8932}" type="slidenum">
              <a:rPr lang="it-IT" smtClean="0"/>
              <a:t>4</a:t>
            </a:fld>
            <a:endParaRPr lang="it-IT"/>
          </a:p>
        </p:txBody>
      </p:sp>
    </p:spTree>
    <p:extLst>
      <p:ext uri="{BB962C8B-B14F-4D97-AF65-F5344CB8AC3E}">
        <p14:creationId xmlns:p14="http://schemas.microsoft.com/office/powerpoint/2010/main" val="2399276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Sistemi di riferimento geodetici (</a:t>
            </a:r>
            <a:r>
              <a:rPr lang="it-IT" dirty="0" err="1"/>
              <a:t>datum</a:t>
            </a:r>
            <a:r>
              <a:rPr lang="it-IT" dirty="0"/>
              <a:t>)</a:t>
            </a:r>
          </a:p>
        </p:txBody>
      </p:sp>
      <p:sp>
        <p:nvSpPr>
          <p:cNvPr id="41" name="Segnaposto contenuto 40"/>
          <p:cNvSpPr>
            <a:spLocks noGrp="1"/>
          </p:cNvSpPr>
          <p:nvPr>
            <p:ph sz="half" idx="1"/>
          </p:nvPr>
        </p:nvSpPr>
        <p:spPr>
          <a:xfrm>
            <a:off x="533399" y="531341"/>
            <a:ext cx="5422558" cy="5564659"/>
          </a:xfrm>
        </p:spPr>
        <p:txBody>
          <a:bodyPr>
            <a:normAutofit/>
          </a:bodyPr>
          <a:lstStyle/>
          <a:p>
            <a:pPr>
              <a:lnSpc>
                <a:spcPct val="100000"/>
              </a:lnSpc>
            </a:pPr>
            <a:r>
              <a:rPr lang="it-IT" altLang="it-IT" b="1" i="1" dirty="0">
                <a:solidFill>
                  <a:schemeClr val="tx1">
                    <a:lumMod val="85000"/>
                    <a:lumOff val="15000"/>
                  </a:schemeClr>
                </a:solidFill>
              </a:rPr>
              <a:t>Esempi – monografie punti</a:t>
            </a:r>
            <a:endParaRPr lang="it-IT" altLang="it-IT" dirty="0"/>
          </a:p>
          <a:p>
            <a:pPr>
              <a:lnSpc>
                <a:spcPct val="100000"/>
              </a:lnSpc>
            </a:pPr>
            <a:endParaRPr lang="it-IT" altLang="it-IT" dirty="0"/>
          </a:p>
        </p:txBody>
      </p:sp>
      <p:sp>
        <p:nvSpPr>
          <p:cNvPr id="4" name="Segnaposto numero diapositiva 3"/>
          <p:cNvSpPr>
            <a:spLocks noGrp="1"/>
          </p:cNvSpPr>
          <p:nvPr>
            <p:ph type="sldNum" sz="quarter" idx="12"/>
          </p:nvPr>
        </p:nvSpPr>
        <p:spPr/>
        <p:txBody>
          <a:bodyPr/>
          <a:lstStyle/>
          <a:p>
            <a:fld id="{E8149F7A-3F2F-4E74-9B41-04A30A4F8932}" type="slidenum">
              <a:rPr lang="it-IT" smtClean="0"/>
              <a:t>40</a:t>
            </a:fld>
            <a:endParaRPr lang="it-IT"/>
          </a:p>
        </p:txBody>
      </p:sp>
      <p:pic>
        <p:nvPicPr>
          <p:cNvPr id="5" name="Immagine 4"/>
          <p:cNvPicPr>
            <a:picLocks noChangeAspect="1"/>
          </p:cNvPicPr>
          <p:nvPr/>
        </p:nvPicPr>
        <p:blipFill rotWithShape="1">
          <a:blip r:embed="rId3"/>
          <a:srcRect t="1256" r="2380" b="1119"/>
          <a:stretch/>
        </p:blipFill>
        <p:spPr>
          <a:xfrm>
            <a:off x="533399" y="972457"/>
            <a:ext cx="2231571" cy="5123543"/>
          </a:xfrm>
          <a:prstGeom prst="rect">
            <a:avLst/>
          </a:prstGeom>
        </p:spPr>
      </p:pic>
      <p:pic>
        <p:nvPicPr>
          <p:cNvPr id="8" name="Immagine 7"/>
          <p:cNvPicPr>
            <a:picLocks noChangeAspect="1"/>
          </p:cNvPicPr>
          <p:nvPr/>
        </p:nvPicPr>
        <p:blipFill>
          <a:blip r:embed="rId4"/>
          <a:stretch>
            <a:fillRect/>
          </a:stretch>
        </p:blipFill>
        <p:spPr>
          <a:xfrm>
            <a:off x="3130391" y="972456"/>
            <a:ext cx="3756184" cy="5123543"/>
          </a:xfrm>
          <a:prstGeom prst="rect">
            <a:avLst/>
          </a:prstGeom>
        </p:spPr>
      </p:pic>
      <p:grpSp>
        <p:nvGrpSpPr>
          <p:cNvPr id="24" name="Gruppo 23"/>
          <p:cNvGrpSpPr/>
          <p:nvPr/>
        </p:nvGrpSpPr>
        <p:grpSpPr>
          <a:xfrm>
            <a:off x="7252071" y="972456"/>
            <a:ext cx="4399935" cy="5123543"/>
            <a:chOff x="6830040" y="972457"/>
            <a:chExt cx="4288703" cy="5056868"/>
          </a:xfrm>
        </p:grpSpPr>
        <p:pic>
          <p:nvPicPr>
            <p:cNvPr id="21" name="Immagine 20"/>
            <p:cNvPicPr>
              <a:picLocks noChangeAspect="1"/>
            </p:cNvPicPr>
            <p:nvPr/>
          </p:nvPicPr>
          <p:blipFill>
            <a:blip r:embed="rId5"/>
            <a:stretch>
              <a:fillRect/>
            </a:stretch>
          </p:blipFill>
          <p:spPr>
            <a:xfrm>
              <a:off x="6830040" y="972457"/>
              <a:ext cx="2143125" cy="2146422"/>
            </a:xfrm>
            <a:prstGeom prst="rect">
              <a:avLst/>
            </a:prstGeom>
          </p:spPr>
        </p:pic>
        <p:pic>
          <p:nvPicPr>
            <p:cNvPr id="22" name="Immagine 21"/>
            <p:cNvPicPr>
              <a:picLocks noChangeAspect="1"/>
            </p:cNvPicPr>
            <p:nvPr/>
          </p:nvPicPr>
          <p:blipFill>
            <a:blip r:embed="rId6"/>
            <a:stretch>
              <a:fillRect/>
            </a:stretch>
          </p:blipFill>
          <p:spPr>
            <a:xfrm>
              <a:off x="8973165" y="972458"/>
              <a:ext cx="2139857" cy="2146422"/>
            </a:xfrm>
            <a:prstGeom prst="rect">
              <a:avLst/>
            </a:prstGeom>
          </p:spPr>
        </p:pic>
        <p:pic>
          <p:nvPicPr>
            <p:cNvPr id="23" name="Immagine 22"/>
            <p:cNvPicPr>
              <a:picLocks noChangeAspect="1"/>
            </p:cNvPicPr>
            <p:nvPr/>
          </p:nvPicPr>
          <p:blipFill rotWithShape="1">
            <a:blip r:embed="rId7"/>
            <a:srcRect l="1093" r="1109" b="894"/>
            <a:stretch/>
          </p:blipFill>
          <p:spPr>
            <a:xfrm>
              <a:off x="6830040" y="3118879"/>
              <a:ext cx="4288703" cy="2910446"/>
            </a:xfrm>
            <a:prstGeom prst="rect">
              <a:avLst/>
            </a:prstGeom>
          </p:spPr>
        </p:pic>
      </p:grpSp>
    </p:spTree>
    <p:extLst>
      <p:ext uri="{BB962C8B-B14F-4D97-AF65-F5344CB8AC3E}">
        <p14:creationId xmlns:p14="http://schemas.microsoft.com/office/powerpoint/2010/main" val="4117369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0" y="0"/>
            <a:ext cx="12188825" cy="6858000"/>
          </a:xfrm>
          <a:prstGeom prst="rect">
            <a:avLst/>
          </a:prstGeom>
          <a:solidFill>
            <a:srgbClr val="84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p:cNvSpPr>
            <a:spLocks noGrp="1"/>
          </p:cNvSpPr>
          <p:nvPr>
            <p:ph type="sldNum" sz="quarter" idx="12"/>
          </p:nvPr>
        </p:nvSpPr>
        <p:spPr/>
        <p:txBody>
          <a:bodyPr/>
          <a:lstStyle/>
          <a:p>
            <a:fld id="{E8149F7A-3F2F-4E74-9B41-04A30A4F8932}" type="slidenum">
              <a:rPr lang="it-IT" smtClean="0"/>
              <a:t>41</a:t>
            </a:fld>
            <a:endParaRPr lang="it-IT"/>
          </a:p>
        </p:txBody>
      </p:sp>
      <p:sp>
        <p:nvSpPr>
          <p:cNvPr id="13" name="TextBox 16"/>
          <p:cNvSpPr txBox="1"/>
          <p:nvPr/>
        </p:nvSpPr>
        <p:spPr>
          <a:xfrm>
            <a:off x="807382" y="3831789"/>
            <a:ext cx="10615407" cy="1938992"/>
          </a:xfrm>
          <a:prstGeom prst="rect">
            <a:avLst/>
          </a:prstGeom>
          <a:noFill/>
        </p:spPr>
        <p:txBody>
          <a:bodyPr wrap="none" rtlCol="0">
            <a:spAutoFit/>
          </a:bodyPr>
          <a:lstStyle/>
          <a:p>
            <a:pPr algn="ctr"/>
            <a:r>
              <a:rPr lang="en-US" sz="3600" spc="1500" dirty="0">
                <a:solidFill>
                  <a:schemeClr val="bg1"/>
                </a:solidFill>
                <a:latin typeface="Montserrat" charset="0"/>
                <a:ea typeface="Montserrat" charset="0"/>
                <a:cs typeface="Montserrat" charset="0"/>
              </a:rPr>
              <a:t>ELABORAZIONE DEL DATO</a:t>
            </a:r>
          </a:p>
          <a:p>
            <a:pPr algn="ctr"/>
            <a:endParaRPr lang="en-US" sz="3600" spc="1500" dirty="0">
              <a:solidFill>
                <a:schemeClr val="bg1"/>
              </a:solidFill>
              <a:latin typeface="Montserrat" charset="0"/>
              <a:ea typeface="Montserrat" charset="0"/>
              <a:cs typeface="Montserrat" charset="0"/>
            </a:endParaRPr>
          </a:p>
          <a:p>
            <a:pPr algn="ctr"/>
            <a:r>
              <a:rPr lang="en-US" sz="2400" spc="1500" dirty="0">
                <a:solidFill>
                  <a:schemeClr val="bg1"/>
                </a:solidFill>
                <a:latin typeface="Montserrat" charset="0"/>
                <a:ea typeface="Montserrat" charset="0"/>
                <a:cs typeface="Montserrat" charset="0"/>
              </a:rPr>
              <a:t>TRATTAMENTO STATISTICO </a:t>
            </a:r>
          </a:p>
          <a:p>
            <a:pPr algn="ctr"/>
            <a:r>
              <a:rPr lang="en-US" sz="2400" spc="1500" dirty="0">
                <a:solidFill>
                  <a:schemeClr val="bg1"/>
                </a:solidFill>
                <a:latin typeface="Montserrat" charset="0"/>
                <a:ea typeface="Montserrat" charset="0"/>
                <a:cs typeface="Montserrat" charset="0"/>
              </a:rPr>
              <a:t>DELLE OSSERVAZIONI</a:t>
            </a:r>
          </a:p>
        </p:txBody>
      </p:sp>
      <p:sp>
        <p:nvSpPr>
          <p:cNvPr id="14" name="Oval 5"/>
          <p:cNvSpPr/>
          <p:nvPr/>
        </p:nvSpPr>
        <p:spPr>
          <a:xfrm>
            <a:off x="5023041" y="1207823"/>
            <a:ext cx="2220595" cy="2221177"/>
          </a:xfrm>
          <a:prstGeom prst="ellipse">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1600" dirty="0">
              <a:latin typeface="Montserrat" charset="0"/>
            </a:endParaRPr>
          </a:p>
        </p:txBody>
      </p:sp>
      <p:sp>
        <p:nvSpPr>
          <p:cNvPr id="18" name="Shape 2946"/>
          <p:cNvSpPr/>
          <p:nvPr/>
        </p:nvSpPr>
        <p:spPr>
          <a:xfrm>
            <a:off x="5461950" y="1647025"/>
            <a:ext cx="1342776" cy="1342771"/>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bg1"/>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Tree>
    <p:extLst>
      <p:ext uri="{BB962C8B-B14F-4D97-AF65-F5344CB8AC3E}">
        <p14:creationId xmlns:p14="http://schemas.microsoft.com/office/powerpoint/2010/main" val="2977823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69901" y="16249"/>
            <a:ext cx="3125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b="1" dirty="0">
                <a:latin typeface="+mj-lt"/>
              </a:rPr>
              <a:t>Misura di una grandezza</a:t>
            </a:r>
          </a:p>
        </p:txBody>
      </p:sp>
      <p:sp>
        <p:nvSpPr>
          <p:cNvPr id="2051" name="Rectangle 11"/>
          <p:cNvSpPr>
            <a:spLocks noChangeArrowheads="1"/>
          </p:cNvSpPr>
          <p:nvPr/>
        </p:nvSpPr>
        <p:spPr bwMode="auto">
          <a:xfrm>
            <a:off x="334977" y="404665"/>
            <a:ext cx="11470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Cosa significa misurare? Da un punto di vista sia concettuale sia operativo, è questione non scontata (ma non ci soffermiamo...)   </a:t>
            </a:r>
          </a:p>
          <a:p>
            <a:r>
              <a:rPr lang="it-IT" sz="2000" dirty="0">
                <a:latin typeface="+mj-lt"/>
              </a:rPr>
              <a:t>Intuitivamente, l’operazione di misura può essere pensata come </a:t>
            </a:r>
            <a:r>
              <a:rPr lang="it-IT" sz="2000" i="1" dirty="0">
                <a:latin typeface="+mj-lt"/>
              </a:rPr>
              <a:t>confronto con una grandezza campione</a:t>
            </a:r>
            <a:endParaRPr lang="it-IT" sz="2000" dirty="0">
              <a:latin typeface="+mj-lt"/>
            </a:endParaRPr>
          </a:p>
        </p:txBody>
      </p:sp>
      <p:sp>
        <p:nvSpPr>
          <p:cNvPr id="2052" name="Rectangle 12"/>
          <p:cNvSpPr>
            <a:spLocks noChangeArrowheads="1"/>
          </p:cNvSpPr>
          <p:nvPr/>
        </p:nvSpPr>
        <p:spPr bwMode="auto">
          <a:xfrm>
            <a:off x="386282" y="1667272"/>
            <a:ext cx="79563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Ci sono tipi di grandezze per le quali questo è immediato:</a:t>
            </a:r>
          </a:p>
        </p:txBody>
      </p:sp>
      <p:sp>
        <p:nvSpPr>
          <p:cNvPr id="2053" name="Rectangle 13"/>
          <p:cNvSpPr>
            <a:spLocks noChangeArrowheads="1"/>
          </p:cNvSpPr>
          <p:nvPr/>
        </p:nvSpPr>
        <p:spPr bwMode="auto">
          <a:xfrm>
            <a:off x="386282" y="2048273"/>
            <a:ext cx="114194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it-IT" sz="2000" i="1" dirty="0">
                <a:latin typeface="+mj-lt"/>
              </a:rPr>
              <a:t> grandezze estensive</a:t>
            </a:r>
            <a:r>
              <a:rPr lang="it-IT" sz="2000" dirty="0">
                <a:latin typeface="+mj-lt"/>
              </a:rPr>
              <a:t>: lunghezza. Prendo una lunghezza campione, la "allineo", conto il n. di riporti e stimo la frazione in eccesso. Il risultato è la misura della lunghezza</a:t>
            </a:r>
          </a:p>
        </p:txBody>
      </p:sp>
      <p:sp>
        <p:nvSpPr>
          <p:cNvPr id="2054" name="Rectangle 14"/>
          <p:cNvSpPr>
            <a:spLocks noChangeArrowheads="1"/>
          </p:cNvSpPr>
          <p:nvPr/>
        </p:nvSpPr>
        <p:spPr bwMode="auto">
          <a:xfrm>
            <a:off x="1919536" y="3073276"/>
            <a:ext cx="79248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mj-lt"/>
            </a:endParaRPr>
          </a:p>
        </p:txBody>
      </p:sp>
      <p:sp>
        <p:nvSpPr>
          <p:cNvPr id="2055" name="Rectangle 15"/>
          <p:cNvSpPr>
            <a:spLocks noChangeArrowheads="1"/>
          </p:cNvSpPr>
          <p:nvPr/>
        </p:nvSpPr>
        <p:spPr bwMode="auto">
          <a:xfrm>
            <a:off x="1919536" y="3378076"/>
            <a:ext cx="1676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mj-lt"/>
            </a:endParaRPr>
          </a:p>
        </p:txBody>
      </p:sp>
      <p:sp>
        <p:nvSpPr>
          <p:cNvPr id="2056" name="Rectangle 17"/>
          <p:cNvSpPr>
            <a:spLocks noChangeArrowheads="1"/>
          </p:cNvSpPr>
          <p:nvPr/>
        </p:nvSpPr>
        <p:spPr bwMode="auto">
          <a:xfrm>
            <a:off x="334977" y="4730133"/>
            <a:ext cx="37905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it-IT" sz="2000" i="1" dirty="0">
                <a:latin typeface="+mj-lt"/>
              </a:rPr>
              <a:t> grandezze intensive</a:t>
            </a:r>
            <a:r>
              <a:rPr lang="it-IT" sz="2000" dirty="0">
                <a:latin typeface="+mj-lt"/>
              </a:rPr>
              <a:t>: temperatura</a:t>
            </a:r>
          </a:p>
        </p:txBody>
      </p:sp>
      <p:sp>
        <p:nvSpPr>
          <p:cNvPr id="2057" name="Rectangle 18"/>
          <p:cNvSpPr>
            <a:spLocks noChangeArrowheads="1"/>
          </p:cNvSpPr>
          <p:nvPr/>
        </p:nvSpPr>
        <p:spPr bwMode="auto">
          <a:xfrm>
            <a:off x="386282" y="3655582"/>
            <a:ext cx="114194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 per altre grandezze occorre mettere in gioco il legame fisico con una grandezza estensiva: </a:t>
            </a:r>
            <a:r>
              <a:rPr lang="it-IT" sz="2000" b="1" dirty="0">
                <a:latin typeface="+mj-lt"/>
              </a:rPr>
              <a:t>misuro</a:t>
            </a:r>
            <a:r>
              <a:rPr lang="it-IT" sz="2000" dirty="0">
                <a:latin typeface="+mj-lt"/>
              </a:rPr>
              <a:t> una grandezza estensiva e attraverso una legge fisico-matematica (o una operazione di taratura) </a:t>
            </a:r>
            <a:r>
              <a:rPr lang="it-IT" sz="2000" b="1" dirty="0">
                <a:latin typeface="+mj-lt"/>
              </a:rPr>
              <a:t>calcolo</a:t>
            </a:r>
            <a:r>
              <a:rPr lang="it-IT" sz="2000" dirty="0">
                <a:latin typeface="+mj-lt"/>
              </a:rPr>
              <a:t> il valore della grandezza intensiva </a:t>
            </a:r>
          </a:p>
        </p:txBody>
      </p:sp>
      <p:pic>
        <p:nvPicPr>
          <p:cNvPr id="2058" name="Picture 23" descr="http://tbn0.google.com/images?q=tbn:830uIHdNzdpmyM:http://chistesdiarios.files.wordpress.com/2007/01/termometr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347" y="4429899"/>
            <a:ext cx="1714500" cy="86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24"/>
          <p:cNvSpPr>
            <a:spLocks noChangeArrowheads="1"/>
          </p:cNvSpPr>
          <p:nvPr/>
        </p:nvSpPr>
        <p:spPr bwMode="auto">
          <a:xfrm>
            <a:off x="3621336" y="3378076"/>
            <a:ext cx="1676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mj-lt"/>
            </a:endParaRPr>
          </a:p>
        </p:txBody>
      </p:sp>
      <p:sp>
        <p:nvSpPr>
          <p:cNvPr id="2060" name="Rectangle 25"/>
          <p:cNvSpPr>
            <a:spLocks noChangeArrowheads="1"/>
          </p:cNvSpPr>
          <p:nvPr/>
        </p:nvSpPr>
        <p:spPr bwMode="auto">
          <a:xfrm>
            <a:off x="5336784" y="3378076"/>
            <a:ext cx="1676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mj-lt"/>
            </a:endParaRPr>
          </a:p>
        </p:txBody>
      </p:sp>
      <p:sp>
        <p:nvSpPr>
          <p:cNvPr id="2061" name="Rectangle 26"/>
          <p:cNvSpPr>
            <a:spLocks noChangeArrowheads="1"/>
          </p:cNvSpPr>
          <p:nvPr/>
        </p:nvSpPr>
        <p:spPr bwMode="auto">
          <a:xfrm>
            <a:off x="7038584" y="3378076"/>
            <a:ext cx="1676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mj-lt"/>
            </a:endParaRPr>
          </a:p>
        </p:txBody>
      </p:sp>
      <p:sp>
        <p:nvSpPr>
          <p:cNvPr id="2062" name="Rectangle 27"/>
          <p:cNvSpPr>
            <a:spLocks noChangeArrowheads="1"/>
          </p:cNvSpPr>
          <p:nvPr/>
        </p:nvSpPr>
        <p:spPr bwMode="auto">
          <a:xfrm>
            <a:off x="8740384" y="3378076"/>
            <a:ext cx="1676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mj-lt"/>
            </a:endParaRPr>
          </a:p>
        </p:txBody>
      </p:sp>
      <p:sp>
        <p:nvSpPr>
          <p:cNvPr id="2063" name="Line 28"/>
          <p:cNvSpPr>
            <a:spLocks noChangeShapeType="1"/>
          </p:cNvSpPr>
          <p:nvPr/>
        </p:nvSpPr>
        <p:spPr bwMode="auto">
          <a:xfrm>
            <a:off x="9844336" y="2997076"/>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6" name="Rectangle 12"/>
          <p:cNvSpPr>
            <a:spLocks noChangeArrowheads="1"/>
          </p:cNvSpPr>
          <p:nvPr/>
        </p:nvSpPr>
        <p:spPr bwMode="auto">
          <a:xfrm>
            <a:off x="269901" y="5329964"/>
            <a:ext cx="117712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b="1" dirty="0">
                <a:latin typeface="+mj-lt"/>
              </a:rPr>
              <a:t>grandezza osservabile</a:t>
            </a:r>
            <a:r>
              <a:rPr lang="it-IT" sz="2000" dirty="0">
                <a:latin typeface="+mj-lt"/>
              </a:rPr>
              <a:t>: una grandezza misurabile tramite uno strumento</a:t>
            </a:r>
          </a:p>
          <a:p>
            <a:r>
              <a:rPr lang="it-IT" sz="2000" b="1" dirty="0">
                <a:latin typeface="+mj-lt"/>
              </a:rPr>
              <a:t>misura o osservazione</a:t>
            </a:r>
            <a:r>
              <a:rPr lang="it-IT" sz="2000" dirty="0">
                <a:latin typeface="+mj-lt"/>
              </a:rPr>
              <a:t>: il valore numerico ottenuto dall’operazione di misura di una grandezza osservabile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62465" y="931277"/>
            <a:ext cx="65662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000" dirty="0">
                <a:latin typeface="+mj-lt"/>
              </a:rPr>
              <a:t>Il risultato dell’operazione di misura non è in generale univoco</a:t>
            </a:r>
          </a:p>
        </p:txBody>
      </p:sp>
      <p:sp>
        <p:nvSpPr>
          <p:cNvPr id="3075" name="Rectangle 3"/>
          <p:cNvSpPr>
            <a:spLocks noChangeArrowheads="1"/>
          </p:cNvSpPr>
          <p:nvPr/>
        </p:nvSpPr>
        <p:spPr bwMode="auto">
          <a:xfrm>
            <a:off x="2286000" y="228600"/>
            <a:ext cx="1993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latin typeface="+mj-lt"/>
              </a:rPr>
              <a:t>Incertezza di misura</a:t>
            </a:r>
          </a:p>
        </p:txBody>
      </p:sp>
      <p:sp>
        <p:nvSpPr>
          <p:cNvPr id="3076" name="Rectangle 4"/>
          <p:cNvSpPr>
            <a:spLocks noChangeArrowheads="1"/>
          </p:cNvSpPr>
          <p:nvPr/>
        </p:nvSpPr>
        <p:spPr bwMode="auto">
          <a:xfrm>
            <a:off x="2057400" y="1574758"/>
            <a:ext cx="8382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sz="2000" dirty="0">
                <a:latin typeface="+mj-lt"/>
              </a:rPr>
              <a:t>Esempio:</a:t>
            </a:r>
          </a:p>
          <a:p>
            <a:pPr>
              <a:spcBef>
                <a:spcPct val="50000"/>
              </a:spcBef>
            </a:pPr>
            <a:r>
              <a:rPr lang="it-IT" sz="2000" dirty="0">
                <a:latin typeface="+mj-lt"/>
              </a:rPr>
              <a:t>misurare la lunghezza del lato di un tavolo con un righello...</a:t>
            </a:r>
          </a:p>
        </p:txBody>
      </p:sp>
      <p:sp>
        <p:nvSpPr>
          <p:cNvPr id="23557" name="Text Box 5"/>
          <p:cNvSpPr txBox="1">
            <a:spLocks noChangeArrowheads="1"/>
          </p:cNvSpPr>
          <p:nvPr/>
        </p:nvSpPr>
        <p:spPr bwMode="auto">
          <a:xfrm>
            <a:off x="362465" y="4724906"/>
            <a:ext cx="862783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000" dirty="0">
                <a:latin typeface="+mj-lt"/>
              </a:rPr>
              <a:t>Cause di incertezza/errore nel risultato di misura:</a:t>
            </a:r>
          </a:p>
          <a:p>
            <a:pPr eaLnBrk="1" hangingPunct="1">
              <a:buFontTx/>
              <a:buChar char="-"/>
            </a:pPr>
            <a:r>
              <a:rPr lang="it-IT" sz="2000" dirty="0">
                <a:latin typeface="+mj-lt"/>
              </a:rPr>
              <a:t> accuratezza nel riallineare: </a:t>
            </a:r>
            <a:r>
              <a:rPr lang="it-IT" sz="2000" i="1" dirty="0">
                <a:latin typeface="+mj-lt"/>
              </a:rPr>
              <a:t>errore accidentale</a:t>
            </a:r>
            <a:r>
              <a:rPr lang="it-IT" sz="2000" dirty="0">
                <a:latin typeface="+mj-lt"/>
              </a:rPr>
              <a:t>;</a:t>
            </a:r>
          </a:p>
          <a:p>
            <a:pPr eaLnBrk="1" hangingPunct="1">
              <a:buFontTx/>
              <a:buChar char="-"/>
            </a:pPr>
            <a:r>
              <a:rPr lang="it-IT" sz="2000" dirty="0">
                <a:latin typeface="+mj-lt"/>
              </a:rPr>
              <a:t> conteggio del numero di riporti: </a:t>
            </a:r>
            <a:r>
              <a:rPr lang="it-IT" sz="2000" i="1" dirty="0">
                <a:latin typeface="+mj-lt"/>
              </a:rPr>
              <a:t>errore grossolano</a:t>
            </a:r>
            <a:r>
              <a:rPr lang="it-IT" sz="2000" dirty="0">
                <a:latin typeface="+mj-lt"/>
              </a:rPr>
              <a:t>;</a:t>
            </a:r>
          </a:p>
          <a:p>
            <a:pPr eaLnBrk="1" hangingPunct="1">
              <a:buFontTx/>
              <a:buChar char="-"/>
            </a:pPr>
            <a:r>
              <a:rPr lang="it-IT" sz="2000" dirty="0">
                <a:latin typeface="+mj-lt"/>
              </a:rPr>
              <a:t> lunghezza effettiva del campione adoperato: </a:t>
            </a:r>
            <a:r>
              <a:rPr lang="it-IT" sz="2000" i="1" dirty="0">
                <a:latin typeface="+mj-lt"/>
              </a:rPr>
              <a:t>errore</a:t>
            </a:r>
            <a:r>
              <a:rPr lang="it-IT" sz="2000" dirty="0">
                <a:latin typeface="+mj-lt"/>
              </a:rPr>
              <a:t> </a:t>
            </a:r>
            <a:r>
              <a:rPr lang="it-IT" sz="2000" i="1" dirty="0">
                <a:latin typeface="+mj-lt"/>
              </a:rPr>
              <a:t>sistematico</a:t>
            </a:r>
            <a:r>
              <a:rPr lang="it-IT" sz="2000" dirty="0">
                <a:latin typeface="+mj-lt"/>
              </a:rPr>
              <a:t>.</a:t>
            </a:r>
          </a:p>
        </p:txBody>
      </p:sp>
      <p:sp>
        <p:nvSpPr>
          <p:cNvPr id="3078" name="Rectangle 7"/>
          <p:cNvSpPr>
            <a:spLocks noChangeArrowheads="1"/>
          </p:cNvSpPr>
          <p:nvPr/>
        </p:nvSpPr>
        <p:spPr bwMode="auto">
          <a:xfrm>
            <a:off x="2286000" y="2743200"/>
            <a:ext cx="79248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mj-lt"/>
            </a:endParaRPr>
          </a:p>
        </p:txBody>
      </p:sp>
      <p:sp>
        <p:nvSpPr>
          <p:cNvPr id="3079" name="Rectangle 8"/>
          <p:cNvSpPr>
            <a:spLocks noChangeArrowheads="1"/>
          </p:cNvSpPr>
          <p:nvPr/>
        </p:nvSpPr>
        <p:spPr bwMode="auto">
          <a:xfrm>
            <a:off x="2286000" y="2590800"/>
            <a:ext cx="8382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mj-lt"/>
            </a:endParaRPr>
          </a:p>
        </p:txBody>
      </p:sp>
      <p:sp>
        <p:nvSpPr>
          <p:cNvPr id="3080" name="Rectangle 9"/>
          <p:cNvSpPr>
            <a:spLocks noChangeArrowheads="1"/>
          </p:cNvSpPr>
          <p:nvPr/>
        </p:nvSpPr>
        <p:spPr bwMode="auto">
          <a:xfrm>
            <a:off x="2057400" y="3913510"/>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dirty="0">
                <a:latin typeface="+mj-lt"/>
              </a:rPr>
              <a:t>Metodo: riporto il righello riallineando, conto il n° di riporti, leggo i cm e il mm sull’ultimo riporto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93938" y="260350"/>
            <a:ext cx="59179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b="1">
                <a:latin typeface="+mj-lt"/>
              </a:rPr>
              <a:t>Cause di incertezza nella misura: come trattarle</a:t>
            </a:r>
          </a:p>
        </p:txBody>
      </p:sp>
      <p:sp>
        <p:nvSpPr>
          <p:cNvPr id="5123" name="Text Box 3"/>
          <p:cNvSpPr txBox="1">
            <a:spLocks noChangeArrowheads="1"/>
          </p:cNvSpPr>
          <p:nvPr/>
        </p:nvSpPr>
        <p:spPr bwMode="auto">
          <a:xfrm>
            <a:off x="362138" y="4245415"/>
            <a:ext cx="1139831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buFontTx/>
              <a:buChar char="•"/>
            </a:pPr>
            <a:r>
              <a:rPr lang="it-IT" sz="2000" dirty="0">
                <a:solidFill>
                  <a:schemeClr val="accent2"/>
                </a:solidFill>
                <a:latin typeface="+mj-lt"/>
              </a:rPr>
              <a:t> errori sistematici</a:t>
            </a:r>
            <a:r>
              <a:rPr lang="it-IT" sz="2000" dirty="0">
                <a:latin typeface="+mj-lt"/>
              </a:rPr>
              <a:t>: non sono associati ad eventi casuali e presentano caratteristiche ed entità costanti nel corso delle operazioni di misura: occorre studiare il metodo di misura, lo strumento e l’ambiente in cui è immerso per capire se il risultato della misura ne è influenzato; in tal caso vanno descritti matematicamente e rimossi misurando dei parametri da cui dipendono (calibrazione/taratura) oppure (è possibile in qualche caso) si possono eliminare adattando </a:t>
            </a:r>
            <a:r>
              <a:rPr lang="it-IT" sz="2000" i="1" dirty="0">
                <a:latin typeface="+mj-lt"/>
              </a:rPr>
              <a:t>ad hoc</a:t>
            </a:r>
            <a:r>
              <a:rPr lang="it-IT" sz="2000" dirty="0">
                <a:latin typeface="+mj-lt"/>
              </a:rPr>
              <a:t> il metodo di misura</a:t>
            </a:r>
          </a:p>
        </p:txBody>
      </p:sp>
      <p:sp>
        <p:nvSpPr>
          <p:cNvPr id="5124" name="Text Box 4"/>
          <p:cNvSpPr txBox="1">
            <a:spLocks noChangeArrowheads="1"/>
          </p:cNvSpPr>
          <p:nvPr/>
        </p:nvSpPr>
        <p:spPr bwMode="auto">
          <a:xfrm>
            <a:off x="362138" y="2966960"/>
            <a:ext cx="1139831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buFontTx/>
              <a:buChar char="•"/>
            </a:pPr>
            <a:r>
              <a:rPr lang="it-IT" sz="2000" dirty="0">
                <a:solidFill>
                  <a:schemeClr val="accent2"/>
                </a:solidFill>
                <a:latin typeface="+mj-lt"/>
              </a:rPr>
              <a:t> errori grossolani</a:t>
            </a:r>
            <a:r>
              <a:rPr lang="it-IT" sz="2000" dirty="0">
                <a:latin typeface="+mj-lt"/>
              </a:rPr>
              <a:t>: sono (in qualche modo) anch’essi eventi casuali, quindi hanno comportamento stocastico, ma in generale diverso dagli accidentali (ad esempio, sono eventi rari); occorre verificare se sono presenti nei dati di misura e in tal caso rimuoverli, perché sono troppo dannosi per tenerseli</a:t>
            </a:r>
          </a:p>
        </p:txBody>
      </p:sp>
      <p:sp>
        <p:nvSpPr>
          <p:cNvPr id="5125" name="Text Box 5"/>
          <p:cNvSpPr txBox="1">
            <a:spLocks noChangeArrowheads="1"/>
          </p:cNvSpPr>
          <p:nvPr/>
        </p:nvSpPr>
        <p:spPr bwMode="auto">
          <a:xfrm>
            <a:off x="362139" y="765176"/>
            <a:ext cx="1139831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buFontTx/>
              <a:buChar char="•"/>
            </a:pPr>
            <a:r>
              <a:rPr lang="it-IT" sz="2000" dirty="0">
                <a:solidFill>
                  <a:schemeClr val="accent2"/>
                </a:solidFill>
                <a:latin typeface="+mj-lt"/>
              </a:rPr>
              <a:t> errori accidentali</a:t>
            </a:r>
            <a:r>
              <a:rPr lang="it-IT" sz="2000" dirty="0">
                <a:latin typeface="+mj-lt"/>
              </a:rPr>
              <a:t>: ci sono sempre; non posso prevedere quanto valgono nella singola misura (in questo senso hanno natura </a:t>
            </a:r>
            <a:r>
              <a:rPr lang="it-IT" sz="2000" i="1" dirty="0">
                <a:latin typeface="+mj-lt"/>
              </a:rPr>
              <a:t>casuale o stocastica</a:t>
            </a:r>
            <a:r>
              <a:rPr lang="it-IT" sz="2000" dirty="0">
                <a:latin typeface="+mj-lt"/>
              </a:rPr>
              <a:t>), quindi non posso rimuoverli. Assumo che segno e valore dell'errore varino casualmente, entro un intervallo "non troppo grande"; postulo che, facendo infinite misure e sommando gli errori di ciascuna, otterrei un errore totale nullo. </a:t>
            </a:r>
          </a:p>
          <a:p>
            <a:pPr eaLnBrk="1" hangingPunct="1"/>
            <a:r>
              <a:rPr lang="it-IT" sz="2000" dirty="0">
                <a:latin typeface="+mj-lt"/>
              </a:rPr>
              <a:t>Posso cercare di capire come si comportano questi errori “in media”: li tratto statisticamente, ovvero stimo con quale probabilità un generico valore misurato possa differire da quello “corretto” (cioè privo di errore)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16871" y="1552652"/>
            <a:ext cx="88931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defRPr b="1">
                <a:latin typeface="+mj-lt"/>
              </a:defRPr>
            </a:lvl1pPr>
          </a:lstStyle>
          <a:p>
            <a:r>
              <a:rPr lang="it-IT" dirty="0"/>
              <a:t>Accidentali: </a:t>
            </a:r>
            <a:r>
              <a:rPr lang="it-IT" b="0" dirty="0"/>
              <a:t>mi aspetto discrepanze di qualche mm (es. 1-2 mm) tra misure ripetute</a:t>
            </a:r>
          </a:p>
        </p:txBody>
      </p:sp>
      <p:sp>
        <p:nvSpPr>
          <p:cNvPr id="4099" name="Rectangle 3"/>
          <p:cNvSpPr>
            <a:spLocks noChangeArrowheads="1"/>
          </p:cNvSpPr>
          <p:nvPr/>
        </p:nvSpPr>
        <p:spPr bwMode="auto">
          <a:xfrm>
            <a:off x="2286000" y="-27384"/>
            <a:ext cx="50295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latin typeface="+mj-lt"/>
              </a:rPr>
              <a:t>Errori di misura: caratteristiche ed ordini di grandezza</a:t>
            </a:r>
          </a:p>
        </p:txBody>
      </p:sp>
      <p:sp>
        <p:nvSpPr>
          <p:cNvPr id="4100" name="Text Box 4"/>
          <p:cNvSpPr txBox="1">
            <a:spLocks noChangeArrowheads="1"/>
          </p:cNvSpPr>
          <p:nvPr/>
        </p:nvSpPr>
        <p:spPr bwMode="auto">
          <a:xfrm>
            <a:off x="316871" y="2256174"/>
            <a:ext cx="81119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defRPr b="1">
                <a:latin typeface="+mj-lt"/>
              </a:defRPr>
            </a:lvl1pPr>
          </a:lstStyle>
          <a:p>
            <a:r>
              <a:rPr lang="it-IT" dirty="0"/>
              <a:t>Grossolani: </a:t>
            </a:r>
            <a:r>
              <a:rPr lang="it-IT" b="0" dirty="0"/>
              <a:t>se ve ne sono, sono multipli di 20 cm</a:t>
            </a:r>
          </a:p>
        </p:txBody>
      </p:sp>
      <p:sp>
        <p:nvSpPr>
          <p:cNvPr id="4101" name="Rectangle 5"/>
          <p:cNvSpPr>
            <a:spLocks noChangeArrowheads="1"/>
          </p:cNvSpPr>
          <p:nvPr/>
        </p:nvSpPr>
        <p:spPr bwMode="auto">
          <a:xfrm>
            <a:off x="316871" y="468799"/>
            <a:ext cx="1160654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b="1" dirty="0">
                <a:latin typeface="+mj-lt"/>
              </a:rPr>
              <a:t>Esempio. Misura della lunghezza del lato di un tavolo. Sia </a:t>
            </a:r>
            <a:r>
              <a:rPr lang="it-IT" b="1" dirty="0" err="1">
                <a:latin typeface="+mj-lt"/>
              </a:rPr>
              <a:t>Lcorr</a:t>
            </a:r>
            <a:r>
              <a:rPr lang="it-IT" b="1" dirty="0">
                <a:latin typeface="+mj-lt"/>
              </a:rPr>
              <a:t> = 4.050 m. </a:t>
            </a:r>
          </a:p>
          <a:p>
            <a:r>
              <a:rPr lang="it-IT" b="1" dirty="0">
                <a:latin typeface="+mj-lt"/>
              </a:rPr>
              <a:t>Strumento: righello di 20 cm, millimetrato</a:t>
            </a:r>
          </a:p>
          <a:p>
            <a:r>
              <a:rPr lang="it-IT" b="1" dirty="0">
                <a:latin typeface="+mj-lt"/>
              </a:rPr>
              <a:t>Metodo: effettuo 20 riporti + 1 tratto di circa 5 cm con stima al mm</a:t>
            </a:r>
          </a:p>
        </p:txBody>
      </p:sp>
      <p:sp>
        <p:nvSpPr>
          <p:cNvPr id="4102" name="Rectangle 6"/>
          <p:cNvSpPr>
            <a:spLocks noChangeArrowheads="1"/>
          </p:cNvSpPr>
          <p:nvPr/>
        </p:nvSpPr>
        <p:spPr bwMode="auto">
          <a:xfrm>
            <a:off x="316872" y="3062059"/>
            <a:ext cx="1160654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b="1" dirty="0">
                <a:latin typeface="+mj-lt"/>
              </a:rPr>
              <a:t>Sistematici</a:t>
            </a:r>
            <a:r>
              <a:rPr lang="it-IT" dirty="0">
                <a:latin typeface="+mj-lt"/>
              </a:rPr>
              <a:t>: il righello non sia ben tarato: ad es. è in realtà lungo 19.9 cm, ma io assumo sia lungo 20 cm. </a:t>
            </a:r>
            <a:r>
              <a:rPr lang="it-IT" i="1" dirty="0">
                <a:latin typeface="+mj-lt"/>
              </a:rPr>
              <a:t>Supponiamo ora di non commettere errori accidentali, per evidenziare solo l’influenza dei sistematici</a:t>
            </a:r>
            <a:r>
              <a:rPr lang="it-IT" dirty="0">
                <a:latin typeface="+mj-lt"/>
              </a:rPr>
              <a:t>. Farò in tutto 20 riporti "pieni" e poi (avendo in effetti misurato una lunghezza reale di tavolo di 19.9 cm * 20 = 398 cm) misurerò ancora 7 cm con un ultimo allineamento del righello, invece di 5 cm. Riterrò quindi di aver misurato un tavolo lungo 4.07 m, ovvero 2 cm maggiore del reale (trascuro l'errore sistematico dell'ultima misura, pari a circa 0.25 mm). Se prendo un righello certificato e lo confronto col mio, scopro che è lungo in effetti 19.9 cm. Posso a quel punto correggere le misure!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714601" y="149673"/>
            <a:ext cx="881042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b="1" dirty="0">
                <a:latin typeface="+mj-lt"/>
              </a:rPr>
              <a:t>Errori sistematici... studiare lo strumento e l’ambiente:</a:t>
            </a:r>
          </a:p>
          <a:p>
            <a:pPr eaLnBrk="1" hangingPunct="1"/>
            <a:r>
              <a:rPr lang="it-IT" sz="2200" dirty="0">
                <a:latin typeface="+mj-lt"/>
              </a:rPr>
              <a:t>misura di una lunghezza di circa 20 m con rotella metrica in acciaio da 20 m</a:t>
            </a:r>
          </a:p>
        </p:txBody>
      </p:sp>
      <mc:AlternateContent xmlns:mc="http://schemas.openxmlformats.org/markup-compatibility/2006" xmlns:a14="http://schemas.microsoft.com/office/drawing/2010/main">
        <mc:Choice Requires="a14">
          <p:sp>
            <p:nvSpPr>
              <p:cNvPr id="6147" name="Text Box 5"/>
              <p:cNvSpPr txBox="1">
                <a:spLocks noChangeArrowheads="1"/>
              </p:cNvSpPr>
              <p:nvPr/>
            </p:nvSpPr>
            <p:spPr bwMode="auto">
              <a:xfrm>
                <a:off x="1947349" y="5491387"/>
                <a:ext cx="8912935" cy="8002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000" dirty="0" err="1">
                    <a:latin typeface="+mj-lt"/>
                  </a:rPr>
                  <a:t>L</a:t>
                </a:r>
                <a:r>
                  <a:rPr lang="it-IT" sz="2000" baseline="-25000" dirty="0" err="1">
                    <a:latin typeface="+mj-lt"/>
                  </a:rPr>
                  <a:t>misurata</a:t>
                </a:r>
                <a:r>
                  <a:rPr lang="it-IT" sz="2000" dirty="0">
                    <a:latin typeface="+mj-lt"/>
                  </a:rPr>
                  <a:t>= L (1 – a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 </m:t>
                    </m:r>
                  </m:oMath>
                </a14:m>
                <a:r>
                  <a:rPr lang="it-IT" sz="2000" dirty="0">
                    <a:latin typeface="+mj-lt"/>
                  </a:rPr>
                  <a:t>F - b </a:t>
                </a:r>
                <a14:m>
                  <m:oMath xmlns:m="http://schemas.openxmlformats.org/officeDocument/2006/math">
                    <m:r>
                      <a:rPr lang="it-IT" sz="2000" i="1" dirty="0">
                        <a:latin typeface="Cambria Math" panose="02040503050406030204" pitchFamily="18" charset="0"/>
                        <a:ea typeface="Cambria Math" panose="02040503050406030204" pitchFamily="18" charset="0"/>
                      </a:rPr>
                      <m:t>∆ </m:t>
                    </m:r>
                  </m:oMath>
                </a14:m>
                <a:r>
                  <a:rPr lang="it-IT" sz="2000" dirty="0">
                    <a:latin typeface="+mj-lt"/>
                  </a:rPr>
                  <a:t>T) 		          L= </a:t>
                </a:r>
                <a:r>
                  <a:rPr lang="it-IT" sz="2000" dirty="0" err="1">
                    <a:latin typeface="+mj-lt"/>
                  </a:rPr>
                  <a:t>L</a:t>
                </a:r>
                <a:r>
                  <a:rPr lang="it-IT" sz="2000" baseline="-25000" dirty="0" err="1">
                    <a:latin typeface="+mj-lt"/>
                  </a:rPr>
                  <a:t>misurata</a:t>
                </a:r>
                <a:r>
                  <a:rPr lang="it-IT" sz="2000" dirty="0">
                    <a:latin typeface="+mj-lt"/>
                  </a:rPr>
                  <a:t> /(1 – a </a:t>
                </a:r>
                <a14:m>
                  <m:oMath xmlns:m="http://schemas.openxmlformats.org/officeDocument/2006/math">
                    <m:r>
                      <a:rPr lang="it-IT" sz="2000" i="1" dirty="0">
                        <a:latin typeface="Cambria Math" panose="02040503050406030204" pitchFamily="18" charset="0"/>
                        <a:ea typeface="Cambria Math" panose="02040503050406030204" pitchFamily="18" charset="0"/>
                      </a:rPr>
                      <m:t>∆ </m:t>
                    </m:r>
                  </m:oMath>
                </a14:m>
                <a:r>
                  <a:rPr lang="it-IT" sz="2000" dirty="0">
                    <a:latin typeface="+mj-lt"/>
                  </a:rPr>
                  <a:t>F - b </a:t>
                </a:r>
                <a14:m>
                  <m:oMath xmlns:m="http://schemas.openxmlformats.org/officeDocument/2006/math">
                    <m:r>
                      <a:rPr lang="it-IT" sz="2000" i="1" dirty="0">
                        <a:latin typeface="Cambria Math" panose="02040503050406030204" pitchFamily="18" charset="0"/>
                        <a:ea typeface="Cambria Math" panose="02040503050406030204" pitchFamily="18" charset="0"/>
                      </a:rPr>
                      <m:t>∆ </m:t>
                    </m:r>
                  </m:oMath>
                </a14:m>
                <a:r>
                  <a:rPr lang="it-IT" sz="2000" dirty="0">
                    <a:latin typeface="+mj-lt"/>
                  </a:rPr>
                  <a:t>T) </a:t>
                </a:r>
              </a:p>
              <a:p>
                <a:pPr eaLnBrk="1" hangingPunct="1"/>
                <a:endParaRPr lang="it-IT" sz="600" dirty="0">
                  <a:latin typeface="+mj-lt"/>
                </a:endParaRPr>
              </a:p>
              <a:p>
                <a:pPr eaLnBrk="1" hangingPunct="1"/>
                <a:r>
                  <a:rPr lang="it-IT" sz="2000" dirty="0" err="1">
                    <a:latin typeface="+mj-lt"/>
                  </a:rPr>
                  <a:t>L</a:t>
                </a:r>
                <a:r>
                  <a:rPr lang="it-IT" sz="2000" baseline="-25000" dirty="0" err="1">
                    <a:latin typeface="+mj-lt"/>
                  </a:rPr>
                  <a:t>misurata</a:t>
                </a:r>
                <a:r>
                  <a:rPr lang="it-IT" sz="2000" dirty="0">
                    <a:latin typeface="+mj-lt"/>
                  </a:rPr>
                  <a:t>= 20.000 m =  L(1 - 0.000025 - 0.0001)     L = 20.0025 m</a:t>
                </a:r>
              </a:p>
            </p:txBody>
          </p:sp>
        </mc:Choice>
        <mc:Fallback xmlns="">
          <p:sp>
            <p:nvSpPr>
              <p:cNvPr id="6147" name="Text Box 5"/>
              <p:cNvSpPr txBox="1">
                <a:spLocks noRot="1" noChangeAspect="1" noMove="1" noResize="1" noEditPoints="1" noAdjustHandles="1" noChangeArrowheads="1" noChangeShapeType="1" noTextEdit="1"/>
              </p:cNvSpPr>
              <p:nvPr/>
            </p:nvSpPr>
            <p:spPr bwMode="auto">
              <a:xfrm>
                <a:off x="1947349" y="5491387"/>
                <a:ext cx="8912935" cy="800219"/>
              </a:xfrm>
              <a:prstGeom prst="rect">
                <a:avLst/>
              </a:prstGeom>
              <a:blipFill>
                <a:blip r:embed="rId2"/>
                <a:stretch>
                  <a:fillRect l="-684" t="-4580" b="-129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148" name="Rectangle 9"/>
              <p:cNvSpPr>
                <a:spLocks noChangeArrowheads="1"/>
              </p:cNvSpPr>
              <p:nvPr/>
            </p:nvSpPr>
            <p:spPr bwMode="auto">
              <a:xfrm>
                <a:off x="307816" y="5021209"/>
                <a:ext cx="6096000"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p>
                <a14:m>
                  <m:oMath xmlns:m="http://schemas.openxmlformats.org/officeDocument/2006/math">
                    <m:r>
                      <a:rPr lang="it-IT" sz="2000" i="1" dirty="0">
                        <a:latin typeface="Cambria Math" panose="02040503050406030204" pitchFamily="18" charset="0"/>
                        <a:ea typeface="Cambria Math" panose="02040503050406030204" pitchFamily="18" charset="0"/>
                      </a:rPr>
                      <m:t>∆ </m:t>
                    </m:r>
                  </m:oMath>
                </a14:m>
                <a:r>
                  <a:rPr lang="it-IT" sz="2000" dirty="0">
                    <a:latin typeface="+mj-lt"/>
                  </a:rPr>
                  <a:t>L</a:t>
                </a:r>
                <a:r>
                  <a:rPr lang="it-IT" sz="2000" baseline="-25000" dirty="0">
                    <a:latin typeface="+mj-lt"/>
                  </a:rPr>
                  <a:t>T </a:t>
                </a:r>
                <a:r>
                  <a:rPr lang="it-IT" sz="2000" dirty="0">
                    <a:latin typeface="+mj-lt"/>
                  </a:rPr>
                  <a:t>= L b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 </m:t>
                    </m:r>
                  </m:oMath>
                </a14:m>
                <a:r>
                  <a:rPr lang="it-IT" sz="2000" dirty="0">
                    <a:latin typeface="+mj-lt"/>
                  </a:rPr>
                  <a:t>T = 20 m * 10</a:t>
                </a:r>
                <a:r>
                  <a:rPr lang="it-IT" sz="2000" baseline="30000" dirty="0">
                    <a:latin typeface="+mj-lt"/>
                  </a:rPr>
                  <a:t>-2</a:t>
                </a:r>
                <a:r>
                  <a:rPr lang="it-IT" sz="2000" dirty="0">
                    <a:latin typeface="+mj-lt"/>
                  </a:rPr>
                  <a:t> mm/m °C</a:t>
                </a:r>
                <a:r>
                  <a:rPr lang="it-IT" sz="2000" baseline="30000" dirty="0">
                    <a:latin typeface="+mj-lt"/>
                  </a:rPr>
                  <a:t>-1</a:t>
                </a:r>
                <a:r>
                  <a:rPr lang="it-IT" sz="2000" dirty="0">
                    <a:latin typeface="+mj-lt"/>
                  </a:rPr>
                  <a:t> * 10 °C = 2 mm</a:t>
                </a:r>
              </a:p>
            </p:txBody>
          </p:sp>
        </mc:Choice>
        <mc:Fallback xmlns="">
          <p:sp>
            <p:nvSpPr>
              <p:cNvPr id="6148" name="Rectangle 9"/>
              <p:cNvSpPr>
                <a:spLocks noRot="1" noChangeAspect="1" noMove="1" noResize="1" noEditPoints="1" noAdjustHandles="1" noChangeArrowheads="1" noChangeShapeType="1" noTextEdit="1"/>
              </p:cNvSpPr>
              <p:nvPr/>
            </p:nvSpPr>
            <p:spPr bwMode="auto">
              <a:xfrm>
                <a:off x="307816" y="5021209"/>
                <a:ext cx="6096000" cy="400110"/>
              </a:xfrm>
              <a:prstGeom prst="rect">
                <a:avLst/>
              </a:prstGeom>
              <a:blipFill>
                <a:blip r:embed="rId3"/>
                <a:stretch>
                  <a:fillRect t="-9231" b="-27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149" name="Rectangle 10"/>
              <p:cNvSpPr>
                <a:spLocks noChangeArrowheads="1"/>
              </p:cNvSpPr>
              <p:nvPr/>
            </p:nvSpPr>
            <p:spPr bwMode="auto">
              <a:xfrm>
                <a:off x="307816" y="4250403"/>
                <a:ext cx="6819900"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p>
                <a14:m>
                  <m:oMath xmlns:m="http://schemas.openxmlformats.org/officeDocument/2006/math">
                    <m:r>
                      <a:rPr lang="it-IT" sz="2000" i="1" dirty="0">
                        <a:latin typeface="Cambria Math" panose="02040503050406030204" pitchFamily="18" charset="0"/>
                        <a:ea typeface="Cambria Math" panose="02040503050406030204" pitchFamily="18" charset="0"/>
                      </a:rPr>
                      <m:t>∆ </m:t>
                    </m:r>
                  </m:oMath>
                </a14:m>
                <a:r>
                  <a:rPr lang="it-IT" sz="2000" dirty="0">
                    <a:latin typeface="+mj-lt"/>
                  </a:rPr>
                  <a:t>L</a:t>
                </a:r>
                <a:r>
                  <a:rPr lang="it-IT" sz="2000" baseline="-25000" dirty="0">
                    <a:latin typeface="+mj-lt"/>
                  </a:rPr>
                  <a:t>F </a:t>
                </a:r>
                <a:r>
                  <a:rPr lang="it-IT" sz="2000" dirty="0">
                    <a:latin typeface="+mj-lt"/>
                  </a:rPr>
                  <a:t>= L a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 </m:t>
                    </m:r>
                  </m:oMath>
                </a14:m>
                <a:r>
                  <a:rPr lang="it-IT" sz="2000" dirty="0">
                    <a:latin typeface="+mj-lt"/>
                  </a:rPr>
                  <a:t>F = 20 m * 2.5 10</a:t>
                </a:r>
                <a:r>
                  <a:rPr lang="it-IT" sz="2000" baseline="30000" dirty="0">
                    <a:latin typeface="+mj-lt"/>
                  </a:rPr>
                  <a:t>-2</a:t>
                </a:r>
                <a:r>
                  <a:rPr lang="it-IT" sz="2000" dirty="0">
                    <a:latin typeface="+mj-lt"/>
                  </a:rPr>
                  <a:t> mm/m N</a:t>
                </a:r>
                <a:r>
                  <a:rPr lang="it-IT" sz="2000" baseline="30000" dirty="0">
                    <a:latin typeface="+mj-lt"/>
                  </a:rPr>
                  <a:t>-1 </a:t>
                </a:r>
                <a:r>
                  <a:rPr lang="it-IT" sz="2000" dirty="0">
                    <a:latin typeface="+mj-lt"/>
                  </a:rPr>
                  <a:t>* 1 N = 0.5 mm</a:t>
                </a:r>
              </a:p>
            </p:txBody>
          </p:sp>
        </mc:Choice>
        <mc:Fallback xmlns="">
          <p:sp>
            <p:nvSpPr>
              <p:cNvPr id="6149" name="Rectangle 10"/>
              <p:cNvSpPr>
                <a:spLocks noRot="1" noChangeAspect="1" noMove="1" noResize="1" noEditPoints="1" noAdjustHandles="1" noChangeArrowheads="1" noChangeShapeType="1" noTextEdit="1"/>
              </p:cNvSpPr>
              <p:nvPr/>
            </p:nvSpPr>
            <p:spPr bwMode="auto">
              <a:xfrm>
                <a:off x="307816" y="4250403"/>
                <a:ext cx="6819900" cy="400050"/>
              </a:xfrm>
              <a:prstGeom prst="rect">
                <a:avLst/>
              </a:prstGeom>
              <a:blipFill>
                <a:blip r:embed="rId4"/>
                <a:stretch>
                  <a:fillRect t="-7576" b="-25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150" name="Rectangle 11"/>
              <p:cNvSpPr>
                <a:spLocks noChangeArrowheads="1"/>
              </p:cNvSpPr>
              <p:nvPr/>
            </p:nvSpPr>
            <p:spPr bwMode="auto">
              <a:xfrm>
                <a:off x="307818" y="1584761"/>
                <a:ext cx="11086323" cy="16312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it-IT" sz="2000" dirty="0">
                    <a:latin typeface="+mj-lt"/>
                  </a:rPr>
                  <a:t>La rotella metrica è stata graduata in condizioni “normali” ovvero mentre era tesa con una forza F (N) e ad una temperatura T (°C) specificate. Quando l’adopero, se applico una forza F+</a:t>
                </a:r>
                <a:r>
                  <a:rPr lang="it-IT" sz="2000" dirty="0">
                    <a:ea typeface="Cambria Math" panose="02040503050406030204" pitchFamily="18" charset="0"/>
                  </a:rPr>
                  <a:t>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 </m:t>
                    </m:r>
                  </m:oMath>
                </a14:m>
                <a:r>
                  <a:rPr lang="it-IT" sz="2000" dirty="0">
                    <a:latin typeface="+mj-lt"/>
                  </a:rPr>
                  <a:t>F diversa e se la temperatura è T+</a:t>
                </a:r>
                <a:r>
                  <a:rPr lang="it-IT" sz="2000" dirty="0">
                    <a:ea typeface="Cambria Math" panose="02040503050406030204" pitchFamily="18" charset="0"/>
                  </a:rPr>
                  <a:t> </a:t>
                </a:r>
                <a14:m>
                  <m:oMath xmlns:m="http://schemas.openxmlformats.org/officeDocument/2006/math">
                    <m:r>
                      <a:rPr lang="it-IT" sz="2000" i="1" dirty="0">
                        <a:latin typeface="Cambria Math" panose="02040503050406030204" pitchFamily="18" charset="0"/>
                        <a:ea typeface="Cambria Math" panose="02040503050406030204" pitchFamily="18" charset="0"/>
                      </a:rPr>
                      <m:t>∆ </m:t>
                    </m:r>
                  </m:oMath>
                </a14:m>
                <a:r>
                  <a:rPr lang="it-IT" sz="2000" dirty="0">
                    <a:latin typeface="+mj-lt"/>
                  </a:rPr>
                  <a:t>T invece di T, la rotella avrà una lunghezza effettiva diversa, per cui la misura sarà errata. </a:t>
                </a:r>
              </a:p>
              <a:p>
                <a:r>
                  <a:rPr lang="it-IT" sz="2000" dirty="0">
                    <a:latin typeface="+mj-lt"/>
                  </a:rPr>
                  <a:t>Ad esempio supponiamo: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m:t>
                    </m:r>
                  </m:oMath>
                </a14:m>
                <a:r>
                  <a:rPr lang="it-IT" sz="2000" dirty="0">
                    <a:latin typeface="+mj-lt"/>
                  </a:rPr>
                  <a:t>F = +1 N e </a:t>
                </a:r>
                <a14:m>
                  <m:oMath xmlns:m="http://schemas.openxmlformats.org/officeDocument/2006/math">
                    <m:r>
                      <a:rPr lang="it-IT" sz="2000" i="1" dirty="0">
                        <a:latin typeface="Cambria Math" panose="02040503050406030204" pitchFamily="18" charset="0"/>
                        <a:ea typeface="Cambria Math" panose="02040503050406030204" pitchFamily="18" charset="0"/>
                      </a:rPr>
                      <m:t>∆ </m:t>
                    </m:r>
                  </m:oMath>
                </a14:m>
                <a:r>
                  <a:rPr lang="it-IT" sz="2000" dirty="0">
                    <a:latin typeface="+mj-lt"/>
                  </a:rPr>
                  <a:t>T = +10 °C </a:t>
                </a:r>
              </a:p>
            </p:txBody>
          </p:sp>
        </mc:Choice>
        <mc:Fallback xmlns="">
          <p:sp>
            <p:nvSpPr>
              <p:cNvPr id="6150" name="Rectangle 11"/>
              <p:cNvSpPr>
                <a:spLocks noRot="1" noChangeAspect="1" noMove="1" noResize="1" noEditPoints="1" noAdjustHandles="1" noChangeArrowheads="1" noChangeShapeType="1" noTextEdit="1"/>
              </p:cNvSpPr>
              <p:nvPr/>
            </p:nvSpPr>
            <p:spPr bwMode="auto">
              <a:xfrm>
                <a:off x="307818" y="1584761"/>
                <a:ext cx="11086323" cy="1631216"/>
              </a:xfrm>
              <a:prstGeom prst="rect">
                <a:avLst/>
              </a:prstGeom>
              <a:blipFill>
                <a:blip r:embed="rId5"/>
                <a:stretch>
                  <a:fillRect l="-550" t="-2239" b="-55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sp>
        <p:nvSpPr>
          <p:cNvPr id="6151" name="Rectangle 12"/>
          <p:cNvSpPr>
            <a:spLocks noChangeArrowheads="1"/>
          </p:cNvSpPr>
          <p:nvPr/>
        </p:nvSpPr>
        <p:spPr bwMode="auto">
          <a:xfrm>
            <a:off x="307817" y="908721"/>
            <a:ext cx="116608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Per usare la rotella metrica devo stenderla sul terreno e porla in trazione tra i due punti fra i quali misuro la distanza. Supponiamo </a:t>
            </a:r>
            <a:r>
              <a:rPr lang="it-IT" sz="2000" dirty="0" err="1">
                <a:latin typeface="+mj-lt"/>
              </a:rPr>
              <a:t>L</a:t>
            </a:r>
            <a:r>
              <a:rPr lang="it-IT" sz="2000" baseline="-25000" dirty="0" err="1">
                <a:latin typeface="+mj-lt"/>
              </a:rPr>
              <a:t>misurata</a:t>
            </a:r>
            <a:r>
              <a:rPr lang="it-IT" sz="2000" dirty="0">
                <a:latin typeface="+mj-lt"/>
              </a:rPr>
              <a:t>= 20.000 m </a:t>
            </a:r>
          </a:p>
        </p:txBody>
      </p:sp>
      <p:pic>
        <p:nvPicPr>
          <p:cNvPr id="6152" name="Picture 14" descr="http://tbn0.google.com/images?q=tbn:cK9PJQBGq6CVbM:http://www.viessedil.it/ecat2/album/rollina5m.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t="13043" b="13043"/>
          <a:stretch>
            <a:fillRect/>
          </a:stretch>
        </p:blipFill>
        <p:spPr bwMode="auto">
          <a:xfrm>
            <a:off x="8312717" y="3817149"/>
            <a:ext cx="22098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6"/>
          <p:cNvSpPr>
            <a:spLocks noChangeArrowheads="1"/>
          </p:cNvSpPr>
          <p:nvPr/>
        </p:nvSpPr>
        <p:spPr bwMode="auto">
          <a:xfrm>
            <a:off x="4671934" y="4645173"/>
            <a:ext cx="2143536" cy="40011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a:latin typeface="+mj-lt"/>
              </a:rPr>
              <a:t>b = 10</a:t>
            </a:r>
            <a:r>
              <a:rPr lang="it-IT" sz="2000" baseline="30000" dirty="0">
                <a:latin typeface="+mj-lt"/>
              </a:rPr>
              <a:t>-2</a:t>
            </a:r>
            <a:r>
              <a:rPr lang="it-IT" sz="2000" dirty="0">
                <a:latin typeface="+mj-lt"/>
              </a:rPr>
              <a:t> mm/m °C</a:t>
            </a:r>
            <a:r>
              <a:rPr lang="it-IT" sz="2000" baseline="30000" dirty="0">
                <a:latin typeface="+mj-lt"/>
              </a:rPr>
              <a:t>-1</a:t>
            </a:r>
          </a:p>
        </p:txBody>
      </p:sp>
      <p:sp>
        <p:nvSpPr>
          <p:cNvPr id="6154" name="Rectangle 17"/>
          <p:cNvSpPr>
            <a:spLocks noChangeArrowheads="1"/>
          </p:cNvSpPr>
          <p:nvPr/>
        </p:nvSpPr>
        <p:spPr bwMode="auto">
          <a:xfrm>
            <a:off x="307816" y="3892017"/>
            <a:ext cx="55425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it-IT" sz="2000" dirty="0">
                <a:latin typeface="+mj-lt"/>
              </a:rPr>
              <a:t> deformazione per trazione: a = 2.5 10</a:t>
            </a:r>
            <a:r>
              <a:rPr lang="it-IT" sz="2000" baseline="30000" dirty="0">
                <a:latin typeface="+mj-lt"/>
              </a:rPr>
              <a:t>-2</a:t>
            </a:r>
            <a:r>
              <a:rPr lang="it-IT" sz="2000" dirty="0">
                <a:latin typeface="+mj-lt"/>
              </a:rPr>
              <a:t> mm/m N</a:t>
            </a:r>
            <a:r>
              <a:rPr lang="it-IT" sz="2000" baseline="30000" dirty="0">
                <a:latin typeface="+mj-lt"/>
              </a:rPr>
              <a:t>-1</a:t>
            </a:r>
            <a:r>
              <a:rPr lang="it-IT" sz="2000" dirty="0">
                <a:latin typeface="+mj-lt"/>
              </a:rPr>
              <a:t> </a:t>
            </a:r>
          </a:p>
        </p:txBody>
      </p:sp>
      <p:sp>
        <p:nvSpPr>
          <p:cNvPr id="6155" name="Rectangle 18"/>
          <p:cNvSpPr>
            <a:spLocks noChangeArrowheads="1"/>
          </p:cNvSpPr>
          <p:nvPr/>
        </p:nvSpPr>
        <p:spPr bwMode="auto">
          <a:xfrm>
            <a:off x="307817" y="4648146"/>
            <a:ext cx="42121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it-IT" sz="2000">
                <a:latin typeface="+mj-lt"/>
              </a:rPr>
              <a:t> deformazione per dilatazione termica</a:t>
            </a:r>
          </a:p>
        </p:txBody>
      </p:sp>
      <p:sp>
        <p:nvSpPr>
          <p:cNvPr id="12" name="Rectangle 12"/>
          <p:cNvSpPr>
            <a:spLocks noChangeArrowheads="1"/>
          </p:cNvSpPr>
          <p:nvPr/>
        </p:nvSpPr>
        <p:spPr bwMode="auto">
          <a:xfrm>
            <a:off x="307817" y="3153163"/>
            <a:ext cx="116608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Entrambi gli incrementi portano ad avere un campione più lungo di quanto indicato sulla graduazione. Pertanto il valore che leggo sulla graduazione è inferiore alla lunghezza effettiva. Devo correggere.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362200" y="457201"/>
            <a:ext cx="80506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b="1">
                <a:latin typeface="+mj-lt"/>
              </a:rPr>
              <a:t>Modello concettuale della misura di una grandezza</a:t>
            </a:r>
          </a:p>
          <a:p>
            <a:pPr eaLnBrk="1" hangingPunct="1"/>
            <a:r>
              <a:rPr lang="it-IT">
                <a:latin typeface="+mj-lt"/>
              </a:rPr>
              <a:t>...l’esempio della misura di una lunghezza con la rotella metrica</a:t>
            </a:r>
          </a:p>
        </p:txBody>
      </p:sp>
      <p:sp>
        <p:nvSpPr>
          <p:cNvPr id="7171" name="Rectangle 3"/>
          <p:cNvSpPr>
            <a:spLocks noChangeArrowheads="1"/>
          </p:cNvSpPr>
          <p:nvPr/>
        </p:nvSpPr>
        <p:spPr bwMode="auto">
          <a:xfrm>
            <a:off x="1600200" y="3435351"/>
            <a:ext cx="5105400" cy="19383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solidFill>
                  <a:schemeClr val="accent2"/>
                </a:solidFill>
                <a:latin typeface="+mj-lt"/>
              </a:rPr>
              <a:t>Modello funzionale</a:t>
            </a:r>
            <a:r>
              <a:rPr lang="it-IT" sz="2000">
                <a:latin typeface="+mj-lt"/>
              </a:rPr>
              <a:t>: relazione tra grandezza osservabile (con quel dato strumento) e i parametri da cui dipende: descrive in particolare gli effetti sistematici. </a:t>
            </a:r>
          </a:p>
          <a:p>
            <a:r>
              <a:rPr lang="it-IT" sz="2000">
                <a:latin typeface="+mj-lt"/>
              </a:rPr>
              <a:t>L = valore teorico della lunghezza (della grandezza osservabile)</a:t>
            </a:r>
          </a:p>
        </p:txBody>
      </p:sp>
      <p:sp>
        <p:nvSpPr>
          <p:cNvPr id="7172" name="Rectangle 4"/>
          <p:cNvSpPr>
            <a:spLocks noChangeArrowheads="1"/>
          </p:cNvSpPr>
          <p:nvPr/>
        </p:nvSpPr>
        <p:spPr bwMode="auto">
          <a:xfrm>
            <a:off x="7010400" y="3422650"/>
            <a:ext cx="3352800" cy="1631216"/>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solidFill>
                  <a:schemeClr val="accent2"/>
                </a:solidFill>
                <a:latin typeface="+mj-lt"/>
              </a:rPr>
              <a:t>Modello stocastico</a:t>
            </a:r>
            <a:r>
              <a:rPr lang="it-IT" sz="2000">
                <a:latin typeface="+mj-lt"/>
              </a:rPr>
              <a:t>: descrive le caratteristiche degli errori accidentali (ed eventualmente degli errori grossolani) nei valori osservati</a:t>
            </a:r>
          </a:p>
        </p:txBody>
      </p:sp>
      <mc:AlternateContent xmlns:mc="http://schemas.openxmlformats.org/markup-compatibility/2006" xmlns:a14="http://schemas.microsoft.com/office/drawing/2010/main">
        <mc:Choice Requires="a14">
          <p:sp>
            <p:nvSpPr>
              <p:cNvPr id="7173" name="Text Box 5"/>
              <p:cNvSpPr txBox="1">
                <a:spLocks noChangeArrowheads="1"/>
              </p:cNvSpPr>
              <p:nvPr/>
            </p:nvSpPr>
            <p:spPr bwMode="auto">
              <a:xfrm>
                <a:off x="2057400" y="1746250"/>
                <a:ext cx="4191000" cy="4572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dirty="0">
                    <a:latin typeface="+mj-lt"/>
                  </a:rPr>
                  <a:t>L</a:t>
                </a:r>
                <a:r>
                  <a:rPr lang="it-IT" baseline="-25000" dirty="0">
                    <a:latin typeface="+mj-lt"/>
                  </a:rPr>
                  <a:t>oss</a:t>
                </a:r>
                <a:r>
                  <a:rPr lang="it-IT" dirty="0">
                    <a:latin typeface="+mj-lt"/>
                  </a:rPr>
                  <a:t>=L(1 - a </a:t>
                </a:r>
                <a14:m>
                  <m:oMath xmlns:m="http://schemas.openxmlformats.org/officeDocument/2006/math">
                    <m:r>
                      <a:rPr lang="it-IT" sz="2400" i="1" dirty="0" smtClean="0">
                        <a:latin typeface="Cambria Math" panose="02040503050406030204" pitchFamily="18" charset="0"/>
                        <a:ea typeface="Cambria Math" panose="02040503050406030204" pitchFamily="18" charset="0"/>
                      </a:rPr>
                      <m:t>∆ </m:t>
                    </m:r>
                  </m:oMath>
                </a14:m>
                <a:r>
                  <a:rPr lang="it-IT" dirty="0">
                    <a:latin typeface="+mj-lt"/>
                  </a:rPr>
                  <a:t>F - b </a:t>
                </a:r>
                <a14:m>
                  <m:oMath xmlns:m="http://schemas.openxmlformats.org/officeDocument/2006/math">
                    <m:r>
                      <a:rPr lang="it-IT" i="1" dirty="0">
                        <a:latin typeface="Cambria Math" panose="02040503050406030204" pitchFamily="18" charset="0"/>
                        <a:ea typeface="Cambria Math" panose="02040503050406030204" pitchFamily="18" charset="0"/>
                      </a:rPr>
                      <m:t>∆ </m:t>
                    </m:r>
                  </m:oMath>
                </a14:m>
                <a:r>
                  <a:rPr lang="it-IT" dirty="0">
                    <a:latin typeface="+mj-lt"/>
                  </a:rPr>
                  <a:t>T) + e</a:t>
                </a:r>
              </a:p>
            </p:txBody>
          </p:sp>
        </mc:Choice>
        <mc:Fallback xmlns="">
          <p:sp>
            <p:nvSpPr>
              <p:cNvPr id="7173" name="Text Box 5"/>
              <p:cNvSpPr txBox="1">
                <a:spLocks noRot="1" noChangeAspect="1" noMove="1" noResize="1" noEditPoints="1" noAdjustHandles="1" noChangeArrowheads="1" noChangeShapeType="1" noTextEdit="1"/>
              </p:cNvSpPr>
              <p:nvPr/>
            </p:nvSpPr>
            <p:spPr bwMode="auto">
              <a:xfrm>
                <a:off x="2057400" y="1746250"/>
                <a:ext cx="4191000" cy="457200"/>
              </a:xfrm>
              <a:prstGeom prst="rect">
                <a:avLst/>
              </a:prstGeom>
              <a:blipFill>
                <a:blip r:embed="rId2"/>
                <a:stretch>
                  <a:fillRect l="-2329" t="-10667" b="-3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sp>
        <p:nvSpPr>
          <p:cNvPr id="7174" name="Line 6"/>
          <p:cNvSpPr>
            <a:spLocks noChangeShapeType="1"/>
          </p:cNvSpPr>
          <p:nvPr/>
        </p:nvSpPr>
        <p:spPr bwMode="auto">
          <a:xfrm flipV="1">
            <a:off x="2971800" y="2203450"/>
            <a:ext cx="6858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7175" name="Line 7"/>
          <p:cNvSpPr>
            <a:spLocks noChangeShapeType="1"/>
          </p:cNvSpPr>
          <p:nvPr/>
        </p:nvSpPr>
        <p:spPr bwMode="auto">
          <a:xfrm flipH="1" flipV="1">
            <a:off x="5206314" y="2084449"/>
            <a:ext cx="2072672" cy="1185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mc:AlternateContent xmlns:mc="http://schemas.openxmlformats.org/markup-compatibility/2006" xmlns:a14="http://schemas.microsoft.com/office/drawing/2010/main">
        <mc:Choice Requires="a14">
          <p:sp>
            <p:nvSpPr>
              <p:cNvPr id="7177" name="Rectangle 9"/>
              <p:cNvSpPr>
                <a:spLocks noChangeArrowheads="1"/>
              </p:cNvSpPr>
              <p:nvPr/>
            </p:nvSpPr>
            <p:spPr bwMode="auto">
              <a:xfrm>
                <a:off x="6172200" y="2041525"/>
                <a:ext cx="362349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it-IT" sz="2000" dirty="0">
                    <a:latin typeface="+mj-lt"/>
                  </a:rPr>
                  <a:t>DL</a:t>
                </a:r>
                <a:r>
                  <a:rPr lang="it-IT" sz="2000" baseline="-25000" dirty="0">
                    <a:latin typeface="+mj-lt"/>
                  </a:rPr>
                  <a:t>T </a:t>
                </a:r>
                <a:r>
                  <a:rPr lang="it-IT" sz="2000" dirty="0">
                    <a:latin typeface="+mj-lt"/>
                  </a:rPr>
                  <a:t>= L b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 </m:t>
                    </m:r>
                  </m:oMath>
                </a14:m>
                <a:r>
                  <a:rPr lang="it-IT" sz="2000" dirty="0">
                    <a:latin typeface="+mj-lt"/>
                  </a:rPr>
                  <a:t>T = dilatazione termica</a:t>
                </a:r>
              </a:p>
            </p:txBody>
          </p:sp>
        </mc:Choice>
        <mc:Fallback xmlns="">
          <p:sp>
            <p:nvSpPr>
              <p:cNvPr id="7177" name="Rectangle 9"/>
              <p:cNvSpPr>
                <a:spLocks noRot="1" noChangeAspect="1" noMove="1" noResize="1" noEditPoints="1" noAdjustHandles="1" noChangeArrowheads="1" noChangeShapeType="1" noTextEdit="1"/>
              </p:cNvSpPr>
              <p:nvPr/>
            </p:nvSpPr>
            <p:spPr bwMode="auto">
              <a:xfrm>
                <a:off x="6172200" y="2041525"/>
                <a:ext cx="3623492" cy="400110"/>
              </a:xfrm>
              <a:prstGeom prst="rect">
                <a:avLst/>
              </a:prstGeom>
              <a:blipFill>
                <a:blip r:embed="rId3"/>
                <a:stretch>
                  <a:fillRect l="-1852" t="-9091" r="-1010" b="-257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178" name="Rectangle 10"/>
              <p:cNvSpPr>
                <a:spLocks noChangeArrowheads="1"/>
              </p:cNvSpPr>
              <p:nvPr/>
            </p:nvSpPr>
            <p:spPr bwMode="auto">
              <a:xfrm>
                <a:off x="6172199" y="1519238"/>
                <a:ext cx="5497717"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it-IT" sz="2000" dirty="0">
                    <a:latin typeface="+mj-lt"/>
                  </a:rPr>
                  <a:t>DL</a:t>
                </a:r>
                <a:r>
                  <a:rPr lang="it-IT" sz="2000" baseline="-25000" dirty="0">
                    <a:latin typeface="+mj-lt"/>
                  </a:rPr>
                  <a:t>F </a:t>
                </a:r>
                <a:r>
                  <a:rPr lang="it-IT" sz="2000" dirty="0">
                    <a:latin typeface="+mj-lt"/>
                  </a:rPr>
                  <a:t>= L a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 </m:t>
                    </m:r>
                  </m:oMath>
                </a14:m>
                <a:r>
                  <a:rPr lang="it-IT" sz="2000" dirty="0">
                    <a:latin typeface="+mj-lt"/>
                  </a:rPr>
                  <a:t>F = allungamento per trazione</a:t>
                </a:r>
              </a:p>
            </p:txBody>
          </p:sp>
        </mc:Choice>
        <mc:Fallback xmlns="">
          <p:sp>
            <p:nvSpPr>
              <p:cNvPr id="7178" name="Rectangle 10"/>
              <p:cNvSpPr>
                <a:spLocks noRot="1" noChangeAspect="1" noMove="1" noResize="1" noEditPoints="1" noAdjustHandles="1" noChangeArrowheads="1" noChangeShapeType="1" noTextEdit="1"/>
              </p:cNvSpPr>
              <p:nvPr/>
            </p:nvSpPr>
            <p:spPr bwMode="auto">
              <a:xfrm>
                <a:off x="6172199" y="1519238"/>
                <a:ext cx="5497717" cy="400110"/>
              </a:xfrm>
              <a:prstGeom prst="rect">
                <a:avLst/>
              </a:prstGeom>
              <a:blipFill>
                <a:blip r:embed="rId4"/>
                <a:stretch>
                  <a:fillRect l="-1109" t="-7576" b="-257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6"/>
          <p:cNvSpPr txBox="1"/>
          <p:nvPr/>
        </p:nvSpPr>
        <p:spPr>
          <a:xfrm>
            <a:off x="551384" y="1080730"/>
            <a:ext cx="10720180" cy="369332"/>
          </a:xfrm>
          <a:prstGeom prst="rect">
            <a:avLst/>
          </a:prstGeom>
          <a:noFill/>
        </p:spPr>
        <p:txBody>
          <a:bodyPr wrap="square" rtlCol="0">
            <a:spAutoFit/>
          </a:bodyPr>
          <a:lstStyle/>
          <a:p>
            <a:r>
              <a:rPr lang="it-IT" b="1" dirty="0"/>
              <a:t>BREVE POSTILLA IN MERITO AL SIGNIFICATO DI PRECISIONE, ACCURATEZZA, AFFIDABILITA’:</a:t>
            </a:r>
          </a:p>
        </p:txBody>
      </p:sp>
      <p:pic>
        <p:nvPicPr>
          <p:cNvPr id="18" name="Immagin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6499" y="1700825"/>
            <a:ext cx="7632848" cy="2373168"/>
          </a:xfrm>
          <a:prstGeom prst="rect">
            <a:avLst/>
          </a:prstGeom>
        </p:spPr>
      </p:pic>
      <p:sp>
        <p:nvSpPr>
          <p:cNvPr id="19" name="CasellaDiTesto 18"/>
          <p:cNvSpPr txBox="1"/>
          <p:nvPr/>
        </p:nvSpPr>
        <p:spPr>
          <a:xfrm>
            <a:off x="1306419" y="1423827"/>
            <a:ext cx="8424936" cy="276999"/>
          </a:xfrm>
          <a:prstGeom prst="rect">
            <a:avLst/>
          </a:prstGeom>
          <a:noFill/>
        </p:spPr>
        <p:txBody>
          <a:bodyPr wrap="square" rtlCol="0">
            <a:spAutoFit/>
          </a:bodyPr>
          <a:lstStyle/>
          <a:p>
            <a:r>
              <a:rPr lang="it-IT" sz="1200" b="1" i="1" dirty="0"/>
              <a:t>LA SEMPLIFICAZIONE PIU’ COMUNE: IL LANCIATORE DI FRECCETTE</a:t>
            </a:r>
          </a:p>
        </p:txBody>
      </p:sp>
      <p:sp>
        <p:nvSpPr>
          <p:cNvPr id="20" name="CasellaDiTesto 19"/>
          <p:cNvSpPr txBox="1"/>
          <p:nvPr/>
        </p:nvSpPr>
        <p:spPr>
          <a:xfrm>
            <a:off x="170507" y="4073927"/>
            <a:ext cx="11850985" cy="2031325"/>
          </a:xfrm>
          <a:prstGeom prst="rect">
            <a:avLst/>
          </a:prstGeom>
          <a:noFill/>
        </p:spPr>
        <p:txBody>
          <a:bodyPr wrap="square" rtlCol="0">
            <a:spAutoFit/>
          </a:bodyPr>
          <a:lstStyle/>
          <a:p>
            <a:r>
              <a:rPr lang="it-IT" b="1" dirty="0"/>
              <a:t>PRECISIONE: </a:t>
            </a:r>
            <a:r>
              <a:rPr lang="it-IT" dirty="0"/>
              <a:t>GRADO DI CONCORDANZA FRA I RISULTATI (A PRIORI – A POSTERIORI)</a:t>
            </a:r>
          </a:p>
          <a:p>
            <a:endParaRPr lang="it-IT" dirty="0"/>
          </a:p>
          <a:p>
            <a:r>
              <a:rPr lang="it-IT" b="1" dirty="0"/>
              <a:t>INCERTEZZA:</a:t>
            </a:r>
            <a:r>
              <a:rPr lang="it-IT" dirty="0"/>
              <a:t> INTERVALLO IN CUI VARIA L’ERRORE ATTESO</a:t>
            </a:r>
          </a:p>
          <a:p>
            <a:endParaRPr lang="it-IT" dirty="0"/>
          </a:p>
          <a:p>
            <a:r>
              <a:rPr lang="it-IT" b="1" dirty="0"/>
              <a:t>ACCURATEZZA: </a:t>
            </a:r>
            <a:r>
              <a:rPr lang="it-IT" dirty="0"/>
              <a:t>GRADO DI CONCORDANZA FRA IL RISULTATO E IL VALORE VERO (i.e. VALORE DI RIFERIMENTO)</a:t>
            </a:r>
          </a:p>
          <a:p>
            <a:endParaRPr lang="it-IT" dirty="0"/>
          </a:p>
          <a:p>
            <a:r>
              <a:rPr lang="it-IT" b="1" dirty="0"/>
              <a:t>AFFIDABILITA’: </a:t>
            </a:r>
            <a:r>
              <a:rPr lang="it-IT" dirty="0"/>
              <a:t>CAPACITA’ DI EVIDENZIARE EVENTUALI ERRORI GROSSOLANI DI MISURA</a:t>
            </a:r>
            <a:endParaRPr lang="it-IT" b="1" dirty="0"/>
          </a:p>
        </p:txBody>
      </p:sp>
      <p:sp>
        <p:nvSpPr>
          <p:cNvPr id="9" name="Titolo 2">
            <a:extLst>
              <a:ext uri="{FF2B5EF4-FFF2-40B4-BE49-F238E27FC236}">
                <a16:creationId xmlns:a16="http://schemas.microsoft.com/office/drawing/2014/main" id="{BDA51BB8-C2A5-4AD5-8F2A-8A33CCB4C664}"/>
              </a:ext>
            </a:extLst>
          </p:cNvPr>
          <p:cNvSpPr>
            <a:spLocks noGrp="1"/>
          </p:cNvSpPr>
          <p:nvPr>
            <p:ph type="title"/>
          </p:nvPr>
        </p:nvSpPr>
        <p:spPr>
          <a:xfrm>
            <a:off x="523875" y="0"/>
            <a:ext cx="10382250" cy="1325563"/>
          </a:xfrm>
        </p:spPr>
        <p:txBody>
          <a:bodyPr/>
          <a:lstStyle/>
          <a:p>
            <a:r>
              <a:rPr lang="it-IT" dirty="0"/>
              <a:t>Correttezza delle misure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C4A8CA2-4688-416E-8DC8-0E36EB9BDD6F}"/>
              </a:ext>
            </a:extLst>
          </p:cNvPr>
          <p:cNvSpPr>
            <a:spLocks noGrp="1"/>
          </p:cNvSpPr>
          <p:nvPr>
            <p:ph type="ftr" sz="quarter" idx="11"/>
          </p:nvPr>
        </p:nvSpPr>
        <p:spPr/>
        <p:txBody>
          <a:bodyPr/>
          <a:lstStyle/>
          <a:p>
            <a:r>
              <a:rPr lang="it-IT"/>
              <a:t>Trasformazione tra sistemi di riferimento geodetici</a:t>
            </a:r>
          </a:p>
        </p:txBody>
      </p:sp>
      <p:sp>
        <p:nvSpPr>
          <p:cNvPr id="3" name="Segnaposto numero diapositiva 2">
            <a:extLst>
              <a:ext uri="{FF2B5EF4-FFF2-40B4-BE49-F238E27FC236}">
                <a16:creationId xmlns:a16="http://schemas.microsoft.com/office/drawing/2014/main" id="{E6DCBAD0-7D71-493F-B641-5F2532239C12}"/>
              </a:ext>
            </a:extLst>
          </p:cNvPr>
          <p:cNvSpPr>
            <a:spLocks noGrp="1"/>
          </p:cNvSpPr>
          <p:nvPr>
            <p:ph type="sldNum" sz="quarter" idx="12"/>
          </p:nvPr>
        </p:nvSpPr>
        <p:spPr/>
        <p:txBody>
          <a:bodyPr/>
          <a:lstStyle/>
          <a:p>
            <a:fld id="{E8149F7A-3F2F-4E74-9B41-04A30A4F8932}" type="slidenum">
              <a:rPr lang="it-IT" smtClean="0"/>
              <a:t>49</a:t>
            </a:fld>
            <a:endParaRPr lang="it-IT"/>
          </a:p>
        </p:txBody>
      </p:sp>
      <p:pic>
        <p:nvPicPr>
          <p:cNvPr id="5" name="Immagine 4">
            <a:extLst>
              <a:ext uri="{FF2B5EF4-FFF2-40B4-BE49-F238E27FC236}">
                <a16:creationId xmlns:a16="http://schemas.microsoft.com/office/drawing/2014/main" id="{58DD2DAF-2EB5-491B-89C8-B44EFFBDBB25}"/>
              </a:ext>
            </a:extLst>
          </p:cNvPr>
          <p:cNvPicPr>
            <a:picLocks noChangeAspect="1"/>
          </p:cNvPicPr>
          <p:nvPr/>
        </p:nvPicPr>
        <p:blipFill>
          <a:blip r:embed="rId2"/>
          <a:stretch>
            <a:fillRect/>
          </a:stretch>
        </p:blipFill>
        <p:spPr>
          <a:xfrm>
            <a:off x="238124" y="1019824"/>
            <a:ext cx="9385710" cy="2795743"/>
          </a:xfrm>
          <a:prstGeom prst="rect">
            <a:avLst/>
          </a:prstGeom>
        </p:spPr>
      </p:pic>
      <p:pic>
        <p:nvPicPr>
          <p:cNvPr id="8" name="Immagine 7" descr="Punto interrogativo su un muro rosso">
            <a:extLst>
              <a:ext uri="{FF2B5EF4-FFF2-40B4-BE49-F238E27FC236}">
                <a16:creationId xmlns:a16="http://schemas.microsoft.com/office/drawing/2014/main" id="{FF505505-20C9-4263-A7AE-B3181DAD0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4" y="4085093"/>
            <a:ext cx="3523840" cy="2130134"/>
          </a:xfrm>
          <a:prstGeom prst="rect">
            <a:avLst/>
          </a:prstGeom>
        </p:spPr>
      </p:pic>
      <p:sp>
        <p:nvSpPr>
          <p:cNvPr id="6" name="Freccia in giù 5">
            <a:extLst>
              <a:ext uri="{FF2B5EF4-FFF2-40B4-BE49-F238E27FC236}">
                <a16:creationId xmlns:a16="http://schemas.microsoft.com/office/drawing/2014/main" id="{7C478A9E-C4F7-4653-B26C-299EA4FC3EF2}"/>
              </a:ext>
            </a:extLst>
          </p:cNvPr>
          <p:cNvSpPr/>
          <p:nvPr/>
        </p:nvSpPr>
        <p:spPr>
          <a:xfrm rot="10800000">
            <a:off x="325926" y="3571998"/>
            <a:ext cx="941560" cy="1706172"/>
          </a:xfrm>
          <a:prstGeom prst="downArrow">
            <a:avLst>
              <a:gd name="adj1" fmla="val 50000"/>
              <a:gd name="adj2" fmla="val 9326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it-IT"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0" name="Immagine 9">
            <a:extLst>
              <a:ext uri="{FF2B5EF4-FFF2-40B4-BE49-F238E27FC236}">
                <a16:creationId xmlns:a16="http://schemas.microsoft.com/office/drawing/2014/main" id="{4A3838C6-BC88-40CB-AB6D-7CC42D74D1D3}"/>
              </a:ext>
            </a:extLst>
          </p:cNvPr>
          <p:cNvPicPr>
            <a:picLocks noChangeAspect="1"/>
          </p:cNvPicPr>
          <p:nvPr/>
        </p:nvPicPr>
        <p:blipFill>
          <a:blip r:embed="rId4"/>
          <a:stretch>
            <a:fillRect/>
          </a:stretch>
        </p:blipFill>
        <p:spPr>
          <a:xfrm>
            <a:off x="9418762" y="758042"/>
            <a:ext cx="2371725" cy="3057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magine 11">
            <a:extLst>
              <a:ext uri="{FF2B5EF4-FFF2-40B4-BE49-F238E27FC236}">
                <a16:creationId xmlns:a16="http://schemas.microsoft.com/office/drawing/2014/main" id="{750351C4-E517-4C69-BDA4-62A200D58B9A}"/>
              </a:ext>
            </a:extLst>
          </p:cNvPr>
          <p:cNvPicPr>
            <a:picLocks noChangeAspect="1"/>
          </p:cNvPicPr>
          <p:nvPr/>
        </p:nvPicPr>
        <p:blipFill>
          <a:blip r:embed="rId5"/>
          <a:stretch>
            <a:fillRect/>
          </a:stretch>
        </p:blipFill>
        <p:spPr>
          <a:xfrm>
            <a:off x="4055575" y="4592857"/>
            <a:ext cx="6527926" cy="1649530"/>
          </a:xfrm>
          <a:prstGeom prst="rect">
            <a:avLst/>
          </a:prstGeom>
        </p:spPr>
      </p:pic>
    </p:spTree>
    <p:extLst>
      <p:ext uri="{BB962C8B-B14F-4D97-AF65-F5344CB8AC3E}">
        <p14:creationId xmlns:p14="http://schemas.microsoft.com/office/powerpoint/2010/main" val="256111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523875" y="4321627"/>
            <a:ext cx="7989625" cy="1905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uppo 3"/>
          <p:cNvGrpSpPr/>
          <p:nvPr/>
        </p:nvGrpSpPr>
        <p:grpSpPr>
          <a:xfrm>
            <a:off x="9197343" y="2350612"/>
            <a:ext cx="2952750" cy="3744138"/>
            <a:chOff x="10466346" y="1674507"/>
            <a:chExt cx="2519404" cy="3194648"/>
          </a:xfrm>
        </p:grpSpPr>
        <p:grpSp>
          <p:nvGrpSpPr>
            <p:cNvPr id="12" name="Gruppo 11"/>
            <p:cNvGrpSpPr/>
            <p:nvPr/>
          </p:nvGrpSpPr>
          <p:grpSpPr>
            <a:xfrm>
              <a:off x="10466346" y="1674507"/>
              <a:ext cx="2519404" cy="3067419"/>
              <a:chOff x="7825288" y="60960"/>
              <a:chExt cx="3376112" cy="4036365"/>
            </a:xfrm>
          </p:grpSpPr>
          <p:pic>
            <p:nvPicPr>
              <p:cNvPr id="9" name="Immagine 8"/>
              <p:cNvPicPr>
                <a:picLocks noChangeAspect="1"/>
              </p:cNvPicPr>
              <p:nvPr/>
            </p:nvPicPr>
            <p:blipFill rotWithShape="1">
              <a:blip r:embed="rId3">
                <a:extLst>
                  <a:ext uri="{28A0092B-C50C-407E-A947-70E740481C1C}">
                    <a14:useLocalDpi xmlns:a14="http://schemas.microsoft.com/office/drawing/2010/main" val="0"/>
                  </a:ext>
                </a:extLst>
              </a:blip>
              <a:srcRect t="10845"/>
              <a:stretch/>
            </p:blipFill>
            <p:spPr>
              <a:xfrm>
                <a:off x="7825288" y="179338"/>
                <a:ext cx="3376112" cy="3917987"/>
              </a:xfrm>
              <a:prstGeom prst="rect">
                <a:avLst/>
              </a:prstGeom>
            </p:spPr>
          </p:pic>
          <p:sp>
            <p:nvSpPr>
              <p:cNvPr id="11" name="Rettangolo 10"/>
              <p:cNvSpPr/>
              <p:nvPr/>
            </p:nvSpPr>
            <p:spPr>
              <a:xfrm>
                <a:off x="9037320" y="60960"/>
                <a:ext cx="335280" cy="541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12"/>
            <p:cNvSpPr txBox="1"/>
            <p:nvPr/>
          </p:nvSpPr>
          <p:spPr>
            <a:xfrm>
              <a:off x="10759959" y="4469045"/>
              <a:ext cx="861060" cy="400110"/>
            </a:xfrm>
            <a:prstGeom prst="rect">
              <a:avLst/>
            </a:prstGeom>
            <a:noFill/>
          </p:spPr>
          <p:txBody>
            <a:bodyPr wrap="square" rtlCol="0">
              <a:spAutoFit/>
            </a:bodyPr>
            <a:lstStyle/>
            <a:p>
              <a:pPr algn="r"/>
              <a:r>
                <a:rPr lang="it-IT" sz="1000" dirty="0"/>
                <a:t>asse terrestre</a:t>
              </a:r>
            </a:p>
          </p:txBody>
        </p:sp>
      </p:grpSp>
      <p:sp>
        <p:nvSpPr>
          <p:cNvPr id="3" name="Segnaposto piè di pagina 2"/>
          <p:cNvSpPr>
            <a:spLocks noGrp="1"/>
          </p:cNvSpPr>
          <p:nvPr>
            <p:ph type="ftr" sz="quarter" idx="11"/>
          </p:nvPr>
        </p:nvSpPr>
        <p:spPr/>
        <p:txBody>
          <a:bodyPr/>
          <a:lstStyle/>
          <a:p>
            <a:r>
              <a:rPr lang="it-IT" dirty="0"/>
              <a:t>Il problema della rappresentazione della Terra</a:t>
            </a:r>
          </a:p>
        </p:txBody>
      </p:sp>
      <p:sp>
        <p:nvSpPr>
          <p:cNvPr id="7" name="Titolo 6"/>
          <p:cNvSpPr>
            <a:spLocks noGrp="1"/>
          </p:cNvSpPr>
          <p:nvPr>
            <p:ph type="title"/>
          </p:nvPr>
        </p:nvSpPr>
        <p:spPr/>
        <p:txBody>
          <a:bodyPr/>
          <a:lstStyle/>
          <a:p>
            <a:r>
              <a:rPr lang="it-IT" dirty="0"/>
              <a:t>Geodesia</a:t>
            </a:r>
          </a:p>
        </p:txBody>
      </p:sp>
      <p:sp>
        <p:nvSpPr>
          <p:cNvPr id="8" name="Segnaposto contenuto 7"/>
          <p:cNvSpPr>
            <a:spLocks noGrp="1"/>
          </p:cNvSpPr>
          <p:nvPr>
            <p:ph sz="half" idx="1"/>
          </p:nvPr>
        </p:nvSpPr>
        <p:spPr/>
        <p:txBody>
          <a:bodyPr>
            <a:normAutofit/>
          </a:bodyPr>
          <a:lstStyle/>
          <a:p>
            <a:r>
              <a:rPr lang="it-IT" sz="1500" dirty="0"/>
              <a:t>La </a:t>
            </a:r>
            <a:r>
              <a:rPr lang="it-IT" sz="1500" b="1" dirty="0"/>
              <a:t>Geodesia </a:t>
            </a:r>
            <a:r>
              <a:rPr lang="it-IT" sz="1500" dirty="0"/>
              <a:t>è la scienza che studia la forma esatta della Terra, le sue dimensioni e i metodi per determinare la posizione dei punti sulla sua superficie.</a:t>
            </a:r>
          </a:p>
          <a:p>
            <a:endParaRPr lang="it-IT" sz="1500" dirty="0"/>
          </a:p>
          <a:p>
            <a:r>
              <a:rPr lang="it-IT" sz="1500" dirty="0"/>
              <a:t>I compiti della geodesia sono principalmente tre:</a:t>
            </a:r>
          </a:p>
          <a:p>
            <a:pPr marL="285750" indent="-285750">
              <a:buFont typeface="Arial" panose="020B0604020202020204" pitchFamily="34" charset="0"/>
              <a:buChar char="•"/>
            </a:pPr>
            <a:r>
              <a:rPr lang="it-IT" sz="1500" dirty="0"/>
              <a:t>Definizione della superficie terrestre nella sua forma e dimensioni</a:t>
            </a:r>
          </a:p>
          <a:p>
            <a:pPr marL="285750" indent="-285750">
              <a:buFont typeface="Arial" panose="020B0604020202020204" pitchFamily="34" charset="0"/>
              <a:buChar char="•"/>
            </a:pPr>
            <a:r>
              <a:rPr lang="it-IT" sz="1500" dirty="0"/>
              <a:t>Definizione del campo gravitazionale terrestre</a:t>
            </a:r>
          </a:p>
          <a:p>
            <a:pPr marL="285750" indent="-285750">
              <a:buFont typeface="Arial" panose="020B0604020202020204" pitchFamily="34" charset="0"/>
              <a:buChar char="•"/>
            </a:pPr>
            <a:r>
              <a:rPr lang="it-IT" sz="1500" dirty="0"/>
              <a:t>Deduzione di ipotesi e conclusioni in merito alla costituzione del globo terrestre.</a:t>
            </a:r>
          </a:p>
        </p:txBody>
      </p:sp>
      <p:sp>
        <p:nvSpPr>
          <p:cNvPr id="2" name="Segnaposto numero diapositiva 1"/>
          <p:cNvSpPr>
            <a:spLocks noGrp="1"/>
          </p:cNvSpPr>
          <p:nvPr>
            <p:ph type="sldNum" sz="quarter" idx="12"/>
          </p:nvPr>
        </p:nvSpPr>
        <p:spPr/>
        <p:txBody>
          <a:bodyPr/>
          <a:lstStyle/>
          <a:p>
            <a:fld id="{E8149F7A-3F2F-4E74-9B41-04A30A4F8932}" type="slidenum">
              <a:rPr lang="it-IT" smtClean="0"/>
              <a:t>5</a:t>
            </a:fld>
            <a:endParaRPr lang="it-IT"/>
          </a:p>
        </p:txBody>
      </p:sp>
      <p:graphicFrame>
        <p:nvGraphicFramePr>
          <p:cNvPr id="14" name="Tabella 13"/>
          <p:cNvGraphicFramePr>
            <a:graphicFrameLocks noGrp="1"/>
          </p:cNvGraphicFramePr>
          <p:nvPr>
            <p:extLst>
              <p:ext uri="{D42A27DB-BD31-4B8C-83A1-F6EECF244321}">
                <p14:modId xmlns:p14="http://schemas.microsoft.com/office/powerpoint/2010/main" val="760628660"/>
              </p:ext>
            </p:extLst>
          </p:nvPr>
        </p:nvGraphicFramePr>
        <p:xfrm>
          <a:off x="6336984" y="596665"/>
          <a:ext cx="3728720" cy="2849880"/>
        </p:xfrm>
        <a:graphic>
          <a:graphicData uri="http://schemas.openxmlformats.org/drawingml/2006/table">
            <a:tbl>
              <a:tblPr firstRow="1" bandRow="1">
                <a:tableStyleId>{D27102A9-8310-4765-A935-A1911B00CA55}</a:tableStyleId>
              </a:tblPr>
              <a:tblGrid>
                <a:gridCol w="2291142">
                  <a:extLst>
                    <a:ext uri="{9D8B030D-6E8A-4147-A177-3AD203B41FA5}">
                      <a16:colId xmlns:a16="http://schemas.microsoft.com/office/drawing/2014/main" val="2501908168"/>
                    </a:ext>
                  </a:extLst>
                </a:gridCol>
                <a:gridCol w="1437578">
                  <a:extLst>
                    <a:ext uri="{9D8B030D-6E8A-4147-A177-3AD203B41FA5}">
                      <a16:colId xmlns:a16="http://schemas.microsoft.com/office/drawing/2014/main" val="1362686250"/>
                    </a:ext>
                  </a:extLst>
                </a:gridCol>
              </a:tblGrid>
              <a:tr h="211534">
                <a:tc>
                  <a:txBody>
                    <a:bodyPr/>
                    <a:lstStyle/>
                    <a:p>
                      <a:r>
                        <a:rPr lang="it-IT" sz="1100" dirty="0"/>
                        <a:t>Le dimensioni della Terra</a:t>
                      </a:r>
                    </a:p>
                  </a:txBody>
                  <a:tcPr/>
                </a:tc>
                <a:tc>
                  <a:txBody>
                    <a:bodyPr/>
                    <a:lstStyle/>
                    <a:p>
                      <a:endParaRPr lang="it-IT" sz="1100" dirty="0"/>
                    </a:p>
                  </a:txBody>
                  <a:tcPr/>
                </a:tc>
                <a:extLst>
                  <a:ext uri="{0D108BD9-81ED-4DB2-BD59-A6C34878D82A}">
                    <a16:rowId xmlns:a16="http://schemas.microsoft.com/office/drawing/2014/main" val="2768175296"/>
                  </a:ext>
                </a:extLst>
              </a:tr>
              <a:tr h="211534">
                <a:tc>
                  <a:txBody>
                    <a:bodyPr/>
                    <a:lstStyle/>
                    <a:p>
                      <a:r>
                        <a:rPr lang="it-IT" sz="1100" dirty="0"/>
                        <a:t>Raggio equatoriale (a)</a:t>
                      </a:r>
                    </a:p>
                  </a:txBody>
                  <a:tcPr/>
                </a:tc>
                <a:tc>
                  <a:txBody>
                    <a:bodyPr/>
                    <a:lstStyle/>
                    <a:p>
                      <a:r>
                        <a:rPr lang="it-IT" sz="1100" dirty="0"/>
                        <a:t>6378.4 Km</a:t>
                      </a:r>
                    </a:p>
                  </a:txBody>
                  <a:tcPr/>
                </a:tc>
                <a:extLst>
                  <a:ext uri="{0D108BD9-81ED-4DB2-BD59-A6C34878D82A}">
                    <a16:rowId xmlns:a16="http://schemas.microsoft.com/office/drawing/2014/main" val="3877673922"/>
                  </a:ext>
                </a:extLst>
              </a:tr>
              <a:tr h="211534">
                <a:tc>
                  <a:txBody>
                    <a:bodyPr/>
                    <a:lstStyle/>
                    <a:p>
                      <a:r>
                        <a:rPr lang="it-IT" sz="1100" dirty="0"/>
                        <a:t>Raggio polare (b)</a:t>
                      </a:r>
                    </a:p>
                  </a:txBody>
                  <a:tcPr/>
                </a:tc>
                <a:tc>
                  <a:txBody>
                    <a:bodyPr/>
                    <a:lstStyle/>
                    <a:p>
                      <a:r>
                        <a:rPr lang="it-IT" sz="1100" dirty="0"/>
                        <a:t>6356.9 Km</a:t>
                      </a:r>
                    </a:p>
                  </a:txBody>
                  <a:tcPr/>
                </a:tc>
                <a:extLst>
                  <a:ext uri="{0D108BD9-81ED-4DB2-BD59-A6C34878D82A}">
                    <a16:rowId xmlns:a16="http://schemas.microsoft.com/office/drawing/2014/main" val="160387224"/>
                  </a:ext>
                </a:extLst>
              </a:tr>
              <a:tr h="211534">
                <a:tc>
                  <a:txBody>
                    <a:bodyPr/>
                    <a:lstStyle/>
                    <a:p>
                      <a:r>
                        <a:rPr lang="it-IT" sz="1100" dirty="0"/>
                        <a:t>Differenza</a:t>
                      </a:r>
                      <a:r>
                        <a:rPr lang="it-IT" sz="1100" baseline="0" dirty="0"/>
                        <a:t> (a)-(b)</a:t>
                      </a:r>
                      <a:endParaRPr lang="it-IT" sz="1100" dirty="0"/>
                    </a:p>
                  </a:txBody>
                  <a:tcPr/>
                </a:tc>
                <a:tc>
                  <a:txBody>
                    <a:bodyPr/>
                    <a:lstStyle/>
                    <a:p>
                      <a:r>
                        <a:rPr lang="it-IT" sz="1100" dirty="0"/>
                        <a:t>21.5 Km</a:t>
                      </a:r>
                    </a:p>
                  </a:txBody>
                  <a:tcPr/>
                </a:tc>
                <a:extLst>
                  <a:ext uri="{0D108BD9-81ED-4DB2-BD59-A6C34878D82A}">
                    <a16:rowId xmlns:a16="http://schemas.microsoft.com/office/drawing/2014/main" val="427035507"/>
                  </a:ext>
                </a:extLst>
              </a:tr>
              <a:tr h="211534">
                <a:tc>
                  <a:txBody>
                    <a:bodyPr/>
                    <a:lstStyle/>
                    <a:p>
                      <a:r>
                        <a:rPr lang="it-IT" sz="1100" dirty="0"/>
                        <a:t>Schiacciamento</a:t>
                      </a:r>
                      <a:r>
                        <a:rPr lang="it-IT" sz="1100" baseline="0" dirty="0"/>
                        <a:t> c=(a-b)/a</a:t>
                      </a:r>
                      <a:endParaRPr lang="it-IT" sz="1100" dirty="0"/>
                    </a:p>
                  </a:txBody>
                  <a:tcPr/>
                </a:tc>
                <a:tc>
                  <a:txBody>
                    <a:bodyPr/>
                    <a:lstStyle/>
                    <a:p>
                      <a:r>
                        <a:rPr lang="it-IT" sz="1100" dirty="0"/>
                        <a:t>1/297</a:t>
                      </a:r>
                    </a:p>
                  </a:txBody>
                  <a:tcPr/>
                </a:tc>
                <a:extLst>
                  <a:ext uri="{0D108BD9-81ED-4DB2-BD59-A6C34878D82A}">
                    <a16:rowId xmlns:a16="http://schemas.microsoft.com/office/drawing/2014/main" val="3388620787"/>
                  </a:ext>
                </a:extLst>
              </a:tr>
              <a:tr h="211534">
                <a:tc>
                  <a:txBody>
                    <a:bodyPr/>
                    <a:lstStyle/>
                    <a:p>
                      <a:r>
                        <a:rPr lang="it-IT" sz="1100" dirty="0"/>
                        <a:t>Circonferenza equatoriale</a:t>
                      </a:r>
                    </a:p>
                  </a:txBody>
                  <a:tcPr/>
                </a:tc>
                <a:tc>
                  <a:txBody>
                    <a:bodyPr/>
                    <a:lstStyle/>
                    <a:p>
                      <a:r>
                        <a:rPr lang="it-IT" sz="1100" dirty="0"/>
                        <a:t>40’076.6 Km</a:t>
                      </a:r>
                    </a:p>
                  </a:txBody>
                  <a:tcPr/>
                </a:tc>
                <a:extLst>
                  <a:ext uri="{0D108BD9-81ED-4DB2-BD59-A6C34878D82A}">
                    <a16:rowId xmlns:a16="http://schemas.microsoft.com/office/drawing/2014/main" val="2237053639"/>
                  </a:ext>
                </a:extLst>
              </a:tr>
              <a:tr h="211534">
                <a:tc>
                  <a:txBody>
                    <a:bodyPr/>
                    <a:lstStyle/>
                    <a:p>
                      <a:r>
                        <a:rPr lang="it-IT" sz="1100" dirty="0"/>
                        <a:t>Lunghezza</a:t>
                      </a:r>
                      <a:r>
                        <a:rPr lang="it-IT" sz="1100" baseline="0" dirty="0"/>
                        <a:t> del meridiano</a:t>
                      </a:r>
                      <a:endParaRPr lang="it-IT" sz="1100" dirty="0"/>
                    </a:p>
                  </a:txBody>
                  <a:tcPr/>
                </a:tc>
                <a:tc>
                  <a:txBody>
                    <a:bodyPr/>
                    <a:lstStyle/>
                    <a:p>
                      <a:r>
                        <a:rPr lang="it-IT" sz="1100" dirty="0"/>
                        <a:t>40’008.9 Km</a:t>
                      </a:r>
                    </a:p>
                  </a:txBody>
                  <a:tcPr/>
                </a:tc>
                <a:extLst>
                  <a:ext uri="{0D108BD9-81ED-4DB2-BD59-A6C34878D82A}">
                    <a16:rowId xmlns:a16="http://schemas.microsoft.com/office/drawing/2014/main" val="2032090762"/>
                  </a:ext>
                </a:extLst>
              </a:tr>
              <a:tr h="211534">
                <a:tc>
                  <a:txBody>
                    <a:bodyPr/>
                    <a:lstStyle/>
                    <a:p>
                      <a:r>
                        <a:rPr lang="it-IT" sz="1100" dirty="0"/>
                        <a:t>Superficie</a:t>
                      </a:r>
                    </a:p>
                  </a:txBody>
                  <a:tcPr/>
                </a:tc>
                <a:tc>
                  <a:txBody>
                    <a:bodyPr/>
                    <a:lstStyle/>
                    <a:p>
                      <a:r>
                        <a:rPr lang="it-IT" sz="1100" dirty="0"/>
                        <a:t>509’950.414 Km</a:t>
                      </a:r>
                      <a:r>
                        <a:rPr lang="it-IT" sz="1100" baseline="30000" dirty="0"/>
                        <a:t>2</a:t>
                      </a:r>
                    </a:p>
                  </a:txBody>
                  <a:tcPr/>
                </a:tc>
                <a:extLst>
                  <a:ext uri="{0D108BD9-81ED-4DB2-BD59-A6C34878D82A}">
                    <a16:rowId xmlns:a16="http://schemas.microsoft.com/office/drawing/2014/main" val="3405195339"/>
                  </a:ext>
                </a:extLst>
              </a:tr>
              <a:tr h="211534">
                <a:tc>
                  <a:txBody>
                    <a:bodyPr/>
                    <a:lstStyle/>
                    <a:p>
                      <a:r>
                        <a:rPr lang="it-IT" sz="1100" dirty="0"/>
                        <a:t>Volume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dirty="0"/>
                        <a:t>1’083’000’000 Km</a:t>
                      </a:r>
                      <a:r>
                        <a:rPr lang="it-IT" sz="1100" baseline="30000" dirty="0"/>
                        <a:t>3</a:t>
                      </a:r>
                    </a:p>
                  </a:txBody>
                  <a:tcPr/>
                </a:tc>
                <a:extLst>
                  <a:ext uri="{0D108BD9-81ED-4DB2-BD59-A6C34878D82A}">
                    <a16:rowId xmlns:a16="http://schemas.microsoft.com/office/drawing/2014/main" val="3117774294"/>
                  </a:ext>
                </a:extLst>
              </a:tr>
              <a:tr h="211534">
                <a:tc>
                  <a:txBody>
                    <a:bodyPr/>
                    <a:lstStyle/>
                    <a:p>
                      <a:r>
                        <a:rPr lang="it-IT" sz="1100" dirty="0"/>
                        <a:t>Monte Everest</a:t>
                      </a:r>
                    </a:p>
                  </a:txBody>
                  <a:tcPr/>
                </a:tc>
                <a:tc>
                  <a:txBody>
                    <a:bodyPr/>
                    <a:lstStyle/>
                    <a:p>
                      <a:r>
                        <a:rPr lang="it-IT" sz="1100" dirty="0"/>
                        <a:t>8’882 m</a:t>
                      </a:r>
                    </a:p>
                  </a:txBody>
                  <a:tcPr/>
                </a:tc>
                <a:extLst>
                  <a:ext uri="{0D108BD9-81ED-4DB2-BD59-A6C34878D82A}">
                    <a16:rowId xmlns:a16="http://schemas.microsoft.com/office/drawing/2014/main" val="3044099347"/>
                  </a:ext>
                </a:extLst>
              </a:tr>
              <a:tr h="211534">
                <a:tc>
                  <a:txBody>
                    <a:bodyPr/>
                    <a:lstStyle/>
                    <a:p>
                      <a:r>
                        <a:rPr lang="it-IT" sz="1100" dirty="0"/>
                        <a:t>Fossa di </a:t>
                      </a:r>
                      <a:r>
                        <a:rPr lang="it-IT" sz="1100" dirty="0" err="1"/>
                        <a:t>Emden</a:t>
                      </a:r>
                      <a:endParaRPr lang="it-IT" sz="1100" dirty="0"/>
                    </a:p>
                  </a:txBody>
                  <a:tcPr/>
                </a:tc>
                <a:tc>
                  <a:txBody>
                    <a:bodyPr/>
                    <a:lstStyle/>
                    <a:p>
                      <a:r>
                        <a:rPr lang="it-IT" sz="1100" dirty="0"/>
                        <a:t>-10’793 m</a:t>
                      </a:r>
                    </a:p>
                  </a:txBody>
                  <a:tcPr/>
                </a:tc>
                <a:extLst>
                  <a:ext uri="{0D108BD9-81ED-4DB2-BD59-A6C34878D82A}">
                    <a16:rowId xmlns:a16="http://schemas.microsoft.com/office/drawing/2014/main" val="820668763"/>
                  </a:ext>
                </a:extLst>
              </a:tr>
            </a:tbl>
          </a:graphicData>
        </a:graphic>
      </p:graphicFrame>
      <p:sp>
        <p:nvSpPr>
          <p:cNvPr id="6" name="Rettangolo 5"/>
          <p:cNvSpPr/>
          <p:nvPr/>
        </p:nvSpPr>
        <p:spPr>
          <a:xfrm>
            <a:off x="533399" y="4666211"/>
            <a:ext cx="5119742" cy="1384995"/>
          </a:xfrm>
          <a:prstGeom prst="rect">
            <a:avLst/>
          </a:prstGeom>
        </p:spPr>
        <p:txBody>
          <a:bodyPr wrap="square">
            <a:spAutoFit/>
          </a:bodyPr>
          <a:lstStyle/>
          <a:p>
            <a:pPr algn="ctr"/>
            <a:r>
              <a:rPr lang="it-IT" sz="1200" dirty="0"/>
              <a:t>Il primo esperimento scientifico in tal senso fu eseguito da Eratostene (290-210 a.C.) in Egitto intorno al 250 a.C.</a:t>
            </a:r>
          </a:p>
          <a:p>
            <a:pPr algn="ctr"/>
            <a:endParaRPr lang="it-IT" sz="1200" dirty="0"/>
          </a:p>
          <a:p>
            <a:pPr algn="ctr"/>
            <a:r>
              <a:rPr lang="it-IT" sz="1200" dirty="0"/>
              <a:t>Partendo da considerazioni sulla diversa inclinazione dei raggi solari nel giorno del solstizio d’estate in due località poste a distanza nota e sullo stesso meridiano, arrivò a calcolare un valore della circonferenza terrestre molto vicino a quello effettivo (con un errore dell’1,5 % circa). </a:t>
            </a: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414" y="4524656"/>
            <a:ext cx="2584971" cy="1657350"/>
          </a:xfrm>
          <a:prstGeom prst="rect">
            <a:avLst/>
          </a:prstGeom>
        </p:spPr>
      </p:pic>
      <p:sp>
        <p:nvSpPr>
          <p:cNvPr id="16" name="CasellaDiTesto 15"/>
          <p:cNvSpPr txBox="1"/>
          <p:nvPr/>
        </p:nvSpPr>
        <p:spPr>
          <a:xfrm>
            <a:off x="7299293" y="5379599"/>
            <a:ext cx="766001" cy="246221"/>
          </a:xfrm>
          <a:prstGeom prst="rect">
            <a:avLst/>
          </a:prstGeom>
          <a:noFill/>
        </p:spPr>
        <p:txBody>
          <a:bodyPr wrap="square" rtlCol="0">
            <a:spAutoFit/>
          </a:bodyPr>
          <a:lstStyle/>
          <a:p>
            <a:r>
              <a:rPr lang="it-IT" sz="1000" dirty="0">
                <a:solidFill>
                  <a:srgbClr val="00007D"/>
                </a:solidFill>
              </a:rPr>
              <a:t>(Assuan)</a:t>
            </a:r>
          </a:p>
        </p:txBody>
      </p:sp>
    </p:spTree>
    <p:extLst>
      <p:ext uri="{BB962C8B-B14F-4D97-AF65-F5344CB8AC3E}">
        <p14:creationId xmlns:p14="http://schemas.microsoft.com/office/powerpoint/2010/main" val="26504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218" name="Text Box 1026"/>
              <p:cNvSpPr txBox="1">
                <a:spLocks noChangeArrowheads="1"/>
              </p:cNvSpPr>
              <p:nvPr/>
            </p:nvSpPr>
            <p:spPr bwMode="auto">
              <a:xfrm>
                <a:off x="316871" y="668004"/>
                <a:ext cx="11697078" cy="224676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buFontTx/>
                  <a:buChar char="-"/>
                  <a:defRPr/>
                </a:pPr>
                <a:r>
                  <a:rPr lang="it-IT" sz="2000" dirty="0">
                    <a:latin typeface="+mj-lt"/>
                  </a:rPr>
                  <a:t> non sappiamo predire il valore di uno specifico errore accidentale;</a:t>
                </a:r>
              </a:p>
              <a:p>
                <a:pPr eaLnBrk="1" hangingPunct="1">
                  <a:defRPr/>
                </a:pPr>
                <a:r>
                  <a:rPr lang="it-IT" sz="2000" dirty="0">
                    <a:latin typeface="+mj-lt"/>
                  </a:rPr>
                  <a:t>tuttavia se lo strumento e le condizioni ambientali "non variano troppo”, il comportamento d’insieme può essere studiato sulla base di una serie di misure sufficientemente numerosa e di una loro interpretazione probabilistica</a:t>
                </a:r>
              </a:p>
              <a:p>
                <a:pPr eaLnBrk="1" hangingPunct="1">
                  <a:buFontTx/>
                  <a:buChar char="-"/>
                  <a:defRPr/>
                </a:pPr>
                <a:r>
                  <a:rPr lang="it-IT" sz="2000" dirty="0">
                    <a:latin typeface="+mj-lt"/>
                  </a:rPr>
                  <a:t> la precisione di misura dello strumento è espressa dallo scarto quadratico medio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𝜎</m:t>
                    </m:r>
                  </m:oMath>
                </a14:m>
                <a:r>
                  <a:rPr lang="it-IT" sz="2000" dirty="0">
                    <a:latin typeface="+mj-lt"/>
                  </a:rPr>
                  <a:t> : tanto minore è </a:t>
                </a:r>
                <a14:m>
                  <m:oMath xmlns:m="http://schemas.openxmlformats.org/officeDocument/2006/math">
                    <m:r>
                      <a:rPr lang="it-IT" sz="2000" i="1" dirty="0">
                        <a:latin typeface="Cambria Math" panose="02040503050406030204" pitchFamily="18" charset="0"/>
                        <a:ea typeface="Cambria Math" panose="02040503050406030204" pitchFamily="18" charset="0"/>
                      </a:rPr>
                      <m:t>𝜎</m:t>
                    </m:r>
                  </m:oMath>
                </a14:m>
                <a:r>
                  <a:rPr lang="it-IT" sz="2000" dirty="0">
                    <a:latin typeface="+mj-lt"/>
                  </a:rPr>
                  <a:t> tanto più elevata la precisione;</a:t>
                </a:r>
              </a:p>
              <a:p>
                <a:pPr eaLnBrk="1" hangingPunct="1">
                  <a:buFontTx/>
                  <a:buChar char="-"/>
                  <a:defRPr/>
                </a:pPr>
                <a:r>
                  <a:rPr lang="it-IT" sz="2000" dirty="0">
                    <a:latin typeface="+mj-lt"/>
                  </a:rPr>
                  <a:t> conoscendo </a:t>
                </a:r>
                <a14:m>
                  <m:oMath xmlns:m="http://schemas.openxmlformats.org/officeDocument/2006/math">
                    <m:r>
                      <a:rPr lang="it-IT" sz="2000" i="1" dirty="0">
                        <a:latin typeface="Cambria Math" panose="02040503050406030204" pitchFamily="18" charset="0"/>
                        <a:ea typeface="Cambria Math" panose="02040503050406030204" pitchFamily="18" charset="0"/>
                      </a:rPr>
                      <m:t>𝜎</m:t>
                    </m:r>
                  </m:oMath>
                </a14:m>
                <a:r>
                  <a:rPr lang="it-IT" sz="2000" dirty="0">
                    <a:latin typeface="+mj-lt"/>
                  </a:rPr>
                  <a:t> si può calcolare la probabilità che un errore accidentale sia (in modulo) inferiore a una soglia assegnata, data dal prodotto k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𝜎</m:t>
                    </m:r>
                    <m:r>
                      <a:rPr lang="it-IT" sz="2000" i="1" dirty="0" smtClean="0">
                        <a:latin typeface="Cambria Math" panose="02040503050406030204" pitchFamily="18" charset="0"/>
                        <a:ea typeface="Cambria Math" panose="02040503050406030204" pitchFamily="18" charset="0"/>
                      </a:rPr>
                      <m:t> </m:t>
                    </m:r>
                  </m:oMath>
                </a14:m>
                <a:r>
                  <a:rPr lang="it-IT" sz="2000" dirty="0">
                    <a:latin typeface="+mj-lt"/>
                  </a:rPr>
                  <a:t>: </a:t>
                </a:r>
              </a:p>
            </p:txBody>
          </p:sp>
        </mc:Choice>
        <mc:Fallback>
          <p:sp>
            <p:nvSpPr>
              <p:cNvPr id="9218" name="Text Box 1026"/>
              <p:cNvSpPr txBox="1">
                <a:spLocks noRot="1" noChangeAspect="1" noMove="1" noResize="1" noEditPoints="1" noAdjustHandles="1" noChangeArrowheads="1" noChangeShapeType="1" noTextEdit="1"/>
              </p:cNvSpPr>
              <p:nvPr/>
            </p:nvSpPr>
            <p:spPr bwMode="auto">
              <a:xfrm>
                <a:off x="316871" y="668004"/>
                <a:ext cx="11697078" cy="2246769"/>
              </a:xfrm>
              <a:prstGeom prst="rect">
                <a:avLst/>
              </a:prstGeom>
              <a:blipFill>
                <a:blip r:embed="rId2"/>
                <a:stretch>
                  <a:fillRect l="-542" t="-1685" r="-108" b="-39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sp>
        <p:nvSpPr>
          <p:cNvPr id="9219" name="Rectangle 1028"/>
          <p:cNvSpPr>
            <a:spLocks noChangeArrowheads="1"/>
          </p:cNvSpPr>
          <p:nvPr/>
        </p:nvSpPr>
        <p:spPr bwMode="auto">
          <a:xfrm>
            <a:off x="2133601" y="188913"/>
            <a:ext cx="41793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t>... qualcosa in più sugli errori accidentali</a:t>
            </a:r>
          </a:p>
        </p:txBody>
      </p:sp>
      <p:sp>
        <p:nvSpPr>
          <p:cNvPr id="9220" name="Rectangle 1031"/>
          <p:cNvSpPr>
            <a:spLocks noChangeArrowheads="1"/>
          </p:cNvSpPr>
          <p:nvPr/>
        </p:nvSpPr>
        <p:spPr bwMode="auto">
          <a:xfrm>
            <a:off x="3225093" y="3024532"/>
            <a:ext cx="4800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a:t>es. per errori </a:t>
            </a:r>
            <a:r>
              <a:rPr lang="it-IT" sz="2000" dirty="0">
                <a:latin typeface="Symbol" pitchFamily="18" charset="2"/>
              </a:rPr>
              <a:t>e</a:t>
            </a:r>
            <a:r>
              <a:rPr lang="it-IT" sz="2000" dirty="0"/>
              <a:t> </a:t>
            </a:r>
            <a:r>
              <a:rPr lang="it-IT" sz="2000" i="1" dirty="0"/>
              <a:t>normalmente distribuiti :</a:t>
            </a:r>
            <a:r>
              <a:rPr lang="it-IT" sz="2000" dirty="0"/>
              <a:t>	</a:t>
            </a:r>
          </a:p>
          <a:p>
            <a:r>
              <a:rPr lang="it-IT" sz="2000" dirty="0"/>
              <a:t>	k = 2	P(|</a:t>
            </a:r>
            <a:r>
              <a:rPr lang="it-IT" sz="2000" dirty="0">
                <a:latin typeface="Symbol" pitchFamily="18" charset="2"/>
              </a:rPr>
              <a:t>e</a:t>
            </a:r>
            <a:r>
              <a:rPr lang="it-IT" sz="2000" dirty="0"/>
              <a:t>| &lt; 2 </a:t>
            </a:r>
            <a:r>
              <a:rPr lang="it-IT" sz="2000" dirty="0">
                <a:latin typeface="Symbol" pitchFamily="18" charset="2"/>
              </a:rPr>
              <a:t>s</a:t>
            </a:r>
            <a:r>
              <a:rPr lang="it-IT" sz="2000" dirty="0"/>
              <a:t>) = 95%</a:t>
            </a:r>
          </a:p>
          <a:p>
            <a:r>
              <a:rPr lang="it-IT" sz="2000" dirty="0"/>
              <a:t>	k = 3	P(|</a:t>
            </a:r>
            <a:r>
              <a:rPr lang="it-IT" sz="2000" dirty="0">
                <a:latin typeface="Symbol" pitchFamily="18" charset="2"/>
              </a:rPr>
              <a:t>e</a:t>
            </a:r>
            <a:r>
              <a:rPr lang="it-IT" sz="2000" dirty="0"/>
              <a:t>| &lt; 3 </a:t>
            </a:r>
            <a:r>
              <a:rPr lang="it-IT" sz="2000" dirty="0">
                <a:latin typeface="Symbol" pitchFamily="18" charset="2"/>
              </a:rPr>
              <a:t>s</a:t>
            </a:r>
            <a:r>
              <a:rPr lang="it-IT" sz="2000" dirty="0"/>
              <a:t>) = 99%,</a:t>
            </a:r>
          </a:p>
        </p:txBody>
      </p:sp>
      <p:sp>
        <p:nvSpPr>
          <p:cNvPr id="9221" name="Rectangle 1028"/>
          <p:cNvSpPr>
            <a:spLocks noChangeArrowheads="1"/>
          </p:cNvSpPr>
          <p:nvPr/>
        </p:nvSpPr>
        <p:spPr bwMode="auto">
          <a:xfrm>
            <a:off x="316871" y="4173369"/>
            <a:ext cx="1169707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b="1" dirty="0">
                <a:latin typeface="+mj-lt"/>
                <a:cs typeface="Times New Roman" pitchFamily="18" charset="0"/>
              </a:rPr>
              <a:t>Tolleranza:</a:t>
            </a:r>
            <a:r>
              <a:rPr lang="it-IT" sz="2000" dirty="0">
                <a:latin typeface="+mj-lt"/>
                <a:cs typeface="Times New Roman" pitchFamily="18" charset="0"/>
              </a:rPr>
              <a:t> errore massimo ammesso per una misura</a:t>
            </a:r>
          </a:p>
          <a:p>
            <a:r>
              <a:rPr lang="it-IT" sz="2000" dirty="0">
                <a:latin typeface="+mj-lt"/>
                <a:cs typeface="Times New Roman" pitchFamily="18" charset="0"/>
              </a:rPr>
              <a:t>In alcuni casi si preferisce fissare un limite massimo agli errori accettabili, espresso dalla tolleranza. In presenza di soli errori accidentali si considera di solito una tolleranza al 95%, ovvero una soglia che ha solo il 5% di probabilità di essere superata. Se verificando le misure si trova che la tolleranza è superata, ciò indica presenza di errori grossolani o altro (ad esempio che la precisione strumentale, per qualche ragione, è peggiore del previsto): in tal caso le misure vanno ripetute.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242" name="Text Box 2"/>
              <p:cNvSpPr txBox="1">
                <a:spLocks noChangeArrowheads="1"/>
              </p:cNvSpPr>
              <p:nvPr/>
            </p:nvSpPr>
            <p:spPr bwMode="auto">
              <a:xfrm>
                <a:off x="244445" y="1066801"/>
                <a:ext cx="11832878" cy="31393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defRPr/>
                </a:pPr>
                <a:r>
                  <a:rPr lang="it-IT" sz="2200" dirty="0">
                    <a:latin typeface="+mj-lt"/>
                  </a:rPr>
                  <a:t>UNA MISURA:</a:t>
                </a:r>
              </a:p>
              <a:p>
                <a:pPr marL="342900" indent="-342900" eaLnBrk="1" hangingPunct="1">
                  <a:buFont typeface="Arial" panose="020B0604020202020204" pitchFamily="34" charset="0"/>
                  <a:buChar char="•"/>
                  <a:defRPr/>
                </a:pPr>
                <a:r>
                  <a:rPr lang="it-IT" sz="2200" dirty="0">
                    <a:latin typeface="+mj-lt"/>
                  </a:rPr>
                  <a:t>è un numero che può essere affetto da 3 tipi di errori;</a:t>
                </a:r>
              </a:p>
              <a:p>
                <a:pPr marL="1085850" lvl="1" indent="-342900" eaLnBrk="1" hangingPunct="1">
                  <a:buFont typeface="Arial" panose="020B0604020202020204" pitchFamily="34" charset="0"/>
                  <a:buChar char="•"/>
                  <a:defRPr/>
                </a:pPr>
                <a:r>
                  <a:rPr lang="it-IT" sz="2200" dirty="0">
                    <a:latin typeface="+mj-lt"/>
                  </a:rPr>
                  <a:t>quelli grossolani o sistematici possono esserci o meno: se ci sono devo eliminarli;</a:t>
                </a:r>
              </a:p>
              <a:p>
                <a:pPr marL="1085850" lvl="1" indent="-342900" eaLnBrk="1" hangingPunct="1">
                  <a:buFont typeface="Arial" panose="020B0604020202020204" pitchFamily="34" charset="0"/>
                  <a:buChar char="•"/>
                  <a:defRPr/>
                </a:pPr>
                <a:r>
                  <a:rPr lang="it-IT" sz="2200" dirty="0">
                    <a:latin typeface="+mj-lt"/>
                  </a:rPr>
                  <a:t>quelli accidentali ci sono sempre: allora devo avere un’idea di quanto valgono “in media” e quale probabilità ho di farne di entità superiore a una soglia, per qualificare il risultato di misura.</a:t>
                </a:r>
              </a:p>
              <a:p>
                <a:pPr marL="342900" indent="-342900" eaLnBrk="1" hangingPunct="1">
                  <a:buFont typeface="Arial" panose="020B0604020202020204" pitchFamily="34" charset="0"/>
                  <a:buChar char="•"/>
                  <a:defRPr/>
                </a:pPr>
                <a:r>
                  <a:rPr lang="it-IT" sz="2200" dirty="0">
                    <a:latin typeface="+mj-lt"/>
                  </a:rPr>
                  <a:t>la tolleranza viene espressa da un multiplo k della precisione </a:t>
                </a:r>
                <a14:m>
                  <m:oMath xmlns:m="http://schemas.openxmlformats.org/officeDocument/2006/math">
                    <m:r>
                      <a:rPr lang="it-IT" sz="2400" i="1" dirty="0" smtClean="0">
                        <a:latin typeface="Cambria Math" panose="02040503050406030204" pitchFamily="18" charset="0"/>
                        <a:ea typeface="Cambria Math" panose="02040503050406030204" pitchFamily="18" charset="0"/>
                      </a:rPr>
                      <m:t>𝜎</m:t>
                    </m:r>
                  </m:oMath>
                </a14:m>
                <a:r>
                  <a:rPr lang="it-IT" sz="2200" dirty="0">
                    <a:latin typeface="+mj-lt"/>
                  </a:rPr>
                  <a:t>;</a:t>
                </a:r>
              </a:p>
              <a:p>
                <a:pPr marL="342900" indent="-342900" eaLnBrk="1" hangingPunct="1">
                  <a:buFont typeface="Arial" panose="020B0604020202020204" pitchFamily="34" charset="0"/>
                  <a:buChar char="•"/>
                  <a:defRPr/>
                </a:pPr>
                <a:r>
                  <a:rPr lang="it-IT" sz="2200" b="1" dirty="0">
                    <a:latin typeface="+mj-lt"/>
                  </a:rPr>
                  <a:t>in assenza di errori sistematici e grossolani</a:t>
                </a:r>
                <a:r>
                  <a:rPr lang="it-IT" sz="2200" dirty="0">
                    <a:latin typeface="+mj-lt"/>
                  </a:rPr>
                  <a:t>, posso attendermi che precisione e accuratezza diventino numericamente coincidenti</a:t>
                </a:r>
              </a:p>
            </p:txBody>
          </p:sp>
        </mc:Choice>
        <mc:Fallback>
          <p:sp>
            <p:nvSpPr>
              <p:cNvPr id="10242" name="Text Box 2"/>
              <p:cNvSpPr txBox="1">
                <a:spLocks noRot="1" noChangeAspect="1" noMove="1" noResize="1" noEditPoints="1" noAdjustHandles="1" noChangeArrowheads="1" noChangeShapeType="1" noTextEdit="1"/>
              </p:cNvSpPr>
              <p:nvPr/>
            </p:nvSpPr>
            <p:spPr bwMode="auto">
              <a:xfrm>
                <a:off x="244445" y="1066801"/>
                <a:ext cx="11832878" cy="3139321"/>
              </a:xfrm>
              <a:prstGeom prst="rect">
                <a:avLst/>
              </a:prstGeom>
              <a:blipFill>
                <a:blip r:embed="rId3"/>
                <a:stretch>
                  <a:fillRect l="-644" t="-1613" b="-362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sp>
        <p:nvSpPr>
          <p:cNvPr id="10243" name="Rectangle 4"/>
          <p:cNvSpPr>
            <a:spLocks noChangeArrowheads="1"/>
          </p:cNvSpPr>
          <p:nvPr/>
        </p:nvSpPr>
        <p:spPr bwMode="auto">
          <a:xfrm>
            <a:off x="244445" y="295714"/>
            <a:ext cx="28074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b="1" dirty="0"/>
              <a:t>RIASSUMENDO:</a:t>
            </a:r>
          </a:p>
        </p:txBody>
      </p:sp>
      <p:sp>
        <p:nvSpPr>
          <p:cNvPr id="10244" name="Rectangle 5"/>
          <p:cNvSpPr>
            <a:spLocks noChangeArrowheads="1"/>
          </p:cNvSpPr>
          <p:nvPr/>
        </p:nvSpPr>
        <p:spPr bwMode="auto">
          <a:xfrm>
            <a:off x="244445" y="4206876"/>
            <a:ext cx="1183287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200" dirty="0"/>
              <a:t>Il risultato della misura (“ripulito” per quanto possibile da errori sistematici e grossolani) sarà quindi espresso da due numeri:</a:t>
            </a:r>
          </a:p>
        </p:txBody>
      </p:sp>
      <p:sp>
        <p:nvSpPr>
          <p:cNvPr id="10245" name="Rectangle 6"/>
          <p:cNvSpPr>
            <a:spLocks noChangeArrowheads="1"/>
          </p:cNvSpPr>
          <p:nvPr/>
        </p:nvSpPr>
        <p:spPr bwMode="auto">
          <a:xfrm>
            <a:off x="244445" y="5084958"/>
            <a:ext cx="1170311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it-IT" sz="2200" dirty="0"/>
              <a:t> m = il valore rappresentativo della grandezza (stima)</a:t>
            </a:r>
          </a:p>
          <a:p>
            <a:pPr>
              <a:buFontTx/>
              <a:buChar char="•"/>
            </a:pPr>
            <a:r>
              <a:rPr lang="it-IT" sz="2200" dirty="0"/>
              <a:t> k </a:t>
            </a:r>
            <a:r>
              <a:rPr lang="it-IT" sz="2200" dirty="0">
                <a:latin typeface="Symbol" pitchFamily="18" charset="2"/>
              </a:rPr>
              <a:t>s</a:t>
            </a:r>
            <a:r>
              <a:rPr lang="it-IT" sz="2200" dirty="0"/>
              <a:t> = la sua precisione o la tolleranza assegnata (un valore riferito ad una probabilità assegnata, che deve essere specificata o normata)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99707" y="88336"/>
            <a:ext cx="11741402"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000" b="1" dirty="0">
                <a:latin typeface="+mj-lt"/>
              </a:rPr>
              <a:t>Effetto degli errori di misura sul calcolo di altre grandezze: esempio.</a:t>
            </a:r>
          </a:p>
          <a:p>
            <a:pPr eaLnBrk="1" hangingPunct="1"/>
            <a:r>
              <a:rPr lang="it-IT" sz="2000" dirty="0">
                <a:latin typeface="+mj-lt"/>
              </a:rPr>
              <a:t>L = 500.000 m 		misura di L: priva di errore</a:t>
            </a:r>
          </a:p>
          <a:p>
            <a:pPr eaLnBrk="1" hangingPunct="1"/>
            <a:r>
              <a:rPr lang="it-IT" sz="2000" dirty="0">
                <a:latin typeface="+mj-lt"/>
              </a:rPr>
              <a:t>a = 30.3357 </a:t>
            </a:r>
            <a:r>
              <a:rPr lang="it-IT" sz="2000" baseline="30000" dirty="0" err="1">
                <a:latin typeface="+mj-lt"/>
              </a:rPr>
              <a:t>grd</a:t>
            </a:r>
            <a:r>
              <a:rPr lang="it-IT" sz="2000" dirty="0">
                <a:latin typeface="+mj-lt"/>
              </a:rPr>
              <a:t> 		misura di a: precisione s</a:t>
            </a:r>
            <a:r>
              <a:rPr lang="it-IT" sz="2000" baseline="-25000" dirty="0">
                <a:latin typeface="+mj-lt"/>
              </a:rPr>
              <a:t>a</a:t>
            </a:r>
            <a:r>
              <a:rPr lang="it-IT" sz="2000" dirty="0">
                <a:latin typeface="+mj-lt"/>
              </a:rPr>
              <a:t> = 20</a:t>
            </a:r>
            <a:r>
              <a:rPr lang="it-IT" sz="2000" baseline="30000" dirty="0">
                <a:latin typeface="+mj-lt"/>
              </a:rPr>
              <a:t>cc</a:t>
            </a:r>
          </a:p>
          <a:p>
            <a:pPr eaLnBrk="1" hangingPunct="1"/>
            <a:endParaRPr lang="it-IT" sz="1600" dirty="0">
              <a:latin typeface="+mj-lt"/>
            </a:endParaRPr>
          </a:p>
          <a:p>
            <a:pPr eaLnBrk="1" hangingPunct="1"/>
            <a:r>
              <a:rPr lang="it-IT" sz="2000" dirty="0">
                <a:latin typeface="+mj-lt"/>
              </a:rPr>
              <a:t>Calcolo la lunghezza dell'arco s = L a =  </a:t>
            </a:r>
            <a:r>
              <a:rPr lang="it-IT" sz="2000" dirty="0">
                <a:latin typeface="+mj-lt"/>
                <a:cs typeface="Arial" charset="0"/>
              </a:rPr>
              <a:t>238.25603 m</a:t>
            </a:r>
          </a:p>
          <a:p>
            <a:pPr eaLnBrk="1" hangingPunct="1"/>
            <a:endParaRPr lang="it-IT" sz="1600" dirty="0">
              <a:latin typeface="+mj-lt"/>
              <a:cs typeface="Arial" charset="0"/>
            </a:endParaRPr>
          </a:p>
          <a:p>
            <a:pPr eaLnBrk="1" hangingPunct="1"/>
            <a:r>
              <a:rPr lang="it-IT" sz="2000" b="1" dirty="0">
                <a:latin typeface="+mj-lt"/>
                <a:cs typeface="Arial" charset="0"/>
              </a:rPr>
              <a:t>Domanda: quante cifre di s sono in realtà corrette? (ovvero quale è l'errore su s per effetto dell'errore su a?)</a:t>
            </a:r>
          </a:p>
          <a:p>
            <a:pPr eaLnBrk="1" hangingPunct="1"/>
            <a:r>
              <a:rPr lang="it-IT" sz="2000" dirty="0">
                <a:latin typeface="+mj-lt"/>
              </a:rPr>
              <a:t>Conoscendo la precisione s</a:t>
            </a:r>
            <a:r>
              <a:rPr lang="it-IT" sz="2000" baseline="-25000" dirty="0">
                <a:latin typeface="+mj-lt"/>
              </a:rPr>
              <a:t>a</a:t>
            </a:r>
            <a:r>
              <a:rPr lang="it-IT" sz="2000" dirty="0">
                <a:latin typeface="+mj-lt"/>
              </a:rPr>
              <a:t> dell’angolo e supponendo solo errori accidentali...</a:t>
            </a:r>
          </a:p>
        </p:txBody>
      </p:sp>
      <p:sp>
        <p:nvSpPr>
          <p:cNvPr id="11267" name="Rectangle 3"/>
          <p:cNvSpPr>
            <a:spLocks noChangeArrowheads="1"/>
          </p:cNvSpPr>
          <p:nvPr/>
        </p:nvSpPr>
        <p:spPr bwMode="auto">
          <a:xfrm>
            <a:off x="299707" y="2789496"/>
            <a:ext cx="10870639"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sz="2000" dirty="0">
                <a:latin typeface="+mj-lt"/>
              </a:rPr>
              <a:t>...posso dire che la lunghezza corretta dell’arco è, col 99% di probabilità, un numero tra </a:t>
            </a:r>
            <a:r>
              <a:rPr lang="it-IT" sz="2000" dirty="0" err="1">
                <a:latin typeface="+mj-lt"/>
              </a:rPr>
              <a:t>s</a:t>
            </a:r>
            <a:r>
              <a:rPr lang="it-IT" sz="2000" baseline="-25000" dirty="0" err="1">
                <a:latin typeface="+mj-lt"/>
              </a:rPr>
              <a:t>inf</a:t>
            </a:r>
            <a:r>
              <a:rPr lang="it-IT" sz="2000" baseline="-25000" dirty="0">
                <a:latin typeface="+mj-lt"/>
              </a:rPr>
              <a:t> </a:t>
            </a:r>
            <a:r>
              <a:rPr lang="it-IT" sz="2000" dirty="0">
                <a:latin typeface="+mj-lt"/>
              </a:rPr>
              <a:t> ed </a:t>
            </a:r>
            <a:r>
              <a:rPr lang="it-IT" sz="2000" dirty="0" err="1">
                <a:latin typeface="+mj-lt"/>
              </a:rPr>
              <a:t>s</a:t>
            </a:r>
            <a:r>
              <a:rPr lang="it-IT" sz="2000" baseline="-25000" dirty="0" err="1">
                <a:latin typeface="+mj-lt"/>
              </a:rPr>
              <a:t>sup</a:t>
            </a:r>
            <a:r>
              <a:rPr lang="it-IT" sz="2000" baseline="-25000" dirty="0">
                <a:latin typeface="+mj-lt"/>
              </a:rPr>
              <a:t> </a:t>
            </a:r>
            <a:r>
              <a:rPr lang="it-IT" sz="2000" dirty="0">
                <a:latin typeface="+mj-lt"/>
              </a:rPr>
              <a:t>così definiti:</a:t>
            </a:r>
            <a:r>
              <a:rPr lang="it-IT" sz="2000" baseline="-25000" dirty="0">
                <a:latin typeface="+mj-lt"/>
              </a:rPr>
              <a:t> </a:t>
            </a:r>
            <a:endParaRPr lang="it-IT" sz="2000" dirty="0">
              <a:latin typeface="+mj-lt"/>
            </a:endParaRPr>
          </a:p>
          <a:p>
            <a:pPr>
              <a:spcBef>
                <a:spcPct val="50000"/>
              </a:spcBef>
            </a:pPr>
            <a:r>
              <a:rPr lang="it-IT" sz="2000" dirty="0" err="1">
                <a:latin typeface="+mj-lt"/>
              </a:rPr>
              <a:t>s</a:t>
            </a:r>
            <a:r>
              <a:rPr lang="it-IT" sz="2000" baseline="-25000" dirty="0" err="1">
                <a:latin typeface="+mj-lt"/>
              </a:rPr>
              <a:t>inf</a:t>
            </a:r>
            <a:r>
              <a:rPr lang="it-IT" sz="2000" baseline="-25000" dirty="0">
                <a:latin typeface="+mj-lt"/>
              </a:rPr>
              <a:t>  </a:t>
            </a:r>
            <a:r>
              <a:rPr lang="it-IT" sz="2000" dirty="0">
                <a:latin typeface="+mj-lt"/>
              </a:rPr>
              <a:t>= L (a-3s</a:t>
            </a:r>
            <a:r>
              <a:rPr lang="it-IT" sz="2000" baseline="-25000" dirty="0">
                <a:latin typeface="+mj-lt"/>
              </a:rPr>
              <a:t>a</a:t>
            </a:r>
            <a:r>
              <a:rPr lang="it-IT" sz="2000" dirty="0">
                <a:latin typeface="+mj-lt"/>
              </a:rPr>
              <a:t>) =  238.2089 m</a:t>
            </a:r>
          </a:p>
          <a:p>
            <a:pPr>
              <a:spcBef>
                <a:spcPct val="50000"/>
              </a:spcBef>
            </a:pPr>
            <a:r>
              <a:rPr lang="it-IT" sz="2000" dirty="0" err="1">
                <a:latin typeface="+mj-lt"/>
              </a:rPr>
              <a:t>s</a:t>
            </a:r>
            <a:r>
              <a:rPr lang="it-IT" sz="2000" baseline="-25000" dirty="0" err="1">
                <a:latin typeface="+mj-lt"/>
              </a:rPr>
              <a:t>sup</a:t>
            </a:r>
            <a:r>
              <a:rPr lang="it-IT" sz="2000" baseline="-25000" dirty="0">
                <a:latin typeface="+mj-lt"/>
              </a:rPr>
              <a:t> </a:t>
            </a:r>
            <a:r>
              <a:rPr lang="it-IT" sz="2000" dirty="0">
                <a:latin typeface="+mj-lt"/>
              </a:rPr>
              <a:t>= L (a+3s</a:t>
            </a:r>
            <a:r>
              <a:rPr lang="it-IT" sz="2000" baseline="-25000" dirty="0">
                <a:latin typeface="+mj-lt"/>
              </a:rPr>
              <a:t>a</a:t>
            </a:r>
            <a:r>
              <a:rPr lang="it-IT" sz="2000" dirty="0">
                <a:latin typeface="+mj-lt"/>
              </a:rPr>
              <a:t>) = 238.3032 m  </a:t>
            </a:r>
          </a:p>
          <a:p>
            <a:pPr>
              <a:spcBef>
                <a:spcPct val="50000"/>
              </a:spcBef>
            </a:pPr>
            <a:r>
              <a:rPr lang="it-IT" sz="2000" dirty="0">
                <a:latin typeface="+mj-lt"/>
              </a:rPr>
              <a:t>ovvero s = </a:t>
            </a:r>
            <a:r>
              <a:rPr lang="it-IT" sz="2000" dirty="0">
                <a:latin typeface="+mj-lt"/>
                <a:cs typeface="Arial" charset="0"/>
              </a:rPr>
              <a:t>238.26 m </a:t>
            </a:r>
            <a:r>
              <a:rPr lang="it-IT" sz="2000" dirty="0">
                <a:latin typeface="+mj-lt"/>
              </a:rPr>
              <a:t>± 4.7 cm  (99%)</a:t>
            </a:r>
          </a:p>
          <a:p>
            <a:pPr>
              <a:spcBef>
                <a:spcPct val="50000"/>
              </a:spcBef>
            </a:pPr>
            <a:r>
              <a:rPr lang="it-IT" sz="2000" b="1" dirty="0">
                <a:latin typeface="+mj-lt"/>
              </a:rPr>
              <a:t>pertanto, posso indicare affidabilmente solo il dm</a:t>
            </a:r>
          </a:p>
        </p:txBody>
      </p:sp>
      <p:sp>
        <p:nvSpPr>
          <p:cNvPr id="11268" name="Rectangle 4"/>
          <p:cNvSpPr>
            <a:spLocks noChangeArrowheads="1"/>
          </p:cNvSpPr>
          <p:nvPr/>
        </p:nvSpPr>
        <p:spPr bwMode="auto">
          <a:xfrm>
            <a:off x="6148057" y="3866585"/>
            <a:ext cx="27818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atin typeface="+mj-lt"/>
              </a:rPr>
              <a:t>s</a:t>
            </a:r>
            <a:r>
              <a:rPr lang="it-IT" sz="2000" baseline="-25000">
                <a:latin typeface="+mj-lt"/>
              </a:rPr>
              <a:t>sup</a:t>
            </a:r>
            <a:r>
              <a:rPr lang="it-IT" sz="2000">
                <a:latin typeface="+mj-lt"/>
              </a:rPr>
              <a:t> - </a:t>
            </a:r>
            <a:r>
              <a:rPr lang="it-IT">
                <a:latin typeface="+mj-lt"/>
              </a:rPr>
              <a:t>s</a:t>
            </a:r>
            <a:r>
              <a:rPr lang="it-IT" sz="2000" baseline="-25000">
                <a:latin typeface="+mj-lt"/>
              </a:rPr>
              <a:t>inf</a:t>
            </a:r>
            <a:r>
              <a:rPr lang="it-IT" sz="2000">
                <a:latin typeface="+mj-lt"/>
              </a:rPr>
              <a:t> = 0.094 m</a:t>
            </a:r>
          </a:p>
        </p:txBody>
      </p:sp>
      <p:sp>
        <p:nvSpPr>
          <p:cNvPr id="11269" name="Text Box 5"/>
          <p:cNvSpPr txBox="1">
            <a:spLocks noChangeArrowheads="1"/>
          </p:cNvSpPr>
          <p:nvPr/>
        </p:nvSpPr>
        <p:spPr bwMode="auto">
          <a:xfrm>
            <a:off x="299707" y="5522798"/>
            <a:ext cx="1111239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000" dirty="0" err="1">
                <a:latin typeface="+mj-lt"/>
              </a:rPr>
              <a:t>n.b.</a:t>
            </a:r>
            <a:r>
              <a:rPr lang="it-IT" sz="2000" dirty="0">
                <a:latin typeface="+mj-lt"/>
              </a:rPr>
              <a:t> trovo il medesimo risultato riportando alla distanza di 500 m l'incertezza angolare al 99%, pari a 3s</a:t>
            </a:r>
            <a:r>
              <a:rPr lang="it-IT" sz="2000" baseline="-25000" dirty="0">
                <a:latin typeface="+mj-lt"/>
              </a:rPr>
              <a:t>a</a:t>
            </a:r>
            <a:r>
              <a:rPr lang="it-IT" sz="2000" dirty="0">
                <a:latin typeface="+mj-lt"/>
              </a:rPr>
              <a:t> :  </a:t>
            </a:r>
            <a:r>
              <a:rPr lang="it-IT" sz="2000" dirty="0" err="1">
                <a:latin typeface="+mj-lt"/>
              </a:rPr>
              <a:t>s</a:t>
            </a:r>
            <a:r>
              <a:rPr lang="it-IT" sz="2000" baseline="-25000" dirty="0" err="1">
                <a:latin typeface="+mj-lt"/>
              </a:rPr>
              <a:t>s</a:t>
            </a:r>
            <a:r>
              <a:rPr lang="it-IT" sz="2000" dirty="0">
                <a:latin typeface="+mj-lt"/>
              </a:rPr>
              <a:t>= L 3s</a:t>
            </a:r>
            <a:r>
              <a:rPr lang="it-IT" sz="2000" baseline="-25000" dirty="0">
                <a:latin typeface="+mj-lt"/>
              </a:rPr>
              <a:t>a</a:t>
            </a:r>
            <a:r>
              <a:rPr lang="it-IT" sz="2000" dirty="0">
                <a:latin typeface="+mj-lt"/>
              </a:rPr>
              <a:t> = 4.71 cm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8" grpId="0"/>
      <p:bldP spid="1126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31950" y="690564"/>
            <a:ext cx="8928100" cy="523875"/>
          </a:xfrm>
        </p:spPr>
        <p:txBody>
          <a:bodyPr/>
          <a:lstStyle/>
          <a:p>
            <a:pPr>
              <a:buFontTx/>
              <a:buNone/>
              <a:defRPr/>
            </a:pPr>
            <a:r>
              <a:rPr lang="it-IT" sz="2400" cap="all" dirty="0"/>
              <a:t>PRINCIPALI STIMATORI:</a:t>
            </a:r>
          </a:p>
        </p:txBody>
      </p:sp>
      <p:sp>
        <p:nvSpPr>
          <p:cNvPr id="58373" name="CasellaDiTesto 4"/>
          <p:cNvSpPr txBox="1">
            <a:spLocks noChangeArrowheads="1"/>
          </p:cNvSpPr>
          <p:nvPr/>
        </p:nvSpPr>
        <p:spPr bwMode="auto">
          <a:xfrm>
            <a:off x="1666875" y="1214438"/>
            <a:ext cx="885825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2000" dirty="0"/>
          </a:p>
          <a:p>
            <a:pPr eaLnBrk="1" hangingPunct="1"/>
            <a:r>
              <a:rPr lang="it-IT" altLang="it-IT" sz="2000" dirty="0"/>
              <a:t>MEDIA:</a:t>
            </a:r>
          </a:p>
          <a:p>
            <a:pPr eaLnBrk="1" hangingPunct="1"/>
            <a:endParaRPr lang="it-IT" altLang="it-IT" sz="2000" dirty="0"/>
          </a:p>
          <a:p>
            <a:pPr eaLnBrk="1" hangingPunct="1"/>
            <a:endParaRPr lang="it-IT" altLang="it-IT" sz="2000" dirty="0"/>
          </a:p>
          <a:p>
            <a:pPr eaLnBrk="1" hangingPunct="1"/>
            <a:r>
              <a:rPr lang="it-IT" altLang="it-IT" sz="2000" dirty="0"/>
              <a:t>VARIANZA:</a:t>
            </a:r>
          </a:p>
          <a:p>
            <a:pPr eaLnBrk="1" hangingPunct="1"/>
            <a:endParaRPr lang="it-IT" altLang="it-IT" sz="2000" dirty="0"/>
          </a:p>
          <a:p>
            <a:pPr eaLnBrk="1" hangingPunct="1"/>
            <a:endParaRPr lang="it-IT" altLang="it-IT" sz="2000" dirty="0"/>
          </a:p>
          <a:p>
            <a:pPr eaLnBrk="1" hangingPunct="1"/>
            <a:r>
              <a:rPr lang="it-IT" altLang="it-IT" sz="2000" dirty="0"/>
              <a:t>SQM (SCARTO QUADRATICO MEDIO):</a:t>
            </a:r>
          </a:p>
          <a:p>
            <a:pPr eaLnBrk="1" hangingPunct="1"/>
            <a:endParaRPr lang="it-IT" altLang="it-IT" sz="2000" dirty="0"/>
          </a:p>
          <a:p>
            <a:pPr eaLnBrk="1" hangingPunct="1"/>
            <a:endParaRPr lang="it-IT" altLang="it-IT" sz="2000" dirty="0"/>
          </a:p>
          <a:p>
            <a:pPr eaLnBrk="1" hangingPunct="1"/>
            <a:endParaRPr lang="it-IT" altLang="it-IT" sz="2000" dirty="0"/>
          </a:p>
          <a:p>
            <a:pPr eaLnBrk="1" hangingPunct="1"/>
            <a:r>
              <a:rPr lang="it-IT" altLang="it-IT" sz="2000" dirty="0"/>
              <a:t>EQM (ERRORE QUADRATICO MEDIO): </a:t>
            </a:r>
          </a:p>
          <a:p>
            <a:pPr eaLnBrk="1" hangingPunct="1"/>
            <a:endParaRPr lang="it-IT" altLang="it-IT" sz="2000" dirty="0"/>
          </a:p>
        </p:txBody>
      </p:sp>
      <mc:AlternateContent xmlns:mc="http://schemas.openxmlformats.org/markup-compatibility/2006" xmlns:a14="http://schemas.microsoft.com/office/drawing/2010/main">
        <mc:Choice Requires="a14">
          <p:sp>
            <p:nvSpPr>
              <p:cNvPr id="5" name="Rettangolo 4"/>
              <p:cNvSpPr/>
              <p:nvPr/>
            </p:nvSpPr>
            <p:spPr>
              <a:xfrm>
                <a:off x="3306907" y="1233886"/>
                <a:ext cx="1435714" cy="8712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𝜇</m:t>
                      </m:r>
                      <m:r>
                        <a:rPr lang="it-IT">
                          <a:latin typeface="Cambria Math" panose="02040503050406030204" pitchFamily="18" charset="0"/>
                        </a:rPr>
                        <m:t>=</m:t>
                      </m:r>
                      <m:f>
                        <m:fPr>
                          <m:ctrlPr>
                            <a:rPr lang="it-IT" i="1">
                              <a:latin typeface="Cambria Math" panose="02040503050406030204" pitchFamily="18" charset="0"/>
                            </a:rPr>
                          </m:ctrlPr>
                        </m:fPr>
                        <m:num>
                          <m:r>
                            <a:rPr lang="it-IT">
                              <a:latin typeface="Cambria Math" panose="02040503050406030204" pitchFamily="18" charset="0"/>
                            </a:rPr>
                            <m:t>1</m:t>
                          </m:r>
                        </m:num>
                        <m:den>
                          <m:r>
                            <a:rPr lang="it-IT" i="1">
                              <a:latin typeface="Cambria Math" panose="02040503050406030204" pitchFamily="18" charset="0"/>
                            </a:rPr>
                            <m:t>𝑁</m:t>
                          </m:r>
                        </m:den>
                      </m:f>
                      <m:nary>
                        <m:naryPr>
                          <m:chr m:val="∑"/>
                          <m:limLoc m:val="undOvr"/>
                          <m:grow m:val="on"/>
                          <m:ctrlPr>
                            <a:rPr lang="it-IT" i="1">
                              <a:latin typeface="Cambria Math" panose="02040503050406030204" pitchFamily="18" charset="0"/>
                            </a:rPr>
                          </m:ctrlPr>
                        </m:naryPr>
                        <m:sub>
                          <m:r>
                            <a:rPr lang="it-IT" i="1">
                              <a:latin typeface="Cambria Math" panose="02040503050406030204" pitchFamily="18" charset="0"/>
                            </a:rPr>
                            <m:t>𝑖</m:t>
                          </m:r>
                          <m:r>
                            <a:rPr lang="it-IT">
                              <a:latin typeface="Cambria Math" panose="02040503050406030204" pitchFamily="18" charset="0"/>
                            </a:rPr>
                            <m:t>=1</m:t>
                          </m:r>
                        </m:sub>
                        <m:sup>
                          <m:r>
                            <a:rPr lang="it-IT" i="1">
                              <a:latin typeface="Cambria Math" panose="02040503050406030204" pitchFamily="18" charset="0"/>
                            </a:rPr>
                            <m:t>𝑁</m:t>
                          </m:r>
                        </m:sup>
                        <m:e>
                          <m:sSub>
                            <m:sSubPr>
                              <m:ctrlPr>
                                <a:rPr lang="it-IT"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𝑖</m:t>
                              </m:r>
                            </m:sub>
                          </m:sSub>
                        </m:e>
                      </m:nary>
                    </m:oMath>
                  </m:oMathPara>
                </a14:m>
                <a:endParaRPr lang="it-IT" dirty="0"/>
              </a:p>
            </p:txBody>
          </p:sp>
        </mc:Choice>
        <mc:Fallback xmlns="">
          <p:sp>
            <p:nvSpPr>
              <p:cNvPr id="5" name="Rettangolo 4"/>
              <p:cNvSpPr>
                <a:spLocks noRot="1" noChangeAspect="1" noMove="1" noResize="1" noEditPoints="1" noAdjustHandles="1" noChangeArrowheads="1" noChangeShapeType="1" noTextEdit="1"/>
              </p:cNvSpPr>
              <p:nvPr/>
            </p:nvSpPr>
            <p:spPr>
              <a:xfrm>
                <a:off x="3306907" y="1233886"/>
                <a:ext cx="1435714" cy="871264"/>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Rettangolo 5"/>
              <p:cNvSpPr/>
              <p:nvPr/>
            </p:nvSpPr>
            <p:spPr>
              <a:xfrm>
                <a:off x="3306908" y="2178243"/>
                <a:ext cx="2334613" cy="8712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it-IT" i="1">
                              <a:latin typeface="Cambria Math" panose="02040503050406030204" pitchFamily="18" charset="0"/>
                            </a:rPr>
                          </m:ctrlPr>
                        </m:sSupPr>
                        <m:e>
                          <m:r>
                            <a:rPr lang="it-IT" i="1">
                              <a:latin typeface="Cambria Math" panose="02040503050406030204" pitchFamily="18" charset="0"/>
                            </a:rPr>
                            <m:t>𝜎</m:t>
                          </m:r>
                        </m:e>
                        <m:sup>
                          <m:r>
                            <a:rPr lang="it-IT">
                              <a:latin typeface="Cambria Math" panose="02040503050406030204" pitchFamily="18" charset="0"/>
                            </a:rPr>
                            <m:t>2</m:t>
                          </m:r>
                        </m:sup>
                      </m:sSup>
                      <m:r>
                        <a:rPr lang="it-IT">
                          <a:latin typeface="Cambria Math" panose="02040503050406030204" pitchFamily="18" charset="0"/>
                        </a:rPr>
                        <m:t>=</m:t>
                      </m:r>
                      <m:f>
                        <m:fPr>
                          <m:ctrlPr>
                            <a:rPr lang="it-IT" i="1">
                              <a:latin typeface="Cambria Math" panose="02040503050406030204" pitchFamily="18" charset="0"/>
                            </a:rPr>
                          </m:ctrlPr>
                        </m:fPr>
                        <m:num>
                          <m:r>
                            <a:rPr lang="it-IT">
                              <a:latin typeface="Cambria Math" panose="02040503050406030204" pitchFamily="18" charset="0"/>
                            </a:rPr>
                            <m:t>1</m:t>
                          </m:r>
                        </m:num>
                        <m:den>
                          <m:r>
                            <a:rPr lang="it-IT" i="1">
                              <a:latin typeface="Cambria Math" panose="02040503050406030204" pitchFamily="18" charset="0"/>
                            </a:rPr>
                            <m:t>𝑁</m:t>
                          </m:r>
                        </m:den>
                      </m:f>
                      <m:nary>
                        <m:naryPr>
                          <m:chr m:val="∑"/>
                          <m:limLoc m:val="undOvr"/>
                          <m:grow m:val="on"/>
                          <m:ctrlPr>
                            <a:rPr lang="it-IT" i="1">
                              <a:latin typeface="Cambria Math" panose="02040503050406030204" pitchFamily="18" charset="0"/>
                            </a:rPr>
                          </m:ctrlPr>
                        </m:naryPr>
                        <m:sub>
                          <m:r>
                            <a:rPr lang="it-IT" i="1">
                              <a:latin typeface="Cambria Math" panose="02040503050406030204" pitchFamily="18" charset="0"/>
                            </a:rPr>
                            <m:t>𝑖</m:t>
                          </m:r>
                          <m:r>
                            <a:rPr lang="it-IT">
                              <a:latin typeface="Cambria Math" panose="02040503050406030204" pitchFamily="18" charset="0"/>
                            </a:rPr>
                            <m:t>=1</m:t>
                          </m:r>
                        </m:sub>
                        <m:sup>
                          <m:r>
                            <a:rPr lang="it-IT" i="1">
                              <a:latin typeface="Cambria Math" panose="02040503050406030204" pitchFamily="18" charset="0"/>
                            </a:rPr>
                            <m:t>𝑁</m:t>
                          </m:r>
                        </m:sup>
                        <m:e>
                          <m:sSup>
                            <m:sSupPr>
                              <m:ctrlPr>
                                <a:rPr lang="it-IT" i="1">
                                  <a:latin typeface="Cambria Math" panose="02040503050406030204" pitchFamily="18" charset="0"/>
                                </a:rPr>
                              </m:ctrlPr>
                            </m:sSupPr>
                            <m:e>
                              <m:d>
                                <m:dPr>
                                  <m:ctrlPr>
                                    <a:rPr lang="it-IT" i="1">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𝑖</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𝜇</m:t>
                                      </m:r>
                                    </m:e>
                                    <m:sub>
                                      <m:r>
                                        <a:rPr lang="it-IT" i="1">
                                          <a:latin typeface="Cambria Math" panose="02040503050406030204" pitchFamily="18" charset="0"/>
                                        </a:rPr>
                                        <m:t>𝑥</m:t>
                                      </m:r>
                                    </m:sub>
                                  </m:sSub>
                                </m:e>
                              </m:d>
                            </m:e>
                            <m:sup>
                              <m:r>
                                <a:rPr lang="it-IT">
                                  <a:latin typeface="Cambria Math" panose="02040503050406030204" pitchFamily="18" charset="0"/>
                                </a:rPr>
                                <m:t>2</m:t>
                              </m:r>
                            </m:sup>
                          </m:sSup>
                        </m:e>
                      </m:nary>
                    </m:oMath>
                  </m:oMathPara>
                </a14:m>
                <a:endParaRPr lang="it-IT" dirty="0"/>
              </a:p>
            </p:txBody>
          </p:sp>
        </mc:Choice>
        <mc:Fallback xmlns="">
          <p:sp>
            <p:nvSpPr>
              <p:cNvPr id="6" name="Rettangolo 5"/>
              <p:cNvSpPr>
                <a:spLocks noRot="1" noChangeAspect="1" noMove="1" noResize="1" noEditPoints="1" noAdjustHandles="1" noChangeArrowheads="1" noChangeShapeType="1" noTextEdit="1"/>
              </p:cNvSpPr>
              <p:nvPr/>
            </p:nvSpPr>
            <p:spPr>
              <a:xfrm>
                <a:off x="3306908" y="2178243"/>
                <a:ext cx="2334613" cy="871264"/>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Rettangolo 6"/>
              <p:cNvSpPr/>
              <p:nvPr/>
            </p:nvSpPr>
            <p:spPr>
              <a:xfrm>
                <a:off x="6672064" y="2907136"/>
                <a:ext cx="3137718" cy="1169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𝜎</m:t>
                      </m:r>
                      <m:r>
                        <a:rPr lang="it-IT">
                          <a:latin typeface="Cambria Math" panose="02040503050406030204" pitchFamily="18" charset="0"/>
                        </a:rPr>
                        <m:t>=</m:t>
                      </m:r>
                      <m:rad>
                        <m:radPr>
                          <m:degHide m:val="on"/>
                          <m:ctrlPr>
                            <a:rPr lang="it-IT" i="1">
                              <a:latin typeface="Cambria Math" panose="02040503050406030204" pitchFamily="18" charset="0"/>
                            </a:rPr>
                          </m:ctrlPr>
                        </m:radPr>
                        <m:deg/>
                        <m:e>
                          <m:sSup>
                            <m:sSupPr>
                              <m:ctrlPr>
                                <a:rPr lang="it-IT" i="1">
                                  <a:latin typeface="Cambria Math" panose="02040503050406030204" pitchFamily="18" charset="0"/>
                                </a:rPr>
                              </m:ctrlPr>
                            </m:sSupPr>
                            <m:e>
                              <m:r>
                                <a:rPr lang="it-IT" i="1">
                                  <a:latin typeface="Cambria Math" panose="02040503050406030204" pitchFamily="18" charset="0"/>
                                </a:rPr>
                                <m:t>𝜎</m:t>
                              </m:r>
                            </m:e>
                            <m:sup>
                              <m:r>
                                <a:rPr lang="it-IT">
                                  <a:latin typeface="Cambria Math" panose="02040503050406030204" pitchFamily="18" charset="0"/>
                                </a:rPr>
                                <m:t>2</m:t>
                              </m:r>
                            </m:sup>
                          </m:sSup>
                        </m:e>
                      </m:rad>
                      <m:r>
                        <a:rPr lang="it-IT">
                          <a:latin typeface="Cambria Math" panose="02040503050406030204" pitchFamily="18" charset="0"/>
                        </a:rPr>
                        <m:t>=</m:t>
                      </m:r>
                      <m:rad>
                        <m:radPr>
                          <m:degHide m:val="on"/>
                          <m:ctrlPr>
                            <a:rPr lang="it-IT" i="1">
                              <a:latin typeface="Cambria Math" panose="02040503050406030204" pitchFamily="18" charset="0"/>
                            </a:rPr>
                          </m:ctrlPr>
                        </m:radPr>
                        <m:deg/>
                        <m:e>
                          <m:f>
                            <m:fPr>
                              <m:ctrlPr>
                                <a:rPr lang="it-IT" i="1">
                                  <a:latin typeface="Cambria Math" panose="02040503050406030204" pitchFamily="18" charset="0"/>
                                </a:rPr>
                              </m:ctrlPr>
                            </m:fPr>
                            <m:num>
                              <m:r>
                                <a:rPr lang="it-IT">
                                  <a:latin typeface="Cambria Math" panose="02040503050406030204" pitchFamily="18" charset="0"/>
                                </a:rPr>
                                <m:t>1</m:t>
                              </m:r>
                            </m:num>
                            <m:den>
                              <m:r>
                                <a:rPr lang="it-IT" i="1">
                                  <a:latin typeface="Cambria Math" panose="02040503050406030204" pitchFamily="18" charset="0"/>
                                </a:rPr>
                                <m:t>𝑁</m:t>
                              </m:r>
                            </m:den>
                          </m:f>
                          <m:nary>
                            <m:naryPr>
                              <m:chr m:val="∑"/>
                              <m:limLoc m:val="undOvr"/>
                              <m:grow m:val="on"/>
                              <m:ctrlPr>
                                <a:rPr lang="it-IT" i="1">
                                  <a:latin typeface="Cambria Math" panose="02040503050406030204" pitchFamily="18" charset="0"/>
                                </a:rPr>
                              </m:ctrlPr>
                            </m:naryPr>
                            <m:sub>
                              <m:r>
                                <a:rPr lang="it-IT" i="1">
                                  <a:latin typeface="Cambria Math" panose="02040503050406030204" pitchFamily="18" charset="0"/>
                                </a:rPr>
                                <m:t>𝑖</m:t>
                              </m:r>
                              <m:r>
                                <a:rPr lang="it-IT">
                                  <a:latin typeface="Cambria Math" panose="02040503050406030204" pitchFamily="18" charset="0"/>
                                </a:rPr>
                                <m:t>=1</m:t>
                              </m:r>
                            </m:sub>
                            <m:sup>
                              <m:r>
                                <a:rPr lang="it-IT" i="1">
                                  <a:latin typeface="Cambria Math" panose="02040503050406030204" pitchFamily="18" charset="0"/>
                                </a:rPr>
                                <m:t>𝑁</m:t>
                              </m:r>
                            </m:sup>
                            <m:e>
                              <m:sSup>
                                <m:sSupPr>
                                  <m:ctrlPr>
                                    <a:rPr lang="it-IT" i="1">
                                      <a:latin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𝑥</m:t>
                                      </m:r>
                                      <m:sPre>
                                        <m:sPrePr>
                                          <m:ctrlPr>
                                            <a:rPr lang="it-IT" i="1">
                                              <a:latin typeface="Cambria Math" panose="02040503050406030204" pitchFamily="18" charset="0"/>
                                            </a:rPr>
                                          </m:ctrlPr>
                                        </m:sPrePr>
                                        <m:sub>
                                          <m:r>
                                            <a:rPr lang="it-IT" i="1">
                                              <a:latin typeface="Cambria Math" panose="02040503050406030204" pitchFamily="18" charset="0"/>
                                            </a:rPr>
                                            <m:t>𝑖</m:t>
                                          </m:r>
                                        </m:sub>
                                        <m:sup/>
                                        <m:e>
                                          <m:r>
                                            <a:rPr lang="it-IT">
                                              <a:latin typeface="Cambria Math" panose="02040503050406030204" pitchFamily="18" charset="0"/>
                                            </a:rPr>
                                            <m:t>−</m:t>
                                          </m:r>
                                        </m:e>
                                      </m:sPre>
                                      <m:sSub>
                                        <m:sSubPr>
                                          <m:ctrlPr>
                                            <a:rPr lang="it-IT" i="1">
                                              <a:latin typeface="Cambria Math" panose="02040503050406030204" pitchFamily="18" charset="0"/>
                                            </a:rPr>
                                          </m:ctrlPr>
                                        </m:sSubPr>
                                        <m:e>
                                          <m:r>
                                            <a:rPr lang="it-IT" i="1">
                                              <a:latin typeface="Cambria Math" panose="02040503050406030204" pitchFamily="18" charset="0"/>
                                            </a:rPr>
                                            <m:t>𝜇</m:t>
                                          </m:r>
                                        </m:e>
                                        <m:sub>
                                          <m:r>
                                            <a:rPr lang="it-IT" i="1">
                                              <a:latin typeface="Cambria Math" panose="02040503050406030204" pitchFamily="18" charset="0"/>
                                            </a:rPr>
                                            <m:t>𝑥</m:t>
                                          </m:r>
                                        </m:sub>
                                      </m:sSub>
                                    </m:e>
                                  </m:d>
                                </m:e>
                                <m:sup>
                                  <m:r>
                                    <a:rPr lang="it-IT">
                                      <a:latin typeface="Cambria Math" panose="02040503050406030204" pitchFamily="18" charset="0"/>
                                    </a:rPr>
                                    <m:t>2</m:t>
                                  </m:r>
                                </m:sup>
                              </m:sSup>
                            </m:e>
                          </m:nary>
                        </m:e>
                      </m:rad>
                    </m:oMath>
                  </m:oMathPara>
                </a14:m>
                <a:endParaRPr lang="it-IT" dirty="0"/>
              </a:p>
            </p:txBody>
          </p:sp>
        </mc:Choice>
        <mc:Fallback xmlns="">
          <p:sp>
            <p:nvSpPr>
              <p:cNvPr id="7" name="Rettangolo 6"/>
              <p:cNvSpPr>
                <a:spLocks noRot="1" noChangeAspect="1" noMove="1" noResize="1" noEditPoints="1" noAdjustHandles="1" noChangeArrowheads="1" noChangeShapeType="1" noTextEdit="1"/>
              </p:cNvSpPr>
              <p:nvPr/>
            </p:nvSpPr>
            <p:spPr>
              <a:xfrm>
                <a:off x="6672064" y="2907136"/>
                <a:ext cx="3137718" cy="1169936"/>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Rettangolo 7"/>
              <p:cNvSpPr/>
              <p:nvPr/>
            </p:nvSpPr>
            <p:spPr>
              <a:xfrm>
                <a:off x="6672065" y="4149080"/>
                <a:ext cx="1942711" cy="1169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𝑟𝑚𝑠</m:t>
                      </m:r>
                      <m:r>
                        <a:rPr lang="it-IT">
                          <a:latin typeface="Cambria Math" panose="02040503050406030204" pitchFamily="18" charset="0"/>
                        </a:rPr>
                        <m:t>=</m:t>
                      </m:r>
                      <m:rad>
                        <m:radPr>
                          <m:degHide m:val="on"/>
                          <m:ctrlPr>
                            <a:rPr lang="it-IT" i="1">
                              <a:latin typeface="Cambria Math" panose="02040503050406030204" pitchFamily="18" charset="0"/>
                            </a:rPr>
                          </m:ctrlPr>
                        </m:radPr>
                        <m:deg/>
                        <m:e>
                          <m:f>
                            <m:fPr>
                              <m:ctrlPr>
                                <a:rPr lang="it-IT" i="1">
                                  <a:latin typeface="Cambria Math" panose="02040503050406030204" pitchFamily="18" charset="0"/>
                                </a:rPr>
                              </m:ctrlPr>
                            </m:fPr>
                            <m:num>
                              <m:r>
                                <a:rPr lang="it-IT">
                                  <a:latin typeface="Cambria Math" panose="02040503050406030204" pitchFamily="18" charset="0"/>
                                </a:rPr>
                                <m:t>1</m:t>
                              </m:r>
                            </m:num>
                            <m:den>
                              <m:r>
                                <a:rPr lang="it-IT" i="1">
                                  <a:latin typeface="Cambria Math" panose="02040503050406030204" pitchFamily="18" charset="0"/>
                                </a:rPr>
                                <m:t>𝑁</m:t>
                              </m:r>
                            </m:den>
                          </m:f>
                          <m:nary>
                            <m:naryPr>
                              <m:chr m:val="∑"/>
                              <m:limLoc m:val="undOvr"/>
                              <m:grow m:val="on"/>
                              <m:ctrlPr>
                                <a:rPr lang="it-IT" i="1">
                                  <a:latin typeface="Cambria Math" panose="02040503050406030204" pitchFamily="18" charset="0"/>
                                </a:rPr>
                              </m:ctrlPr>
                            </m:naryPr>
                            <m:sub>
                              <m:r>
                                <a:rPr lang="it-IT" i="1">
                                  <a:latin typeface="Cambria Math" panose="02040503050406030204" pitchFamily="18" charset="0"/>
                                </a:rPr>
                                <m:t>𝑖</m:t>
                              </m:r>
                              <m:r>
                                <a:rPr lang="it-IT">
                                  <a:latin typeface="Cambria Math" panose="02040503050406030204" pitchFamily="18" charset="0"/>
                                </a:rPr>
                                <m:t>=1</m:t>
                              </m:r>
                            </m:sub>
                            <m:sup>
                              <m:r>
                                <a:rPr lang="it-IT" i="1">
                                  <a:latin typeface="Cambria Math" panose="02040503050406030204" pitchFamily="18" charset="0"/>
                                </a:rPr>
                                <m:t>𝑁</m:t>
                              </m:r>
                            </m:sup>
                            <m:e>
                              <m:sSubSup>
                                <m:sSubSupPr>
                                  <m:ctrlPr>
                                    <a:rPr lang="it-IT" i="1">
                                      <a:latin typeface="Cambria Math" panose="02040503050406030204" pitchFamily="18" charset="0"/>
                                    </a:rPr>
                                  </m:ctrlPr>
                                </m:sSubSupPr>
                                <m:e>
                                  <m:r>
                                    <a:rPr lang="it-IT" i="1">
                                      <a:latin typeface="Cambria Math" panose="02040503050406030204" pitchFamily="18" charset="0"/>
                                    </a:rPr>
                                    <m:t>𝑥</m:t>
                                  </m:r>
                                </m:e>
                                <m:sub>
                                  <m:r>
                                    <a:rPr lang="it-IT" i="1">
                                      <a:latin typeface="Cambria Math" panose="02040503050406030204" pitchFamily="18" charset="0"/>
                                    </a:rPr>
                                    <m:t>𝑖</m:t>
                                  </m:r>
                                </m:sub>
                                <m:sup>
                                  <m:r>
                                    <a:rPr lang="it-IT">
                                      <a:latin typeface="Cambria Math" panose="02040503050406030204" pitchFamily="18" charset="0"/>
                                    </a:rPr>
                                    <m:t>2</m:t>
                                  </m:r>
                                </m:sup>
                              </m:sSubSup>
                            </m:e>
                          </m:nary>
                        </m:e>
                      </m:rad>
                    </m:oMath>
                  </m:oMathPara>
                </a14:m>
                <a:endParaRPr lang="it-IT" dirty="0"/>
              </a:p>
            </p:txBody>
          </p:sp>
        </mc:Choice>
        <mc:Fallback xmlns="">
          <p:sp>
            <p:nvSpPr>
              <p:cNvPr id="8" name="Rettangolo 7"/>
              <p:cNvSpPr>
                <a:spLocks noRot="1" noChangeAspect="1" noMove="1" noResize="1" noEditPoints="1" noAdjustHandles="1" noChangeArrowheads="1" noChangeShapeType="1" noTextEdit="1"/>
              </p:cNvSpPr>
              <p:nvPr/>
            </p:nvSpPr>
            <p:spPr>
              <a:xfrm>
                <a:off x="6672065" y="4149080"/>
                <a:ext cx="1942711" cy="1169936"/>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Rettangolo 3"/>
              <p:cNvSpPr/>
              <p:nvPr/>
            </p:nvSpPr>
            <p:spPr>
              <a:xfrm>
                <a:off x="6672064" y="5525482"/>
                <a:ext cx="18542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it-IT" i="1">
                              <a:latin typeface="Cambria Math" panose="02040503050406030204" pitchFamily="18" charset="0"/>
                            </a:rPr>
                          </m:ctrlPr>
                        </m:sSupPr>
                        <m:e>
                          <m:r>
                            <a:rPr lang="it-IT" i="1">
                              <a:latin typeface="Cambria Math" panose="02040503050406030204" pitchFamily="18" charset="0"/>
                            </a:rPr>
                            <m:t>𝜎</m:t>
                          </m:r>
                        </m:e>
                        <m:sup>
                          <m:r>
                            <a:rPr lang="it-IT">
                              <a:latin typeface="Cambria Math" panose="02040503050406030204" pitchFamily="18" charset="0"/>
                            </a:rPr>
                            <m:t>2</m:t>
                          </m:r>
                        </m:sup>
                      </m:sSup>
                      <m:r>
                        <a:rPr lang="it-IT">
                          <a:latin typeface="Cambria Math" panose="02040503050406030204" pitchFamily="18" charset="0"/>
                        </a:rPr>
                        <m:t>=</m:t>
                      </m:r>
                      <m:r>
                        <a:rPr lang="it-IT" i="1">
                          <a:latin typeface="Cambria Math" panose="02040503050406030204" pitchFamily="18" charset="0"/>
                        </a:rPr>
                        <m:t>𝑟𝑚</m:t>
                      </m:r>
                      <m:sSup>
                        <m:sSupPr>
                          <m:ctrlPr>
                            <a:rPr lang="it-IT" i="1">
                              <a:latin typeface="Cambria Math" panose="02040503050406030204" pitchFamily="18" charset="0"/>
                            </a:rPr>
                          </m:ctrlPr>
                        </m:sSupPr>
                        <m:e>
                          <m:r>
                            <a:rPr lang="it-IT" i="1">
                              <a:latin typeface="Cambria Math" panose="02040503050406030204" pitchFamily="18" charset="0"/>
                            </a:rPr>
                            <m:t>𝑠</m:t>
                          </m:r>
                        </m:e>
                        <m:sup>
                          <m:r>
                            <a:rPr lang="it-IT">
                              <a:latin typeface="Cambria Math" panose="02040503050406030204" pitchFamily="18" charset="0"/>
                            </a:rPr>
                            <m:t>2</m:t>
                          </m:r>
                        </m:sup>
                      </m:sSup>
                      <m:r>
                        <a:rPr lang="it-IT">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𝜇</m:t>
                          </m:r>
                        </m:e>
                        <m:sup>
                          <m:r>
                            <a:rPr lang="it-IT">
                              <a:latin typeface="Cambria Math" panose="02040503050406030204" pitchFamily="18" charset="0"/>
                            </a:rPr>
                            <m:t>2</m:t>
                          </m:r>
                        </m:sup>
                      </m:sSup>
                    </m:oMath>
                  </m:oMathPara>
                </a14:m>
                <a:endParaRPr lang="it-IT" dirty="0"/>
              </a:p>
            </p:txBody>
          </p:sp>
        </mc:Choice>
        <mc:Fallback xmlns="">
          <p:sp>
            <p:nvSpPr>
              <p:cNvPr id="4" name="Rettangolo 3"/>
              <p:cNvSpPr>
                <a:spLocks noRot="1" noChangeAspect="1" noMove="1" noResize="1" noEditPoints="1" noAdjustHandles="1" noChangeArrowheads="1" noChangeShapeType="1" noTextEdit="1"/>
              </p:cNvSpPr>
              <p:nvPr/>
            </p:nvSpPr>
            <p:spPr>
              <a:xfrm>
                <a:off x="6672064" y="5525482"/>
                <a:ext cx="1854226" cy="369332"/>
              </a:xfrm>
              <a:prstGeom prst="rect">
                <a:avLst/>
              </a:prstGeom>
              <a:blipFill>
                <a:blip r:embed="rId6"/>
                <a:stretch>
                  <a:fillRect b="-4918"/>
                </a:stretch>
              </a:blipFill>
            </p:spPr>
            <p:txBody>
              <a:bodyPr/>
              <a:lstStyle/>
              <a:p>
                <a:r>
                  <a:rPr lang="it-IT">
                    <a:noFill/>
                  </a:rPr>
                  <a:t> </a:t>
                </a:r>
              </a:p>
            </p:txBody>
          </p:sp>
        </mc:Fallback>
      </mc:AlternateContent>
    </p:spTree>
    <p:extLst>
      <p:ext uri="{BB962C8B-B14F-4D97-AF65-F5344CB8AC3E}">
        <p14:creationId xmlns:p14="http://schemas.microsoft.com/office/powerpoint/2010/main" val="3711948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4" name="Picture 2" descr="C:\Programmi\MATLAB704\work\istoPesiN20.jpg"/>
          <p:cNvPicPr>
            <a:picLocks noChangeAspect="1" noChangeArrowheads="1"/>
          </p:cNvPicPr>
          <p:nvPr/>
        </p:nvPicPr>
        <p:blipFill>
          <a:blip r:embed="rId2">
            <a:extLst>
              <a:ext uri="{28A0092B-C50C-407E-A947-70E740481C1C}">
                <a14:useLocalDpi xmlns:a14="http://schemas.microsoft.com/office/drawing/2010/main" val="0"/>
              </a:ext>
            </a:extLst>
          </a:blip>
          <a:srcRect l="6897" r="5746"/>
          <a:stretch>
            <a:fillRect/>
          </a:stretch>
        </p:blipFill>
        <p:spPr bwMode="auto">
          <a:xfrm>
            <a:off x="6347695" y="383252"/>
            <a:ext cx="4869526" cy="418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p:cNvSpPr txBox="1">
            <a:spLocks noChangeArrowheads="1"/>
          </p:cNvSpPr>
          <p:nvPr/>
        </p:nvSpPr>
        <p:spPr bwMode="auto">
          <a:xfrm>
            <a:off x="1787383" y="95281"/>
            <a:ext cx="86941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dirty="0">
                <a:latin typeface="+mj-lt"/>
              </a:rPr>
              <a:t>Istogramma di frequenza: aree proporzionali alle frequenze assolute</a:t>
            </a:r>
          </a:p>
        </p:txBody>
      </p:sp>
      <p:sp>
        <p:nvSpPr>
          <p:cNvPr id="18439" name="Rectangle 9"/>
          <p:cNvSpPr>
            <a:spLocks noChangeArrowheads="1"/>
          </p:cNvSpPr>
          <p:nvPr/>
        </p:nvSpPr>
        <p:spPr bwMode="auto">
          <a:xfrm>
            <a:off x="336050" y="2952405"/>
            <a:ext cx="594283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L'istogramma mette in evidenza che il valore analizzato è distribuito con continuità nella popolazione; </a:t>
            </a:r>
          </a:p>
          <a:p>
            <a:r>
              <a:rPr lang="it-IT" sz="2000" dirty="0">
                <a:latin typeface="+mj-lt"/>
              </a:rPr>
              <a:t>il n. di individui di una classe è qui rappresentato da un’area proporzionale alla numerosità.</a:t>
            </a:r>
          </a:p>
        </p:txBody>
      </p:sp>
      <p:grpSp>
        <p:nvGrpSpPr>
          <p:cNvPr id="2" name="Gruppo 1">
            <a:extLst>
              <a:ext uri="{FF2B5EF4-FFF2-40B4-BE49-F238E27FC236}">
                <a16:creationId xmlns:a16="http://schemas.microsoft.com/office/drawing/2014/main" id="{D91A247E-5419-AFE7-C6C8-A7CE0A1F282C}"/>
              </a:ext>
            </a:extLst>
          </p:cNvPr>
          <p:cNvGrpSpPr/>
          <p:nvPr/>
        </p:nvGrpSpPr>
        <p:grpSpPr>
          <a:xfrm>
            <a:off x="931645" y="4467653"/>
            <a:ext cx="9744211" cy="1688623"/>
            <a:chOff x="560316" y="603864"/>
            <a:chExt cx="9744211" cy="1688623"/>
          </a:xfrm>
        </p:grpSpPr>
        <p:sp>
          <p:nvSpPr>
            <p:cNvPr id="18435" name="Rectangle 5"/>
            <p:cNvSpPr>
              <a:spLocks noChangeArrowheads="1"/>
            </p:cNvSpPr>
            <p:nvPr/>
          </p:nvSpPr>
          <p:spPr bwMode="auto">
            <a:xfrm>
              <a:off x="571019" y="1430822"/>
              <a:ext cx="255941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frequenze assolute F</a:t>
              </a:r>
              <a:r>
                <a:rPr lang="it-IT" sz="2200" baseline="-25000" dirty="0">
                  <a:latin typeface="+mj-lt"/>
                </a:rPr>
                <a:t>i</a:t>
              </a:r>
            </a:p>
          </p:txBody>
        </p:sp>
        <p:sp>
          <p:nvSpPr>
            <p:cNvPr id="18436" name="Rectangle 6"/>
            <p:cNvSpPr>
              <a:spLocks noChangeArrowheads="1"/>
            </p:cNvSpPr>
            <p:nvPr/>
          </p:nvSpPr>
          <p:spPr bwMode="auto">
            <a:xfrm>
              <a:off x="560316" y="603864"/>
              <a:ext cx="245413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centri delle classi: </a:t>
              </a:r>
            </a:p>
            <a:p>
              <a:r>
                <a:rPr lang="it-IT" sz="2200" dirty="0">
                  <a:latin typeface="+mj-lt"/>
                </a:rPr>
                <a:t>valori argomentali x</a:t>
              </a:r>
              <a:r>
                <a:rPr lang="it-IT" sz="2200" baseline="-25000" dirty="0">
                  <a:latin typeface="+mj-lt"/>
                </a:rPr>
                <a:t>i</a:t>
              </a:r>
            </a:p>
          </p:txBody>
        </p:sp>
        <p:sp>
          <p:nvSpPr>
            <p:cNvPr id="18437" name="Rectangle 7"/>
            <p:cNvSpPr>
              <a:spLocks noChangeArrowheads="1"/>
            </p:cNvSpPr>
            <p:nvPr/>
          </p:nvSpPr>
          <p:spPr bwMode="auto">
            <a:xfrm>
              <a:off x="4278518" y="746651"/>
              <a:ext cx="60260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60	65	70	75	80	85	90</a:t>
              </a:r>
            </a:p>
          </p:txBody>
        </p:sp>
        <p:sp>
          <p:nvSpPr>
            <p:cNvPr id="18438" name="Rectangle 8"/>
            <p:cNvSpPr>
              <a:spLocks noChangeArrowheads="1"/>
            </p:cNvSpPr>
            <p:nvPr/>
          </p:nvSpPr>
          <p:spPr bwMode="auto">
            <a:xfrm>
              <a:off x="4353859" y="1367243"/>
              <a:ext cx="587532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1	1	3	4	5	4	2</a:t>
              </a:r>
            </a:p>
          </p:txBody>
        </p:sp>
        <p:sp>
          <p:nvSpPr>
            <p:cNvPr id="18442" name="Rectangle 5"/>
            <p:cNvSpPr>
              <a:spLocks noChangeArrowheads="1"/>
            </p:cNvSpPr>
            <p:nvPr/>
          </p:nvSpPr>
          <p:spPr bwMode="auto">
            <a:xfrm>
              <a:off x="571019" y="1861600"/>
              <a:ext cx="233762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area del rettangolo</a:t>
              </a:r>
              <a:endParaRPr lang="it-IT" sz="2200" baseline="-25000" dirty="0">
                <a:latin typeface="+mj-lt"/>
              </a:endParaRPr>
            </a:p>
          </p:txBody>
        </p:sp>
        <p:sp>
          <p:nvSpPr>
            <p:cNvPr id="18443" name="Rectangle 8"/>
            <p:cNvSpPr>
              <a:spLocks noChangeArrowheads="1"/>
            </p:cNvSpPr>
            <p:nvPr/>
          </p:nvSpPr>
          <p:spPr bwMode="auto">
            <a:xfrm>
              <a:off x="4225619" y="1855774"/>
              <a:ext cx="60596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  1	  1	  3	  4	  5	  4	  2</a:t>
              </a:r>
            </a:p>
          </p:txBody>
        </p:sp>
      </p:grpSp>
      <p:sp>
        <p:nvSpPr>
          <p:cNvPr id="3" name="Rectangle 9">
            <a:extLst>
              <a:ext uri="{FF2B5EF4-FFF2-40B4-BE49-F238E27FC236}">
                <a16:creationId xmlns:a16="http://schemas.microsoft.com/office/drawing/2014/main" id="{3106182C-DBF4-B345-3CDA-91FEACB0C181}"/>
              </a:ext>
            </a:extLst>
          </p:cNvPr>
          <p:cNvSpPr>
            <a:spLocks noChangeArrowheads="1"/>
          </p:cNvSpPr>
          <p:nvPr/>
        </p:nvSpPr>
        <p:spPr bwMode="auto">
          <a:xfrm>
            <a:off x="336050" y="871342"/>
            <a:ext cx="594283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Vogliamo studiare con che probabilità si verifica un certo evento: ad esempio vogliamo analizzare il peso corporeo degli individui in una certa popolazione.</a:t>
            </a:r>
          </a:p>
          <a:p>
            <a:r>
              <a:rPr lang="it-IT" sz="2000" dirty="0">
                <a:latin typeface="+mj-lt"/>
              </a:rPr>
              <a:t>Raccogliamo allora il dato peso di ciascun individuo e (per semplicità) assegniamo quell’individuo a una determinata classe di peso (ad es. da 67.5 kg a 72.5 kg).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5153384" y="2284687"/>
            <a:ext cx="62297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000" b="1" dirty="0">
                <a:latin typeface="+mj-lt"/>
              </a:rPr>
              <a:t>Densità di frequenza</a:t>
            </a:r>
            <a:r>
              <a:rPr lang="it-IT" sz="2000" dirty="0">
                <a:latin typeface="+mj-lt"/>
              </a:rPr>
              <a:t>: frequenza relativa di individui per unità di misura della grandezza</a:t>
            </a:r>
          </a:p>
        </p:txBody>
      </p:sp>
      <p:sp>
        <p:nvSpPr>
          <p:cNvPr id="19459" name="Rectangle 5"/>
          <p:cNvSpPr>
            <a:spLocks noChangeArrowheads="1"/>
          </p:cNvSpPr>
          <p:nvPr/>
        </p:nvSpPr>
        <p:spPr bwMode="auto">
          <a:xfrm>
            <a:off x="338424" y="1083773"/>
            <a:ext cx="262353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frequenze assolute  F</a:t>
            </a:r>
            <a:r>
              <a:rPr lang="it-IT" sz="2200" baseline="-25000" dirty="0">
                <a:latin typeface="+mj-lt"/>
              </a:rPr>
              <a:t>i</a:t>
            </a:r>
          </a:p>
        </p:txBody>
      </p:sp>
      <p:sp>
        <p:nvSpPr>
          <p:cNvPr id="19460" name="Rectangle 6"/>
          <p:cNvSpPr>
            <a:spLocks noChangeArrowheads="1"/>
          </p:cNvSpPr>
          <p:nvPr/>
        </p:nvSpPr>
        <p:spPr bwMode="auto">
          <a:xfrm>
            <a:off x="338424" y="652886"/>
            <a:ext cx="26866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v.a. centri delle classi: </a:t>
            </a:r>
          </a:p>
        </p:txBody>
      </p:sp>
      <p:sp>
        <p:nvSpPr>
          <p:cNvPr id="19461" name="Rectangle 7"/>
          <p:cNvSpPr>
            <a:spLocks noChangeArrowheads="1"/>
          </p:cNvSpPr>
          <p:nvPr/>
        </p:nvSpPr>
        <p:spPr bwMode="auto">
          <a:xfrm>
            <a:off x="4619775" y="705273"/>
            <a:ext cx="60260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a:latin typeface="+mj-lt"/>
              </a:rPr>
              <a:t>60	65	70	75	80	85	90</a:t>
            </a:r>
          </a:p>
        </p:txBody>
      </p:sp>
      <p:sp>
        <p:nvSpPr>
          <p:cNvPr id="19462" name="Rectangle 8"/>
          <p:cNvSpPr>
            <a:spLocks noChangeArrowheads="1"/>
          </p:cNvSpPr>
          <p:nvPr/>
        </p:nvSpPr>
        <p:spPr bwMode="auto">
          <a:xfrm>
            <a:off x="4695116" y="1102705"/>
            <a:ext cx="587532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latin typeface="+mj-lt"/>
              </a:rPr>
              <a:t>1	1	3	4	5	4	2</a:t>
            </a:r>
          </a:p>
        </p:txBody>
      </p:sp>
      <p:sp>
        <p:nvSpPr>
          <p:cNvPr id="19463" name="Text Box 9"/>
          <p:cNvSpPr txBox="1">
            <a:spLocks noChangeArrowheads="1"/>
          </p:cNvSpPr>
          <p:nvPr/>
        </p:nvSpPr>
        <p:spPr bwMode="auto">
          <a:xfrm>
            <a:off x="4567379" y="1626770"/>
            <a:ext cx="607890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200" dirty="0">
                <a:latin typeface="+mj-lt"/>
              </a:rPr>
              <a:t>0.05	0.05	0.15	0.2	0.25	0.2	0.1</a:t>
            </a:r>
          </a:p>
        </p:txBody>
      </p:sp>
      <p:sp>
        <p:nvSpPr>
          <p:cNvPr id="19464" name="Rectangle 10"/>
          <p:cNvSpPr>
            <a:spLocks noChangeArrowheads="1"/>
          </p:cNvSpPr>
          <p:nvPr/>
        </p:nvSpPr>
        <p:spPr bwMode="auto">
          <a:xfrm>
            <a:off x="338424" y="1650181"/>
            <a:ext cx="42762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f</a:t>
            </a:r>
            <a:r>
              <a:rPr lang="it-IT" sz="2000" baseline="-25000" dirty="0">
                <a:latin typeface="+mj-lt"/>
              </a:rPr>
              <a:t>i</a:t>
            </a:r>
            <a:r>
              <a:rPr lang="it-IT" sz="2000" dirty="0">
                <a:latin typeface="+mj-lt"/>
              </a:rPr>
              <a:t> = F</a:t>
            </a:r>
            <a:r>
              <a:rPr lang="it-IT" sz="2000" baseline="-25000" dirty="0">
                <a:latin typeface="+mj-lt"/>
              </a:rPr>
              <a:t>i</a:t>
            </a:r>
            <a:r>
              <a:rPr lang="it-IT" sz="2000" dirty="0">
                <a:latin typeface="+mj-lt"/>
              </a:rPr>
              <a:t> / N frequenze relative f</a:t>
            </a:r>
            <a:r>
              <a:rPr lang="it-IT" sz="2000" baseline="-25000" dirty="0">
                <a:latin typeface="+mj-lt"/>
              </a:rPr>
              <a:t>i</a:t>
            </a:r>
          </a:p>
        </p:txBody>
      </p:sp>
      <p:sp>
        <p:nvSpPr>
          <p:cNvPr id="19465" name="Rectangle 11"/>
          <p:cNvSpPr>
            <a:spLocks noChangeArrowheads="1"/>
          </p:cNvSpPr>
          <p:nvPr/>
        </p:nvSpPr>
        <p:spPr bwMode="auto">
          <a:xfrm>
            <a:off x="5153383" y="3429001"/>
            <a:ext cx="661038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Ogni rettangolo dell’istogramma ha </a:t>
            </a:r>
            <a:r>
              <a:rPr lang="it-IT" sz="2000" b="1" i="1" dirty="0">
                <a:latin typeface="+mj-lt"/>
              </a:rPr>
              <a:t>area</a:t>
            </a:r>
            <a:r>
              <a:rPr lang="it-IT" sz="2000" dirty="0">
                <a:latin typeface="+mj-lt"/>
              </a:rPr>
              <a:t> proporzionale alla </a:t>
            </a:r>
            <a:r>
              <a:rPr lang="it-IT" sz="2000" b="1" i="1" dirty="0">
                <a:latin typeface="+mj-lt"/>
              </a:rPr>
              <a:t>frequenza relativa</a:t>
            </a:r>
            <a:r>
              <a:rPr lang="it-IT" sz="2000" i="1" dirty="0">
                <a:latin typeface="+mj-lt"/>
              </a:rPr>
              <a:t> </a:t>
            </a:r>
            <a:r>
              <a:rPr lang="it-IT" sz="2000" dirty="0">
                <a:latin typeface="+mj-lt"/>
              </a:rPr>
              <a:t>degli individui di quella classe.</a:t>
            </a:r>
          </a:p>
          <a:p>
            <a:r>
              <a:rPr lang="it-IT" sz="2000" dirty="0">
                <a:latin typeface="+mj-lt"/>
              </a:rPr>
              <a:t>Poiché la densità in una classe è costante, la distribuzione dei dati all'interno della classe è supposta uniforme</a:t>
            </a:r>
          </a:p>
        </p:txBody>
      </p:sp>
      <p:sp>
        <p:nvSpPr>
          <p:cNvPr id="19466" name="Rectangle 13"/>
          <p:cNvSpPr>
            <a:spLocks noChangeArrowheads="1"/>
          </p:cNvSpPr>
          <p:nvPr/>
        </p:nvSpPr>
        <p:spPr bwMode="auto">
          <a:xfrm>
            <a:off x="2133601" y="152400"/>
            <a:ext cx="3989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atin typeface="+mj-lt"/>
              </a:rPr>
              <a:t>Frequenza relativa e densità di frequenza</a:t>
            </a:r>
          </a:p>
        </p:txBody>
      </p:sp>
      <p:grpSp>
        <p:nvGrpSpPr>
          <p:cNvPr id="19467" name="Gruppo 1"/>
          <p:cNvGrpSpPr>
            <a:grpSpLocks/>
          </p:cNvGrpSpPr>
          <p:nvPr/>
        </p:nvGrpSpPr>
        <p:grpSpPr bwMode="auto">
          <a:xfrm>
            <a:off x="428233" y="2373523"/>
            <a:ext cx="4427615" cy="3902847"/>
            <a:chOff x="216524" y="3200400"/>
            <a:chExt cx="4153915" cy="3628798"/>
          </a:xfrm>
        </p:grpSpPr>
        <p:pic>
          <p:nvPicPr>
            <p:cNvPr id="19468" name="Picture 2" descr="C:\Programmi\MATLAB704\work\istoPesiN20.jpg"/>
            <p:cNvPicPr>
              <a:picLocks noChangeAspect="1" noChangeArrowheads="1"/>
            </p:cNvPicPr>
            <p:nvPr/>
          </p:nvPicPr>
          <p:blipFill>
            <a:blip r:embed="rId2">
              <a:extLst>
                <a:ext uri="{28A0092B-C50C-407E-A947-70E740481C1C}">
                  <a14:useLocalDpi xmlns:a14="http://schemas.microsoft.com/office/drawing/2010/main" val="0"/>
                </a:ext>
              </a:extLst>
            </a:blip>
            <a:srcRect l="14943" t="9621" r="11494" b="6329"/>
            <a:stretch>
              <a:fillRect/>
            </a:stretch>
          </p:blipFill>
          <p:spPr bwMode="auto">
            <a:xfrm>
              <a:off x="766763" y="3816704"/>
              <a:ext cx="3603676" cy="301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Line 14"/>
            <p:cNvSpPr>
              <a:spLocks noChangeShapeType="1"/>
            </p:cNvSpPr>
            <p:nvPr/>
          </p:nvSpPr>
          <p:spPr bwMode="auto">
            <a:xfrm>
              <a:off x="742950" y="3200400"/>
              <a:ext cx="0" cy="35052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9471" name="Text Box 9"/>
            <p:cNvSpPr txBox="1">
              <a:spLocks noChangeArrowheads="1"/>
            </p:cNvSpPr>
            <p:nvPr/>
          </p:nvSpPr>
          <p:spPr bwMode="auto">
            <a:xfrm>
              <a:off x="216524" y="3401970"/>
              <a:ext cx="622920" cy="294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lnSpc>
                  <a:spcPct val="250000"/>
                </a:lnSpc>
              </a:pPr>
              <a:r>
                <a:rPr lang="it-IT" sz="1600">
                  <a:latin typeface="+mj-lt"/>
                </a:rPr>
                <a:t>0.05 -</a:t>
              </a:r>
            </a:p>
            <a:p>
              <a:pPr eaLnBrk="1" hangingPunct="1">
                <a:lnSpc>
                  <a:spcPct val="250000"/>
                </a:lnSpc>
              </a:pPr>
              <a:r>
                <a:rPr lang="it-IT" sz="1600">
                  <a:latin typeface="+mj-lt"/>
                </a:rPr>
                <a:t>0.04 -</a:t>
              </a:r>
            </a:p>
            <a:p>
              <a:pPr eaLnBrk="1" hangingPunct="1">
                <a:lnSpc>
                  <a:spcPct val="250000"/>
                </a:lnSpc>
              </a:pPr>
              <a:r>
                <a:rPr lang="it-IT" sz="1600">
                  <a:latin typeface="+mj-lt"/>
                </a:rPr>
                <a:t>0.03 -</a:t>
              </a:r>
            </a:p>
            <a:p>
              <a:pPr eaLnBrk="1" hangingPunct="1">
                <a:lnSpc>
                  <a:spcPct val="250000"/>
                </a:lnSpc>
              </a:pPr>
              <a:r>
                <a:rPr lang="it-IT" sz="1600">
                  <a:latin typeface="+mj-lt"/>
                </a:rPr>
                <a:t>0.02 -</a:t>
              </a:r>
            </a:p>
            <a:p>
              <a:pPr eaLnBrk="1" hangingPunct="1">
                <a:lnSpc>
                  <a:spcPct val="250000"/>
                </a:lnSpc>
              </a:pPr>
              <a:r>
                <a:rPr lang="it-IT" sz="1600">
                  <a:latin typeface="+mj-lt"/>
                </a:rPr>
                <a:t>0.01 -</a:t>
              </a:r>
            </a:p>
          </p:txBody>
        </p:sp>
      </p:grpSp>
      <p:sp>
        <p:nvSpPr>
          <p:cNvPr id="2" name="Rettangolo 1"/>
          <p:cNvSpPr/>
          <p:nvPr/>
        </p:nvSpPr>
        <p:spPr>
          <a:xfrm>
            <a:off x="5153383" y="4818179"/>
            <a:ext cx="6610382" cy="1015663"/>
          </a:xfrm>
          <a:prstGeom prst="rect">
            <a:avLst/>
          </a:prstGeom>
        </p:spPr>
        <p:txBody>
          <a:bodyPr wrap="square">
            <a:spAutoFit/>
          </a:bodyPr>
          <a:lstStyle/>
          <a:p>
            <a:pPr lvl="0"/>
            <a:r>
              <a:rPr lang="it-IT" sz="2000" dirty="0">
                <a:solidFill>
                  <a:srgbClr val="000000"/>
                </a:solidFill>
                <a:latin typeface="+mj-lt"/>
              </a:rPr>
              <a:t>Impiegare la densità di frequenza, oltre  a rappresentare il fenomeno come continuo, consente di confrontare distribuzioni con numerosità diverse.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133600" y="304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a:latin typeface="+mj-lt"/>
              </a:rPr>
              <a:t>Diagramma cumulativo di frequenza (classi di ampiezza 5 kg)</a:t>
            </a:r>
          </a:p>
        </p:txBody>
      </p:sp>
      <p:sp>
        <p:nvSpPr>
          <p:cNvPr id="20483" name="Rectangle 5"/>
          <p:cNvSpPr>
            <a:spLocks noChangeArrowheads="1"/>
          </p:cNvSpPr>
          <p:nvPr/>
        </p:nvSpPr>
        <p:spPr bwMode="auto">
          <a:xfrm>
            <a:off x="1828800" y="1520825"/>
            <a:ext cx="25285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latin typeface="+mj-lt"/>
              </a:rPr>
              <a:t>F</a:t>
            </a:r>
            <a:r>
              <a:rPr lang="it-IT" sz="2000" baseline="-25000">
                <a:latin typeface="+mj-lt"/>
              </a:rPr>
              <a:t>i</a:t>
            </a:r>
            <a:r>
              <a:rPr lang="it-IT" sz="2000">
                <a:latin typeface="+mj-lt"/>
              </a:rPr>
              <a:t> = frequenze assolute</a:t>
            </a:r>
          </a:p>
        </p:txBody>
      </p:sp>
      <p:sp>
        <p:nvSpPr>
          <p:cNvPr id="20484" name="Rectangle 6"/>
          <p:cNvSpPr>
            <a:spLocks noChangeArrowheads="1"/>
          </p:cNvSpPr>
          <p:nvPr/>
        </p:nvSpPr>
        <p:spPr bwMode="auto">
          <a:xfrm>
            <a:off x="1905000" y="838200"/>
            <a:ext cx="20592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latin typeface="+mj-lt"/>
              </a:rPr>
              <a:t>centri delle classi: </a:t>
            </a:r>
          </a:p>
          <a:p>
            <a:r>
              <a:rPr lang="it-IT" sz="2000">
                <a:latin typeface="+mj-lt"/>
              </a:rPr>
              <a:t>valori argomentali</a:t>
            </a:r>
          </a:p>
        </p:txBody>
      </p:sp>
      <p:sp>
        <p:nvSpPr>
          <p:cNvPr id="20485" name="Rectangle 7"/>
          <p:cNvSpPr>
            <a:spLocks noChangeArrowheads="1"/>
          </p:cNvSpPr>
          <p:nvPr/>
        </p:nvSpPr>
        <p:spPr bwMode="auto">
          <a:xfrm>
            <a:off x="4495801" y="1014414"/>
            <a:ext cx="60260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a:latin typeface="+mj-lt"/>
              </a:rPr>
              <a:t>60	65	70	75	80	85	90</a:t>
            </a:r>
          </a:p>
        </p:txBody>
      </p:sp>
      <p:sp>
        <p:nvSpPr>
          <p:cNvPr id="20486" name="Rectangle 8"/>
          <p:cNvSpPr>
            <a:spLocks noChangeArrowheads="1"/>
          </p:cNvSpPr>
          <p:nvPr/>
        </p:nvSpPr>
        <p:spPr bwMode="auto">
          <a:xfrm>
            <a:off x="4495800" y="1484314"/>
            <a:ext cx="587532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a:latin typeface="+mj-lt"/>
              </a:rPr>
              <a:t>1	1	3	4	5	4	2</a:t>
            </a:r>
          </a:p>
        </p:txBody>
      </p:sp>
      <p:sp>
        <p:nvSpPr>
          <p:cNvPr id="20487" name="Text Box 10"/>
          <p:cNvSpPr txBox="1">
            <a:spLocks noChangeArrowheads="1"/>
          </p:cNvSpPr>
          <p:nvPr/>
        </p:nvSpPr>
        <p:spPr bwMode="auto">
          <a:xfrm>
            <a:off x="4387850" y="1905880"/>
            <a:ext cx="607890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200">
                <a:latin typeface="+mj-lt"/>
              </a:rPr>
              <a:t>0.05	0.05	0.15	0.2	0.25	0.2	0.1</a:t>
            </a:r>
          </a:p>
        </p:txBody>
      </p:sp>
      <p:sp>
        <p:nvSpPr>
          <p:cNvPr id="20488" name="Text Box 11"/>
          <p:cNvSpPr txBox="1">
            <a:spLocks noChangeArrowheads="1"/>
          </p:cNvSpPr>
          <p:nvPr/>
        </p:nvSpPr>
        <p:spPr bwMode="auto">
          <a:xfrm>
            <a:off x="4419600" y="2300289"/>
            <a:ext cx="58673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200">
                <a:latin typeface="+mj-lt"/>
              </a:rPr>
              <a:t>0.05	0.1	0.25	0.45	0.7	0.9	1</a:t>
            </a:r>
          </a:p>
        </p:txBody>
      </p:sp>
      <p:sp>
        <p:nvSpPr>
          <p:cNvPr id="20489" name="Rectangle 12"/>
          <p:cNvSpPr>
            <a:spLocks noChangeArrowheads="1"/>
          </p:cNvSpPr>
          <p:nvPr/>
        </p:nvSpPr>
        <p:spPr bwMode="auto">
          <a:xfrm>
            <a:off x="1828800" y="1911874"/>
            <a:ext cx="23987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latin typeface="+mj-lt"/>
              </a:rPr>
              <a:t>f</a:t>
            </a:r>
            <a:r>
              <a:rPr lang="it-IT" sz="2000" baseline="-25000">
                <a:latin typeface="+mj-lt"/>
              </a:rPr>
              <a:t>i</a:t>
            </a:r>
            <a:r>
              <a:rPr lang="it-IT" sz="2000">
                <a:latin typeface="+mj-lt"/>
              </a:rPr>
              <a:t> = frequenze relative</a:t>
            </a:r>
          </a:p>
        </p:txBody>
      </p:sp>
      <p:sp>
        <p:nvSpPr>
          <p:cNvPr id="20490" name="Rectangle 13"/>
          <p:cNvSpPr>
            <a:spLocks noChangeArrowheads="1"/>
          </p:cNvSpPr>
          <p:nvPr/>
        </p:nvSpPr>
        <p:spPr bwMode="auto">
          <a:xfrm>
            <a:off x="1828800" y="2311400"/>
            <a:ext cx="26061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latin typeface="+mj-lt"/>
              </a:rPr>
              <a:t>t</a:t>
            </a:r>
            <a:r>
              <a:rPr lang="it-IT" sz="2000" baseline="-25000">
                <a:latin typeface="+mj-lt"/>
              </a:rPr>
              <a:t>i</a:t>
            </a:r>
            <a:r>
              <a:rPr lang="it-IT" sz="2000">
                <a:latin typeface="+mj-lt"/>
              </a:rPr>
              <a:t> = frequenze cumulate</a:t>
            </a:r>
          </a:p>
        </p:txBody>
      </p:sp>
      <mc:AlternateContent xmlns:mc="http://schemas.openxmlformats.org/markup-compatibility/2006" xmlns:a14="http://schemas.microsoft.com/office/drawing/2010/main">
        <mc:Choice Requires="a14">
          <p:sp>
            <p:nvSpPr>
              <p:cNvPr id="20491" name="Rectangle 14"/>
              <p:cNvSpPr>
                <a:spLocks noChangeArrowheads="1"/>
              </p:cNvSpPr>
              <p:nvPr/>
            </p:nvSpPr>
            <p:spPr bwMode="auto">
              <a:xfrm>
                <a:off x="1034606" y="3578129"/>
                <a:ext cx="1365694" cy="83926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nary>
                        <m:naryPr>
                          <m:chr m:val="∑"/>
                          <m:supHide m:val="on"/>
                          <m:ctrlPr>
                            <a:rPr lang="it-IT" sz="2000" i="1" smtClean="0">
                              <a:latin typeface="Cambria Math" panose="02040503050406030204" pitchFamily="18" charset="0"/>
                            </a:rPr>
                          </m:ctrlPr>
                        </m:naryPr>
                        <m:sub>
                          <m:r>
                            <m:rPr>
                              <m:brk m:alnAt="7"/>
                            </m:rPr>
                            <a:rPr lang="it-IT" sz="2000" b="0" i="1" smtClean="0">
                              <a:latin typeface="Cambria Math" panose="02040503050406030204" pitchFamily="18" charset="0"/>
                            </a:rPr>
                            <m:t>𝑖</m:t>
                          </m:r>
                        </m:sub>
                        <m:sup/>
                        <m:e>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𝐹</m:t>
                              </m:r>
                            </m:e>
                            <m:sub>
                              <m:r>
                                <a:rPr lang="it-IT" sz="2000" b="0" i="1" smtClean="0">
                                  <a:latin typeface="Cambria Math" panose="02040503050406030204" pitchFamily="18" charset="0"/>
                                </a:rPr>
                                <m:t>𝑖</m:t>
                              </m:r>
                            </m:sub>
                          </m:sSub>
                          <m:r>
                            <a:rPr lang="it-IT" sz="2000" b="0" i="1" smtClean="0">
                              <a:latin typeface="Cambria Math" panose="02040503050406030204" pitchFamily="18" charset="0"/>
                            </a:rPr>
                            <m:t>=</m:t>
                          </m:r>
                          <m:r>
                            <a:rPr lang="it-IT" sz="2000" b="0" i="1" smtClean="0">
                              <a:latin typeface="Cambria Math" panose="02040503050406030204" pitchFamily="18" charset="0"/>
                            </a:rPr>
                            <m:t>𝑁</m:t>
                          </m:r>
                        </m:e>
                      </m:nary>
                    </m:oMath>
                  </m:oMathPara>
                </a14:m>
                <a:endParaRPr lang="it-IT" sz="2000" dirty="0">
                  <a:latin typeface="+mj-lt"/>
                </a:endParaRPr>
              </a:p>
            </p:txBody>
          </p:sp>
        </mc:Choice>
        <mc:Fallback xmlns="">
          <p:sp>
            <p:nvSpPr>
              <p:cNvPr id="20491" name="Rectangle 14"/>
              <p:cNvSpPr>
                <a:spLocks noRot="1" noChangeAspect="1" noMove="1" noResize="1" noEditPoints="1" noAdjustHandles="1" noChangeArrowheads="1" noChangeShapeType="1" noTextEdit="1"/>
              </p:cNvSpPr>
              <p:nvPr/>
            </p:nvSpPr>
            <p:spPr bwMode="auto">
              <a:xfrm>
                <a:off x="1034606" y="3578129"/>
                <a:ext cx="1365694" cy="839269"/>
              </a:xfrm>
              <a:prstGeom prst="rect">
                <a:avLst/>
              </a:prstGeom>
              <a:blipFill>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graphicFrame>
        <p:nvGraphicFramePr>
          <p:cNvPr id="20493" name="Object 16"/>
          <p:cNvGraphicFramePr>
            <a:graphicFrameLocks noChangeAspect="1"/>
          </p:cNvGraphicFramePr>
          <p:nvPr>
            <p:extLst>
              <p:ext uri="{D42A27DB-BD31-4B8C-83A1-F6EECF244321}">
                <p14:modId xmlns:p14="http://schemas.microsoft.com/office/powerpoint/2010/main" val="1378098980"/>
              </p:ext>
            </p:extLst>
          </p:nvPr>
        </p:nvGraphicFramePr>
        <p:xfrm>
          <a:off x="1925639" y="2852738"/>
          <a:ext cx="1317625" cy="735012"/>
        </p:xfrm>
        <a:graphic>
          <a:graphicData uri="http://schemas.openxmlformats.org/presentationml/2006/ole">
            <mc:AlternateContent xmlns:mc="http://schemas.openxmlformats.org/markup-compatibility/2006">
              <mc:Choice xmlns:v="urn:schemas-microsoft-com:vml" Requires="v">
                <p:oleObj name="Equazione" r:id="rId3" imgW="774360" imgH="431640" progId="Equation.3">
                  <p:embed/>
                </p:oleObj>
              </mc:Choice>
              <mc:Fallback>
                <p:oleObj name="Equazione" r:id="rId3" imgW="774360" imgH="431640" progId="Equation.3">
                  <p:embed/>
                  <p:pic>
                    <p:nvPicPr>
                      <p:cNvPr id="20493"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639" y="2852738"/>
                        <a:ext cx="13176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94" name="Rettangolo 1"/>
          <p:cNvSpPr>
            <a:spLocks noChangeArrowheads="1"/>
          </p:cNvSpPr>
          <p:nvPr/>
        </p:nvSpPr>
        <p:spPr bwMode="auto">
          <a:xfrm>
            <a:off x="0" y="4437064"/>
            <a:ext cx="4800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2000" dirty="0">
                <a:latin typeface="+mj-lt"/>
              </a:rPr>
              <a:t>Poiché la densità è costante in ogni classe, la distribuzione cumulata ha un andamento lineare in ogni tratto (è una spezzata). L'ordinata varia da 0 ad 1 con andamento non decrescente.</a:t>
            </a:r>
          </a:p>
        </p:txBody>
      </p:sp>
      <p:graphicFrame>
        <p:nvGraphicFramePr>
          <p:cNvPr id="2" name="Object 17"/>
          <p:cNvGraphicFramePr>
            <a:graphicFrameLocks noChangeAspect="1"/>
          </p:cNvGraphicFramePr>
          <p:nvPr>
            <p:extLst>
              <p:ext uri="{D42A27DB-BD31-4B8C-83A1-F6EECF244321}">
                <p14:modId xmlns:p14="http://schemas.microsoft.com/office/powerpoint/2010/main" val="1643626276"/>
              </p:ext>
            </p:extLst>
          </p:nvPr>
        </p:nvGraphicFramePr>
        <p:xfrm>
          <a:off x="5586488" y="2793528"/>
          <a:ext cx="6202299" cy="3573398"/>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4" name="Rectangle 14">
                <a:extLst>
                  <a:ext uri="{FF2B5EF4-FFF2-40B4-BE49-F238E27FC236}">
                    <a16:creationId xmlns:a16="http://schemas.microsoft.com/office/drawing/2014/main" id="{9660CA9B-B796-CC11-CF37-47C685BBC558}"/>
                  </a:ext>
                </a:extLst>
              </p:cNvPr>
              <p:cNvSpPr>
                <a:spLocks noChangeArrowheads="1"/>
              </p:cNvSpPr>
              <p:nvPr/>
            </p:nvSpPr>
            <p:spPr bwMode="auto">
              <a:xfrm>
                <a:off x="2947013" y="3567297"/>
                <a:ext cx="1286442" cy="83926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nary>
                        <m:naryPr>
                          <m:chr m:val="∑"/>
                          <m:supHide m:val="on"/>
                          <m:ctrlPr>
                            <a:rPr lang="it-IT" sz="2000" i="1" smtClean="0">
                              <a:latin typeface="Cambria Math" panose="02040503050406030204" pitchFamily="18" charset="0"/>
                            </a:rPr>
                          </m:ctrlPr>
                        </m:naryPr>
                        <m:sub>
                          <m:r>
                            <m:rPr>
                              <m:brk m:alnAt="7"/>
                            </m:rPr>
                            <a:rPr lang="it-IT" sz="2000" b="0" i="1" smtClean="0">
                              <a:latin typeface="Cambria Math" panose="02040503050406030204" pitchFamily="18" charset="0"/>
                            </a:rPr>
                            <m:t>𝑖</m:t>
                          </m:r>
                        </m:sub>
                        <m:sup/>
                        <m:e>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𝑓</m:t>
                              </m:r>
                            </m:e>
                            <m:sub>
                              <m:r>
                                <a:rPr lang="it-IT" sz="2000" b="0" i="1" smtClean="0">
                                  <a:latin typeface="Cambria Math" panose="02040503050406030204" pitchFamily="18" charset="0"/>
                                </a:rPr>
                                <m:t>𝑖</m:t>
                              </m:r>
                            </m:sub>
                          </m:sSub>
                          <m:r>
                            <a:rPr lang="it-IT" sz="2000" b="0" i="1" smtClean="0">
                              <a:latin typeface="Cambria Math" panose="02040503050406030204" pitchFamily="18" charset="0"/>
                            </a:rPr>
                            <m:t>=1</m:t>
                          </m:r>
                        </m:e>
                      </m:nary>
                    </m:oMath>
                  </m:oMathPara>
                </a14:m>
                <a:endParaRPr lang="it-IT" sz="2000" dirty="0">
                  <a:latin typeface="+mj-lt"/>
                </a:endParaRPr>
              </a:p>
            </p:txBody>
          </p:sp>
        </mc:Choice>
        <mc:Fallback xmlns="">
          <p:sp>
            <p:nvSpPr>
              <p:cNvPr id="4" name="Rectangle 14">
                <a:extLst>
                  <a:ext uri="{FF2B5EF4-FFF2-40B4-BE49-F238E27FC236}">
                    <a16:creationId xmlns:a16="http://schemas.microsoft.com/office/drawing/2014/main" id="{9660CA9B-B796-CC11-CF37-47C685BBC558}"/>
                  </a:ext>
                </a:extLst>
              </p:cNvPr>
              <p:cNvSpPr>
                <a:spLocks noRot="1" noChangeAspect="1" noMove="1" noResize="1" noEditPoints="1" noAdjustHandles="1" noChangeArrowheads="1" noChangeShapeType="1" noTextEdit="1"/>
              </p:cNvSpPr>
              <p:nvPr/>
            </p:nvSpPr>
            <p:spPr bwMode="auto">
              <a:xfrm>
                <a:off x="2947013" y="3567297"/>
                <a:ext cx="1286442" cy="839269"/>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133600" y="116632"/>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a:t>Dal censimento all'indagine statistica</a:t>
            </a:r>
          </a:p>
        </p:txBody>
      </p:sp>
      <p:sp>
        <p:nvSpPr>
          <p:cNvPr id="14339" name="Rectangle 13"/>
          <p:cNvSpPr>
            <a:spLocks noChangeArrowheads="1"/>
          </p:cNvSpPr>
          <p:nvPr/>
        </p:nvSpPr>
        <p:spPr bwMode="auto">
          <a:xfrm>
            <a:off x="208229" y="650033"/>
            <a:ext cx="11860039"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defRPr/>
            </a:pPr>
            <a:r>
              <a:rPr lang="it-IT" dirty="0"/>
              <a:t>La variabile statistica (v.s.) classifica una popolazione ben definita. Conosco tutti gli individui presenti, i valori argomentali (v.a.) assunti dal carattere che esamino, la frequenza assoluta di ciascun v.a.. Posso calcolare la distribuzione di frequenza di una qualsiasi suddivisione in classi. </a:t>
            </a:r>
          </a:p>
          <a:p>
            <a:pPr marL="285750" indent="-285750" algn="just">
              <a:buFont typeface="Arial" pitchFamily="34" charset="0"/>
              <a:buChar char="•"/>
              <a:defRPr/>
            </a:pPr>
            <a:r>
              <a:rPr lang="it-IT" dirty="0"/>
              <a:t>I censimenti sono costosi per popolazioni molto numerose; ricorriamo in questi casi a indagini campionarie o statistiche dove, sulla base della selezione di un sottoinsieme di individui, cerco di stimare i dati relativi all'intera popolazione.</a:t>
            </a:r>
          </a:p>
          <a:p>
            <a:pPr marL="285750" indent="-285750" algn="just">
              <a:buFont typeface="Arial" pitchFamily="34" charset="0"/>
              <a:buChar char="•"/>
              <a:defRPr/>
            </a:pPr>
            <a:r>
              <a:rPr lang="it-IT" dirty="0"/>
              <a:t>Tornando ai 20 individui della nostra popolazione, immaginiamo adesso di sceglierne uno in modo casuale. Potremmo ad esempio porci la domanda: "Che probabilità ho di estrarre un individuo che abbia un peso nella classe 70 kg?". Sappiamo rispondere a questa domanda: pur restando entità con significato diverso, in questo caso la probabilità cercata coincide numericamente con la frequenza relativa degli individui nella classe 70 kg.</a:t>
            </a:r>
          </a:p>
          <a:p>
            <a:pPr marL="285750" indent="-285750" algn="just">
              <a:buFont typeface="Arial" pitchFamily="34" charset="0"/>
              <a:buChar char="•"/>
              <a:defRPr/>
            </a:pPr>
            <a:endParaRPr lang="it-IT" dirty="0"/>
          </a:p>
          <a:p>
            <a:pPr algn="just">
              <a:defRPr/>
            </a:pPr>
            <a:r>
              <a:rPr lang="it-IT" dirty="0"/>
              <a:t>Per analogia alla v.s., usata per classificare la popolazione, definisco una </a:t>
            </a:r>
            <a:r>
              <a:rPr lang="it-IT" i="1" dirty="0"/>
              <a:t>variabile casuale</a:t>
            </a:r>
            <a:r>
              <a:rPr lang="it-IT" dirty="0"/>
              <a:t> e una distribuzione di probabilità o meglio ancora una densità di probabilità con le medesime proprietà della densità di frequenza.</a:t>
            </a:r>
          </a:p>
          <a:p>
            <a:pPr algn="just">
              <a:defRPr/>
            </a:pPr>
            <a:r>
              <a:rPr lang="it-IT" b="1" dirty="0"/>
              <a:t>Osservazioni.</a:t>
            </a:r>
            <a:endParaRPr lang="it-IT" dirty="0"/>
          </a:p>
          <a:p>
            <a:pPr marL="342900" indent="-342900" algn="just">
              <a:buFontTx/>
              <a:buAutoNum type="alphaLcPeriod"/>
              <a:defRPr/>
            </a:pPr>
            <a:r>
              <a:rPr lang="it-IT" dirty="0"/>
              <a:t>Dire come facciamo ad estrarre veramente a caso è difficile, in questo esempio come in molti altri (es. le indagini sull'opinione dei cittadini...).</a:t>
            </a:r>
          </a:p>
          <a:p>
            <a:pPr marL="342900" indent="-342900" algn="just">
              <a:buFontTx/>
              <a:buAutoNum type="alphaLcPeriod"/>
              <a:defRPr/>
            </a:pPr>
            <a:r>
              <a:rPr lang="it-IT" dirty="0"/>
              <a:t>Supponiamo ora di non saper nulla sugli individui, tranne che sono 20. Vogliamo avere qualche informazione sulla distribuzione del peso. Estraggo es. 5 individui (il 20% della popolazione) e li peso. Posso </a:t>
            </a:r>
            <a:r>
              <a:rPr lang="it-IT" i="1" dirty="0"/>
              <a:t>stimare</a:t>
            </a:r>
            <a:r>
              <a:rPr lang="it-IT" dirty="0"/>
              <a:t> qualcosa della popolazione? Il 20% di estrazione è poco o troppo? ...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2133600" y="115888"/>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a:t>Variabili statistiche (v.s.) e variabili casuali (v.c.) discrete</a:t>
            </a:r>
          </a:p>
        </p:txBody>
      </p:sp>
      <p:sp>
        <p:nvSpPr>
          <p:cNvPr id="4" name="Rectangle 6"/>
          <p:cNvSpPr>
            <a:spLocks noChangeArrowheads="1"/>
          </p:cNvSpPr>
          <p:nvPr/>
        </p:nvSpPr>
        <p:spPr bwMode="auto">
          <a:xfrm>
            <a:off x="410198" y="2974975"/>
            <a:ext cx="1099843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itchFamily="34" charset="0"/>
              <a:buChar char="•"/>
              <a:defRPr/>
            </a:pPr>
            <a:r>
              <a:rPr lang="it-IT" sz="2000" dirty="0"/>
              <a:t>v.s. e </a:t>
            </a:r>
            <a:r>
              <a:rPr lang="it-IT" sz="2000" dirty="0" err="1"/>
              <a:t>v.c.</a:t>
            </a:r>
            <a:r>
              <a:rPr lang="it-IT" sz="2000" dirty="0"/>
              <a:t> sono concetti ben distinti: le prime non hanno nulla di stocastico, diversamente dalle seconde; la loro definizione ha però analogie formali:</a:t>
            </a:r>
          </a:p>
          <a:p>
            <a:pPr marL="342900" indent="-342900">
              <a:buFont typeface="Arial" pitchFamily="34" charset="0"/>
              <a:buChar char="•"/>
              <a:defRPr/>
            </a:pPr>
            <a:endParaRPr lang="it-IT" sz="2000" dirty="0"/>
          </a:p>
          <a:p>
            <a:pPr marL="363538">
              <a:defRPr/>
            </a:pPr>
            <a:r>
              <a:rPr lang="it-IT" sz="2000" dirty="0">
                <a:latin typeface="Symbol" pitchFamily="18" charset="2"/>
                <a:cs typeface="Syastro" pitchFamily="2" charset="0"/>
              </a:rPr>
              <a:t>S</a:t>
            </a:r>
            <a:r>
              <a:rPr lang="it-IT" sz="2000" dirty="0"/>
              <a:t> </a:t>
            </a:r>
            <a:r>
              <a:rPr lang="it-IT" sz="2000" dirty="0" err="1"/>
              <a:t>p</a:t>
            </a:r>
            <a:r>
              <a:rPr lang="it-IT" sz="2000" baseline="-25000" dirty="0" err="1"/>
              <a:t>i</a:t>
            </a:r>
            <a:r>
              <a:rPr lang="it-IT" sz="2000" dirty="0"/>
              <a:t> = 1   </a:t>
            </a:r>
            <a:r>
              <a:rPr lang="it-IT" sz="2000" dirty="0">
                <a:latin typeface="Symbol" pitchFamily="18" charset="2"/>
                <a:cs typeface="Syastro" pitchFamily="2" charset="0"/>
              </a:rPr>
              <a:t>S</a:t>
            </a:r>
            <a:r>
              <a:rPr lang="it-IT" sz="2000" dirty="0"/>
              <a:t> f</a:t>
            </a:r>
            <a:r>
              <a:rPr lang="it-IT" sz="2000" baseline="-25000" dirty="0"/>
              <a:t>i</a:t>
            </a:r>
            <a:r>
              <a:rPr lang="it-IT" sz="2000" dirty="0"/>
              <a:t> = 1</a:t>
            </a:r>
          </a:p>
          <a:p>
            <a:pPr marL="363538">
              <a:defRPr/>
            </a:pPr>
            <a:r>
              <a:rPr lang="it-IT" sz="2000" dirty="0"/>
              <a:t> </a:t>
            </a:r>
          </a:p>
          <a:p>
            <a:pPr marL="363538">
              <a:defRPr/>
            </a:pPr>
            <a:r>
              <a:rPr lang="it-IT" sz="2000" dirty="0"/>
              <a:t>pertanto le altre proprietà che dipendono da questa relazione valgono per entrambe </a:t>
            </a:r>
          </a:p>
          <a:p>
            <a:pPr>
              <a:defRPr/>
            </a:pPr>
            <a:endParaRPr lang="it-IT" sz="2000" dirty="0"/>
          </a:p>
          <a:p>
            <a:pPr marL="342900" indent="-342900">
              <a:buFont typeface="Arial" pitchFamily="34" charset="0"/>
              <a:buChar char="•"/>
              <a:defRPr/>
            </a:pPr>
            <a:r>
              <a:rPr lang="it-IT" sz="2000" dirty="0"/>
              <a:t>In statistica e teoria della stima lavoreremo su campioni estratti da </a:t>
            </a:r>
            <a:r>
              <a:rPr lang="it-IT" sz="2000" dirty="0" err="1"/>
              <a:t>v.c.</a:t>
            </a:r>
            <a:r>
              <a:rPr lang="it-IT" sz="2000" dirty="0"/>
              <a:t>; a partire da tali dati (formalmente elaborati come v.s.) cercheremo di ricavare informazioni sulla </a:t>
            </a:r>
            <a:r>
              <a:rPr lang="it-IT" sz="2000" dirty="0" err="1"/>
              <a:t>v.c.</a:t>
            </a:r>
            <a:endParaRPr lang="it-IT" sz="2000" dirty="0"/>
          </a:p>
        </p:txBody>
      </p:sp>
      <p:sp>
        <p:nvSpPr>
          <p:cNvPr id="22532" name="Rectangle 6"/>
          <p:cNvSpPr>
            <a:spLocks noChangeArrowheads="1"/>
          </p:cNvSpPr>
          <p:nvPr/>
        </p:nvSpPr>
        <p:spPr bwMode="auto">
          <a:xfrm>
            <a:off x="2208213" y="1541463"/>
            <a:ext cx="22300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centri delle classi: </a:t>
            </a:r>
          </a:p>
          <a:p>
            <a:r>
              <a:rPr lang="it-IT" sz="2000"/>
              <a:t>valori argomentali</a:t>
            </a:r>
          </a:p>
        </p:txBody>
      </p:sp>
      <p:sp>
        <p:nvSpPr>
          <p:cNvPr id="22533" name="Rectangle 7"/>
          <p:cNvSpPr>
            <a:spLocks noChangeArrowheads="1"/>
          </p:cNvSpPr>
          <p:nvPr/>
        </p:nvSpPr>
        <p:spPr bwMode="auto">
          <a:xfrm>
            <a:off x="4338639" y="1700214"/>
            <a:ext cx="60260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a:t>60	65	70	75	80	85	90</a:t>
            </a:r>
          </a:p>
        </p:txBody>
      </p:sp>
      <p:sp>
        <p:nvSpPr>
          <p:cNvPr id="22534" name="Text Box 10"/>
          <p:cNvSpPr txBox="1">
            <a:spLocks noChangeArrowheads="1"/>
          </p:cNvSpPr>
          <p:nvPr/>
        </p:nvSpPr>
        <p:spPr bwMode="auto">
          <a:xfrm>
            <a:off x="4252913" y="2209800"/>
            <a:ext cx="6019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200"/>
              <a:t>0.05	0.05	0.15	0.2	0.25	0.2	0.1</a:t>
            </a:r>
          </a:p>
        </p:txBody>
      </p:sp>
      <p:sp>
        <p:nvSpPr>
          <p:cNvPr id="22535" name="Rectangle 12"/>
          <p:cNvSpPr>
            <a:spLocks noChangeArrowheads="1"/>
          </p:cNvSpPr>
          <p:nvPr/>
        </p:nvSpPr>
        <p:spPr bwMode="auto">
          <a:xfrm>
            <a:off x="2397126" y="2205038"/>
            <a:ext cx="18886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p</a:t>
            </a:r>
            <a:r>
              <a:rPr lang="it-IT" sz="2000" baseline="-25000"/>
              <a:t>i</a:t>
            </a:r>
            <a:r>
              <a:rPr lang="it-IT" sz="2000"/>
              <a:t> = probabilità</a:t>
            </a:r>
          </a:p>
        </p:txBody>
      </p:sp>
      <p:sp>
        <p:nvSpPr>
          <p:cNvPr id="22536" name="Rettangolo 1"/>
          <p:cNvSpPr>
            <a:spLocks noChangeArrowheads="1"/>
          </p:cNvSpPr>
          <p:nvPr/>
        </p:nvSpPr>
        <p:spPr bwMode="auto">
          <a:xfrm>
            <a:off x="2208214" y="751027"/>
            <a:ext cx="62213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2000"/>
              <a:t>v.c. che rappresenta l'estrazione a caso del peso dalla popolazione di 20 individui presa in esame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889126" y="41275"/>
            <a:ext cx="6040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b="1">
                <a:latin typeface="+mj-lt"/>
              </a:rPr>
              <a:t>Densità di probabilità e funzione di distribuzione</a:t>
            </a:r>
          </a:p>
        </p:txBody>
      </p:sp>
      <p:sp>
        <p:nvSpPr>
          <p:cNvPr id="34823" name="Rectangle 17"/>
          <p:cNvSpPr>
            <a:spLocks noChangeArrowheads="1"/>
          </p:cNvSpPr>
          <p:nvPr/>
        </p:nvSpPr>
        <p:spPr bwMode="auto">
          <a:xfrm>
            <a:off x="208231" y="404665"/>
            <a:ext cx="117604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Per </a:t>
            </a:r>
            <a:r>
              <a:rPr lang="it-IT" sz="2000" dirty="0" err="1">
                <a:latin typeface="+mj-lt"/>
              </a:rPr>
              <a:t>v.c.</a:t>
            </a:r>
            <a:r>
              <a:rPr lang="it-IT" sz="2000" dirty="0">
                <a:latin typeface="+mj-lt"/>
              </a:rPr>
              <a:t> continue, se F</a:t>
            </a:r>
            <a:r>
              <a:rPr lang="it-IT" sz="2000" baseline="-25000" dirty="0">
                <a:latin typeface="+mj-lt"/>
              </a:rPr>
              <a:t>X</a:t>
            </a:r>
            <a:r>
              <a:rPr lang="it-IT" sz="2000" dirty="0">
                <a:latin typeface="+mj-lt"/>
              </a:rPr>
              <a:t> (x) è differenziabile, definiamo la </a:t>
            </a:r>
            <a:r>
              <a:rPr lang="it-IT" sz="2000" i="1" dirty="0">
                <a:latin typeface="+mj-lt"/>
              </a:rPr>
              <a:t>densità di probabilità  </a:t>
            </a:r>
            <a:r>
              <a:rPr lang="it-IT" sz="2000" i="1" dirty="0" err="1">
                <a:latin typeface="+mj-lt"/>
              </a:rPr>
              <a:t>f</a:t>
            </a:r>
            <a:r>
              <a:rPr lang="it-IT" sz="2000" baseline="-25000" dirty="0" err="1">
                <a:latin typeface="+mj-lt"/>
              </a:rPr>
              <a:t>X</a:t>
            </a:r>
            <a:r>
              <a:rPr lang="it-IT" sz="2000" baseline="-25000" dirty="0">
                <a:latin typeface="+mj-lt"/>
              </a:rPr>
              <a:t> </a:t>
            </a:r>
            <a:r>
              <a:rPr lang="it-IT" sz="2000" i="1" dirty="0">
                <a:latin typeface="+mj-lt"/>
              </a:rPr>
              <a:t>(x)</a:t>
            </a:r>
            <a:r>
              <a:rPr lang="it-IT" sz="2000" dirty="0">
                <a:latin typeface="+mj-lt"/>
              </a:rPr>
              <a:t> la derivata di F</a:t>
            </a:r>
            <a:r>
              <a:rPr lang="it-IT" sz="2000" baseline="-25000" dirty="0">
                <a:latin typeface="+mj-lt"/>
              </a:rPr>
              <a:t>X </a:t>
            </a:r>
            <a:r>
              <a:rPr lang="it-IT" sz="2000" dirty="0">
                <a:latin typeface="+mj-lt"/>
              </a:rPr>
              <a:t>(x) rispetto a x. Il prodotto </a:t>
            </a:r>
            <a:r>
              <a:rPr lang="it-IT" sz="2000" i="1" dirty="0" err="1">
                <a:latin typeface="+mj-lt"/>
              </a:rPr>
              <a:t>f</a:t>
            </a:r>
            <a:r>
              <a:rPr lang="it-IT" sz="2000" baseline="-25000" dirty="0" err="1">
                <a:latin typeface="+mj-lt"/>
              </a:rPr>
              <a:t>X</a:t>
            </a:r>
            <a:r>
              <a:rPr lang="it-IT" sz="2000" baseline="-25000" dirty="0">
                <a:latin typeface="+mj-lt"/>
              </a:rPr>
              <a:t> </a:t>
            </a:r>
            <a:r>
              <a:rPr lang="it-IT" sz="2000" i="1" dirty="0">
                <a:latin typeface="+mj-lt"/>
              </a:rPr>
              <a:t>(x) dx</a:t>
            </a:r>
            <a:r>
              <a:rPr lang="it-IT" sz="2000" dirty="0">
                <a:latin typeface="+mj-lt"/>
              </a:rPr>
              <a:t> rappresenta la probabilità (infinitesima) associata all'intervallo infinitesimo </a:t>
            </a:r>
            <a:r>
              <a:rPr lang="it-IT" sz="2000" dirty="0" err="1">
                <a:latin typeface="+mj-lt"/>
              </a:rPr>
              <a:t>x_x+</a:t>
            </a:r>
            <a:r>
              <a:rPr lang="it-IT" sz="2000" i="1" dirty="0" err="1">
                <a:latin typeface="+mj-lt"/>
              </a:rPr>
              <a:t>dx</a:t>
            </a:r>
            <a:endParaRPr lang="it-IT" sz="2000" i="1" dirty="0">
              <a:latin typeface="+mj-lt"/>
            </a:endParaRPr>
          </a:p>
        </p:txBody>
      </p:sp>
      <p:grpSp>
        <p:nvGrpSpPr>
          <p:cNvPr id="2" name="Gruppo 1">
            <a:extLst>
              <a:ext uri="{FF2B5EF4-FFF2-40B4-BE49-F238E27FC236}">
                <a16:creationId xmlns:a16="http://schemas.microsoft.com/office/drawing/2014/main" id="{82FDA32E-2AE8-44D7-81F6-BCB988438496}"/>
              </a:ext>
            </a:extLst>
          </p:cNvPr>
          <p:cNvGrpSpPr/>
          <p:nvPr/>
        </p:nvGrpSpPr>
        <p:grpSpPr>
          <a:xfrm>
            <a:off x="5390926" y="3900418"/>
            <a:ext cx="4953000" cy="2516603"/>
            <a:chOff x="5638800" y="4343401"/>
            <a:chExt cx="4953000" cy="2516603"/>
          </a:xfrm>
        </p:grpSpPr>
        <p:sp>
          <p:nvSpPr>
            <p:cNvPr id="34819" name="Rectangle 11"/>
            <p:cNvSpPr>
              <a:spLocks noChangeArrowheads="1"/>
            </p:cNvSpPr>
            <p:nvPr/>
          </p:nvSpPr>
          <p:spPr bwMode="auto">
            <a:xfrm>
              <a:off x="6477000" y="4597400"/>
              <a:ext cx="3150286"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latin typeface="+mj-lt"/>
                </a:rPr>
                <a:t>funzione di distribuzione F(x)</a:t>
              </a:r>
            </a:p>
          </p:txBody>
        </p:sp>
        <p:pic>
          <p:nvPicPr>
            <p:cNvPr id="34822" name="Picture 16" descr="D:\dida\disp_topo\F_vcc_pesi_m74s5.bmp"/>
            <p:cNvPicPr>
              <a:picLocks noChangeAspect="1" noChangeArrowheads="1"/>
            </p:cNvPicPr>
            <p:nvPr/>
          </p:nvPicPr>
          <p:blipFill>
            <a:blip r:embed="rId2">
              <a:extLst>
                <a:ext uri="{28A0092B-C50C-407E-A947-70E740481C1C}">
                  <a14:useLocalDpi xmlns:a14="http://schemas.microsoft.com/office/drawing/2010/main" val="0"/>
                </a:ext>
              </a:extLst>
            </a:blip>
            <a:srcRect l="7143" r="8333"/>
            <a:stretch>
              <a:fillRect/>
            </a:stretch>
          </p:blipFill>
          <p:spPr bwMode="auto">
            <a:xfrm>
              <a:off x="5638800" y="4343401"/>
              <a:ext cx="4953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18"/>
            <p:cNvSpPr>
              <a:spLocks noChangeArrowheads="1"/>
            </p:cNvSpPr>
            <p:nvPr/>
          </p:nvSpPr>
          <p:spPr bwMode="auto">
            <a:xfrm>
              <a:off x="6146800" y="4708525"/>
              <a:ext cx="20737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latin typeface="+mj-lt"/>
                </a:rPr>
                <a:t>funzione di </a:t>
              </a:r>
            </a:p>
            <a:p>
              <a:r>
                <a:rPr lang="it-IT" sz="2000">
                  <a:latin typeface="+mj-lt"/>
                </a:rPr>
                <a:t>distribuzione F</a:t>
              </a:r>
              <a:r>
                <a:rPr lang="it-IT" sz="2000" baseline="-25000">
                  <a:latin typeface="+mj-lt"/>
                </a:rPr>
                <a:t>X </a:t>
              </a:r>
              <a:r>
                <a:rPr lang="it-IT" sz="2000">
                  <a:latin typeface="+mj-lt"/>
                </a:rPr>
                <a:t>(x)</a:t>
              </a:r>
            </a:p>
          </p:txBody>
        </p:sp>
        <p:sp>
          <p:nvSpPr>
            <p:cNvPr id="34826" name="Rectangle 20"/>
            <p:cNvSpPr>
              <a:spLocks noChangeArrowheads="1"/>
            </p:cNvSpPr>
            <p:nvPr/>
          </p:nvSpPr>
          <p:spPr bwMode="auto">
            <a:xfrm>
              <a:off x="9532939" y="6521450"/>
              <a:ext cx="9348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600">
                  <a:latin typeface="+mj-lt"/>
                </a:rPr>
                <a:t>peso [kg]</a:t>
              </a:r>
            </a:p>
          </p:txBody>
        </p:sp>
      </p:grpSp>
      <p:sp>
        <p:nvSpPr>
          <p:cNvPr id="34827" name="Rectangle 21"/>
          <p:cNvSpPr>
            <a:spLocks noChangeArrowheads="1"/>
          </p:cNvSpPr>
          <p:nvPr/>
        </p:nvSpPr>
        <p:spPr bwMode="auto">
          <a:xfrm>
            <a:off x="288926" y="3437172"/>
            <a:ext cx="32004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dirty="0">
                <a:latin typeface="+mj-lt"/>
              </a:rPr>
              <a:t>La probabilità di estrarre casualmente un individuo con peso minore o uguale a x</a:t>
            </a:r>
            <a:r>
              <a:rPr lang="it-IT" sz="2000" baseline="-25000" dirty="0">
                <a:latin typeface="+mj-lt"/>
              </a:rPr>
              <a:t>0</a:t>
            </a:r>
            <a:r>
              <a:rPr lang="it-IT" sz="2000" dirty="0">
                <a:latin typeface="+mj-lt"/>
              </a:rPr>
              <a:t> è data da</a:t>
            </a:r>
          </a:p>
        </p:txBody>
      </p:sp>
      <p:graphicFrame>
        <p:nvGraphicFramePr>
          <p:cNvPr id="34828" name="Object 23"/>
          <p:cNvGraphicFramePr>
            <a:graphicFrameLocks noChangeAspect="1"/>
          </p:cNvGraphicFramePr>
          <p:nvPr>
            <p:extLst>
              <p:ext uri="{D42A27DB-BD31-4B8C-83A1-F6EECF244321}">
                <p14:modId xmlns:p14="http://schemas.microsoft.com/office/powerpoint/2010/main" val="859003739"/>
              </p:ext>
            </p:extLst>
          </p:nvPr>
        </p:nvGraphicFramePr>
        <p:xfrm>
          <a:off x="437925" y="4942542"/>
          <a:ext cx="3843337" cy="947738"/>
        </p:xfrm>
        <a:graphic>
          <a:graphicData uri="http://schemas.openxmlformats.org/presentationml/2006/ole">
            <mc:AlternateContent xmlns:mc="http://schemas.openxmlformats.org/markup-compatibility/2006">
              <mc:Choice xmlns:v="urn:schemas-microsoft-com:vml" Requires="v">
                <p:oleObj name="Equazione" r:id="rId3" imgW="1904760" imgH="469800" progId="Equation.3">
                  <p:embed/>
                </p:oleObj>
              </mc:Choice>
              <mc:Fallback>
                <p:oleObj name="Equazione" r:id="rId3" imgW="1904760" imgH="469800" progId="Equation.3">
                  <p:embed/>
                  <p:pic>
                    <p:nvPicPr>
                      <p:cNvPr id="34828" name="Object 23"/>
                      <p:cNvPicPr>
                        <a:picLocks noChangeAspect="1" noChangeArrowheads="1"/>
                      </p:cNvPicPr>
                      <p:nvPr/>
                    </p:nvPicPr>
                    <p:blipFill>
                      <a:blip r:embed="rId4"/>
                      <a:srcRect/>
                      <a:stretch>
                        <a:fillRect/>
                      </a:stretch>
                    </p:blipFill>
                    <p:spPr bwMode="auto">
                      <a:xfrm>
                        <a:off x="437925" y="4942542"/>
                        <a:ext cx="38433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9" name="Rectangle 24"/>
          <p:cNvSpPr>
            <a:spLocks noChangeArrowheads="1"/>
          </p:cNvSpPr>
          <p:nvPr/>
        </p:nvSpPr>
        <p:spPr bwMode="auto">
          <a:xfrm>
            <a:off x="288926" y="2479759"/>
            <a:ext cx="342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dirty="0">
                <a:latin typeface="+mj-lt"/>
              </a:rPr>
              <a:t>Esempio: distribuzione dei pesi in una popolazione.</a:t>
            </a:r>
          </a:p>
        </p:txBody>
      </p:sp>
      <p:graphicFrame>
        <p:nvGraphicFramePr>
          <p:cNvPr id="34830" name="Object 27"/>
          <p:cNvGraphicFramePr>
            <a:graphicFrameLocks noChangeAspect="1"/>
          </p:cNvGraphicFramePr>
          <p:nvPr>
            <p:extLst>
              <p:ext uri="{D42A27DB-BD31-4B8C-83A1-F6EECF244321}">
                <p14:modId xmlns:p14="http://schemas.microsoft.com/office/powerpoint/2010/main" val="3176515231"/>
              </p:ext>
            </p:extLst>
          </p:nvPr>
        </p:nvGraphicFramePr>
        <p:xfrm>
          <a:off x="392112" y="1601723"/>
          <a:ext cx="1436688" cy="730250"/>
        </p:xfrm>
        <a:graphic>
          <a:graphicData uri="http://schemas.openxmlformats.org/presentationml/2006/ole">
            <mc:AlternateContent xmlns:mc="http://schemas.openxmlformats.org/markup-compatibility/2006">
              <mc:Choice xmlns:v="urn:schemas-microsoft-com:vml" Requires="v">
                <p:oleObj name="Equazione" r:id="rId5" imgW="774360" imgH="393480" progId="Equation.3">
                  <p:embed/>
                </p:oleObj>
              </mc:Choice>
              <mc:Fallback>
                <p:oleObj name="Equazione" r:id="rId5" imgW="774360" imgH="393480" progId="Equation.3">
                  <p:embed/>
                  <p:pic>
                    <p:nvPicPr>
                      <p:cNvPr id="34830" name="Object 27"/>
                      <p:cNvPicPr>
                        <a:picLocks noChangeAspect="1" noChangeArrowheads="1"/>
                      </p:cNvPicPr>
                      <p:nvPr/>
                    </p:nvPicPr>
                    <p:blipFill>
                      <a:blip r:embed="rId6"/>
                      <a:srcRect/>
                      <a:stretch>
                        <a:fillRect/>
                      </a:stretch>
                    </p:blipFill>
                    <p:spPr bwMode="auto">
                      <a:xfrm>
                        <a:off x="392112" y="1601723"/>
                        <a:ext cx="143668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 name="Gruppo 3">
            <a:extLst>
              <a:ext uri="{FF2B5EF4-FFF2-40B4-BE49-F238E27FC236}">
                <a16:creationId xmlns:a16="http://schemas.microsoft.com/office/drawing/2014/main" id="{3D9119A4-12E0-4901-9A18-338DF27DCA99}"/>
              </a:ext>
            </a:extLst>
          </p:cNvPr>
          <p:cNvGrpSpPr/>
          <p:nvPr/>
        </p:nvGrpSpPr>
        <p:grpSpPr>
          <a:xfrm>
            <a:off x="6590270" y="1178435"/>
            <a:ext cx="4876800" cy="2745204"/>
            <a:chOff x="5486400" y="1752600"/>
            <a:chExt cx="4876800" cy="2745204"/>
          </a:xfrm>
        </p:grpSpPr>
        <p:pic>
          <p:nvPicPr>
            <p:cNvPr id="34821" name="Picture 14" descr="D:\dida\disp_topo\matlab\pdf_20pesi.jpg"/>
            <p:cNvPicPr>
              <a:picLocks noChangeAspect="1" noChangeArrowheads="1"/>
            </p:cNvPicPr>
            <p:nvPr/>
          </p:nvPicPr>
          <p:blipFill>
            <a:blip r:embed="rId7">
              <a:extLst>
                <a:ext uri="{28A0092B-C50C-407E-A947-70E740481C1C}">
                  <a14:useLocalDpi xmlns:a14="http://schemas.microsoft.com/office/drawing/2010/main" val="0"/>
                </a:ext>
              </a:extLst>
            </a:blip>
            <a:srcRect l="4616" t="3226" r="7692"/>
            <a:stretch>
              <a:fillRect/>
            </a:stretch>
          </p:blipFill>
          <p:spPr bwMode="auto">
            <a:xfrm>
              <a:off x="5486400" y="1752600"/>
              <a:ext cx="48768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19"/>
            <p:cNvSpPr>
              <a:spLocks noChangeArrowheads="1"/>
            </p:cNvSpPr>
            <p:nvPr/>
          </p:nvSpPr>
          <p:spPr bwMode="auto">
            <a:xfrm>
              <a:off x="9380539" y="4159250"/>
              <a:ext cx="9348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600">
                  <a:latin typeface="+mj-lt"/>
                </a:rPr>
                <a:t>peso [kg]</a:t>
              </a:r>
            </a:p>
          </p:txBody>
        </p:sp>
        <p:sp>
          <p:nvSpPr>
            <p:cNvPr id="34820" name="Rectangle 12"/>
            <p:cNvSpPr>
              <a:spLocks noChangeArrowheads="1"/>
            </p:cNvSpPr>
            <p:nvPr/>
          </p:nvSpPr>
          <p:spPr bwMode="auto">
            <a:xfrm>
              <a:off x="6062960" y="1916833"/>
              <a:ext cx="1401192" cy="13234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a:latin typeface="+mj-lt"/>
                </a:rPr>
                <a:t>funzione densità di probabilità </a:t>
              </a:r>
              <a:r>
                <a:rPr lang="it-IT" sz="2000" dirty="0" err="1">
                  <a:latin typeface="+mj-lt"/>
                </a:rPr>
                <a:t>f</a:t>
              </a:r>
              <a:r>
                <a:rPr lang="it-IT" sz="2000" baseline="-25000" dirty="0" err="1">
                  <a:latin typeface="+mj-lt"/>
                </a:rPr>
                <a:t>X</a:t>
              </a:r>
              <a:r>
                <a:rPr lang="it-IT" sz="2000" baseline="-25000" dirty="0">
                  <a:latin typeface="+mj-lt"/>
                </a:rPr>
                <a:t> </a:t>
              </a:r>
              <a:r>
                <a:rPr lang="it-IT" sz="2000" dirty="0">
                  <a:latin typeface="+mj-lt"/>
                </a:rPr>
                <a:t>(x)</a:t>
              </a:r>
            </a:p>
          </p:txBody>
        </p:sp>
        <p:cxnSp>
          <p:nvCxnSpPr>
            <p:cNvPr id="3" name="Connettore diritto 2"/>
            <p:cNvCxnSpPr/>
            <p:nvPr/>
          </p:nvCxnSpPr>
          <p:spPr>
            <a:xfrm flipH="1">
              <a:off x="7804736" y="2511302"/>
              <a:ext cx="19456" cy="1503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a:xfrm flipH="1">
              <a:off x="7996048" y="2077915"/>
              <a:ext cx="0" cy="1937929"/>
            </a:xfrm>
            <a:prstGeom prst="line">
              <a:avLst/>
            </a:prstGeom>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7743226" y="3604243"/>
              <a:ext cx="338554" cy="276999"/>
            </a:xfrm>
            <a:prstGeom prst="rect">
              <a:avLst/>
            </a:prstGeom>
          </p:spPr>
          <p:txBody>
            <a:bodyPr wrap="none">
              <a:spAutoFit/>
            </a:bodyPr>
            <a:lstStyle/>
            <a:p>
              <a:r>
                <a:rPr lang="it-IT" sz="1200" i="1">
                  <a:latin typeface="+mj-lt"/>
                </a:rPr>
                <a:t>dx</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Il problema della rappresentazione della Terra</a:t>
            </a:r>
          </a:p>
        </p:txBody>
      </p:sp>
      <p:sp>
        <p:nvSpPr>
          <p:cNvPr id="7" name="Titolo 6"/>
          <p:cNvSpPr>
            <a:spLocks noGrp="1"/>
          </p:cNvSpPr>
          <p:nvPr>
            <p:ph type="title"/>
          </p:nvPr>
        </p:nvSpPr>
        <p:spPr/>
        <p:txBody>
          <a:bodyPr/>
          <a:lstStyle/>
          <a:p>
            <a:r>
              <a:rPr lang="it-IT" dirty="0"/>
              <a:t>Cartografia</a:t>
            </a:r>
          </a:p>
        </p:txBody>
      </p:sp>
      <p:sp>
        <p:nvSpPr>
          <p:cNvPr id="2" name="Segnaposto contenuto 1"/>
          <p:cNvSpPr>
            <a:spLocks noGrp="1"/>
          </p:cNvSpPr>
          <p:nvPr>
            <p:ph sz="half" idx="1"/>
          </p:nvPr>
        </p:nvSpPr>
        <p:spPr/>
        <p:txBody>
          <a:bodyPr/>
          <a:lstStyle/>
          <a:p>
            <a:r>
              <a:rPr lang="it-IT" dirty="0"/>
              <a:t>La Cartografia è la disciplina che si occupa della rappresentazione sul piano (sulla carta) della superficie terrestre, affrontando e cercando di risolvere al meglio il problema fondamentale legato al fatto che la superficie terrestre non è sviluppabile in piano a meno di introdurre inevitabili deformazioni.</a:t>
            </a:r>
          </a:p>
        </p:txBody>
      </p:sp>
      <p:sp>
        <p:nvSpPr>
          <p:cNvPr id="8" name="Rectangle 4"/>
          <p:cNvSpPr>
            <a:spLocks noChangeArrowheads="1"/>
          </p:cNvSpPr>
          <p:nvPr/>
        </p:nvSpPr>
        <p:spPr bwMode="auto">
          <a:xfrm>
            <a:off x="6735887" y="793968"/>
            <a:ext cx="4677239" cy="3046988"/>
          </a:xfrm>
          <a:prstGeom prst="rect">
            <a:avLst/>
          </a:prstGeom>
          <a:solidFill>
            <a:schemeClr val="bg1">
              <a:lumMod val="95000"/>
            </a:schemeClr>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it-IT" altLang="it-IT" sz="1600" i="1" dirty="0">
                <a:latin typeface="+mn-lt"/>
              </a:rPr>
              <a:t>La carta topografica è una rappresentazione </a:t>
            </a:r>
            <a:r>
              <a:rPr lang="it-IT" altLang="it-IT" sz="1600" b="1" i="1" dirty="0">
                <a:solidFill>
                  <a:schemeClr val="tx1">
                    <a:lumMod val="85000"/>
                    <a:lumOff val="15000"/>
                  </a:schemeClr>
                </a:solidFill>
                <a:latin typeface="+mn-lt"/>
              </a:rPr>
              <a:t>in  piano</a:t>
            </a:r>
            <a:r>
              <a:rPr lang="it-IT" altLang="it-IT" sz="1600" i="1" dirty="0">
                <a:latin typeface="+mn-lt"/>
              </a:rPr>
              <a:t>, </a:t>
            </a:r>
            <a:r>
              <a:rPr lang="it-IT" altLang="it-IT" sz="1600" b="1" i="1" dirty="0">
                <a:solidFill>
                  <a:schemeClr val="tx1">
                    <a:lumMod val="85000"/>
                    <a:lumOff val="15000"/>
                  </a:schemeClr>
                </a:solidFill>
                <a:latin typeface="+mn-lt"/>
              </a:rPr>
              <a:t>ridotta</a:t>
            </a:r>
            <a:r>
              <a:rPr lang="it-IT" altLang="it-IT" sz="1600" i="1" dirty="0">
                <a:latin typeface="+mn-lt"/>
              </a:rPr>
              <a:t>, </a:t>
            </a:r>
            <a:r>
              <a:rPr lang="it-IT" altLang="it-IT" sz="1600" b="1" i="1" dirty="0">
                <a:solidFill>
                  <a:schemeClr val="tx1">
                    <a:lumMod val="85000"/>
                    <a:lumOff val="15000"/>
                  </a:schemeClr>
                </a:solidFill>
                <a:latin typeface="+mn-lt"/>
              </a:rPr>
              <a:t>approssimata</a:t>
            </a:r>
            <a:r>
              <a:rPr lang="it-IT" altLang="it-IT" sz="1600" i="1" dirty="0">
                <a:latin typeface="+mn-lt"/>
              </a:rPr>
              <a:t> e </a:t>
            </a:r>
            <a:r>
              <a:rPr lang="it-IT" altLang="it-IT" sz="1600" b="1" i="1" dirty="0">
                <a:solidFill>
                  <a:schemeClr val="tx1">
                    <a:lumMod val="85000"/>
                    <a:lumOff val="15000"/>
                  </a:schemeClr>
                </a:solidFill>
                <a:latin typeface="+mn-lt"/>
              </a:rPr>
              <a:t>simbolica</a:t>
            </a:r>
            <a:r>
              <a:rPr lang="it-IT" altLang="it-IT" sz="1600" i="1" dirty="0">
                <a:latin typeface="+mn-lt"/>
              </a:rPr>
              <a:t> della superficie topografica, </a:t>
            </a:r>
            <a:r>
              <a:rPr lang="it-IT" altLang="it-IT" sz="1600" b="1" i="1" dirty="0">
                <a:solidFill>
                  <a:schemeClr val="tx1">
                    <a:lumMod val="85000"/>
                    <a:lumOff val="15000"/>
                  </a:schemeClr>
                </a:solidFill>
                <a:latin typeface="+mn-lt"/>
              </a:rPr>
              <a:t>inquadrata in un Sistema di Riferimento</a:t>
            </a:r>
            <a:r>
              <a:rPr lang="it-IT" altLang="it-IT" sz="1600" i="1" dirty="0">
                <a:latin typeface="+mn-lt"/>
              </a:rPr>
              <a:t>; l</a:t>
            </a:r>
            <a:r>
              <a:rPr lang="it-IT" altLang="it-IT" sz="1600" i="1" dirty="0">
                <a:latin typeface="+mn-lt"/>
                <a:cs typeface="Times New Roman" panose="02020603050405020304" pitchFamily="18" charset="0"/>
              </a:rPr>
              <a:t>e finalità per la quale viene prodotta ne definiscono i contenuti riportati, la precisione con cui vanno rilevati e la scala nominale di visualizzazione/stampa. I contenuti sono rappresentati in vera grandezza o in forma convenzionale (simbolica).</a:t>
            </a:r>
          </a:p>
          <a:p>
            <a:pPr algn="ctr">
              <a:spcBef>
                <a:spcPct val="0"/>
              </a:spcBef>
              <a:buFontTx/>
              <a:buNone/>
              <a:defRPr/>
            </a:pPr>
            <a:endParaRPr lang="it-IT" altLang="it-IT" sz="1600" i="1" dirty="0">
              <a:latin typeface="+mn-lt"/>
              <a:cs typeface="Times New Roman" panose="02020603050405020304" pitchFamily="18" charset="0"/>
            </a:endParaRPr>
          </a:p>
          <a:p>
            <a:pPr>
              <a:spcBef>
                <a:spcPct val="0"/>
              </a:spcBef>
              <a:buFontTx/>
              <a:buNone/>
              <a:defRPr/>
            </a:pPr>
            <a:r>
              <a:rPr lang="it-IT" altLang="it-IT" sz="1600" i="1" dirty="0">
                <a:latin typeface="+mn-lt"/>
                <a:cs typeface="Times New Roman" panose="02020603050405020304" pitchFamily="18" charset="0"/>
              </a:rPr>
              <a:t>Rappresenta </a:t>
            </a:r>
            <a:r>
              <a:rPr lang="it-IT" altLang="it-IT" sz="1600" b="1" i="1" dirty="0">
                <a:solidFill>
                  <a:schemeClr val="tx1">
                    <a:lumMod val="85000"/>
                    <a:lumOff val="15000"/>
                  </a:schemeClr>
                </a:solidFill>
                <a:latin typeface="+mn-lt"/>
              </a:rPr>
              <a:t>Posizioni</a:t>
            </a:r>
            <a:r>
              <a:rPr lang="it-IT" altLang="it-IT" sz="1600" i="1" dirty="0">
                <a:latin typeface="+mn-lt"/>
                <a:cs typeface="Times New Roman" panose="02020603050405020304" pitchFamily="18" charset="0"/>
              </a:rPr>
              <a:t> (X, Y) </a:t>
            </a:r>
            <a:r>
              <a:rPr lang="it-IT" altLang="it-IT" sz="1600" i="1" dirty="0">
                <a:latin typeface="+mn-lt"/>
                <a:cs typeface="Times New Roman" panose="02020603050405020304" pitchFamily="18" charset="0"/>
                <a:sym typeface="Wingdings" panose="05000000000000000000" pitchFamily="2" charset="2"/>
              </a:rPr>
              <a:t> </a:t>
            </a:r>
            <a:r>
              <a:rPr lang="it-IT" altLang="it-IT" sz="1600" b="1" i="1" dirty="0">
                <a:solidFill>
                  <a:schemeClr val="tx1">
                    <a:lumMod val="85000"/>
                    <a:lumOff val="15000"/>
                  </a:schemeClr>
                </a:solidFill>
                <a:latin typeface="+mn-lt"/>
                <a:sym typeface="Wingdings" panose="05000000000000000000" pitchFamily="2" charset="2"/>
              </a:rPr>
              <a:t>Georeferenziazione</a:t>
            </a:r>
          </a:p>
          <a:p>
            <a:pPr>
              <a:spcBef>
                <a:spcPct val="0"/>
              </a:spcBef>
              <a:buFontTx/>
              <a:buNone/>
              <a:defRPr/>
            </a:pPr>
            <a:r>
              <a:rPr lang="it-IT" altLang="it-IT" sz="1600" b="1" i="1" dirty="0">
                <a:solidFill>
                  <a:schemeClr val="tx1">
                    <a:lumMod val="85000"/>
                    <a:lumOff val="15000"/>
                  </a:schemeClr>
                </a:solidFill>
                <a:latin typeface="+mn-lt"/>
                <a:sym typeface="Wingdings" panose="05000000000000000000" pitchFamily="2" charset="2"/>
              </a:rPr>
              <a:t>                     Attributi</a:t>
            </a:r>
            <a:r>
              <a:rPr lang="it-IT" altLang="it-IT" sz="1600" i="1" dirty="0">
                <a:latin typeface="+mn-lt"/>
                <a:sym typeface="Wingdings" panose="05000000000000000000" pitchFamily="2" charset="2"/>
              </a:rPr>
              <a:t>  </a:t>
            </a:r>
            <a:r>
              <a:rPr lang="it-IT" altLang="it-IT" sz="1600" b="1" i="1" dirty="0" err="1">
                <a:solidFill>
                  <a:schemeClr val="tx1">
                    <a:lumMod val="85000"/>
                    <a:lumOff val="15000"/>
                  </a:schemeClr>
                </a:solidFill>
                <a:latin typeface="+mn-lt"/>
                <a:sym typeface="Wingdings" panose="05000000000000000000" pitchFamily="2" charset="2"/>
              </a:rPr>
              <a:t>Tematismi</a:t>
            </a:r>
            <a:r>
              <a:rPr lang="it-IT" altLang="it-IT" sz="1600" b="1" i="1" dirty="0">
                <a:solidFill>
                  <a:schemeClr val="tx1">
                    <a:lumMod val="85000"/>
                    <a:lumOff val="15000"/>
                  </a:schemeClr>
                </a:solidFill>
                <a:latin typeface="+mn-lt"/>
                <a:sym typeface="Wingdings" panose="05000000000000000000" pitchFamily="2" charset="2"/>
              </a:rPr>
              <a:t>  </a:t>
            </a:r>
          </a:p>
        </p:txBody>
      </p:sp>
      <p:pic>
        <p:nvPicPr>
          <p:cNvPr id="9" name="Picture 1026" descr="me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38" y="3154064"/>
            <a:ext cx="5249863" cy="276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950345" y="4417358"/>
            <a:ext cx="4549698" cy="1938992"/>
          </a:xfrm>
          <a:prstGeom prst="rect">
            <a:avLst/>
          </a:prstGeom>
          <a:noFill/>
        </p:spPr>
        <p:txBody>
          <a:bodyPr wrap="square" rtlCol="0">
            <a:spAutoFit/>
          </a:bodyPr>
          <a:lstStyle/>
          <a:p>
            <a:pPr marL="285750" indent="-285750">
              <a:buFont typeface="Arial" panose="020B0604020202020204" pitchFamily="34" charset="0"/>
              <a:buChar char="•"/>
            </a:pPr>
            <a:r>
              <a:rPr lang="it-IT" sz="1200" b="1" i="1" dirty="0">
                <a:solidFill>
                  <a:schemeClr val="tx1">
                    <a:lumMod val="85000"/>
                    <a:lumOff val="15000"/>
                  </a:schemeClr>
                </a:solidFill>
              </a:rPr>
              <a:t>In piano </a:t>
            </a:r>
            <a:r>
              <a:rPr lang="it-IT" sz="1200" dirty="0"/>
              <a:t>perché è effettuata su un foglio di carta (piano)</a:t>
            </a:r>
          </a:p>
          <a:p>
            <a:pPr marL="285750" indent="-285750">
              <a:buFont typeface="Arial" panose="020B0604020202020204" pitchFamily="34" charset="0"/>
              <a:buChar char="•"/>
            </a:pPr>
            <a:r>
              <a:rPr lang="it-IT" sz="1200" b="1" i="1" dirty="0">
                <a:solidFill>
                  <a:schemeClr val="tx1">
                    <a:lumMod val="85000"/>
                    <a:lumOff val="15000"/>
                  </a:schemeClr>
                </a:solidFill>
              </a:rPr>
              <a:t>Ridotta </a:t>
            </a:r>
            <a:r>
              <a:rPr lang="it-IT" sz="1200" dirty="0"/>
              <a:t>cioè in scala poiché non è possibile rappresentare la superficie terrestre in scala 1:1</a:t>
            </a:r>
          </a:p>
          <a:p>
            <a:pPr marL="285750" indent="-285750">
              <a:buFont typeface="Arial" panose="020B0604020202020204" pitchFamily="34" charset="0"/>
              <a:buChar char="•"/>
            </a:pPr>
            <a:r>
              <a:rPr lang="it-IT" sz="1200" b="1" i="1" dirty="0">
                <a:solidFill>
                  <a:schemeClr val="tx1">
                    <a:lumMod val="85000"/>
                    <a:lumOff val="15000"/>
                  </a:schemeClr>
                </a:solidFill>
              </a:rPr>
              <a:t>Approssimata </a:t>
            </a:r>
            <a:r>
              <a:rPr lang="it-IT" sz="1200" dirty="0"/>
              <a:t>perché non è possibile sviluppare senza errori una superficie curva su un piano</a:t>
            </a:r>
          </a:p>
          <a:p>
            <a:pPr marL="285750" indent="-285750">
              <a:buFont typeface="Arial" panose="020B0604020202020204" pitchFamily="34" charset="0"/>
              <a:buChar char="•"/>
            </a:pPr>
            <a:r>
              <a:rPr lang="it-IT" sz="1200" b="1" i="1" dirty="0">
                <a:solidFill>
                  <a:schemeClr val="tx1">
                    <a:lumMod val="85000"/>
                    <a:lumOff val="15000"/>
                  </a:schemeClr>
                </a:solidFill>
              </a:rPr>
              <a:t>Simbolica </a:t>
            </a:r>
            <a:r>
              <a:rPr lang="it-IT" sz="1200" dirty="0"/>
              <a:t>perché gli elementi geografici, fisici e antropici sono rappresentati da simboli grafici</a:t>
            </a:r>
          </a:p>
          <a:p>
            <a:pPr marL="285750" indent="-285750">
              <a:buFont typeface="Arial" panose="020B0604020202020204" pitchFamily="34" charset="0"/>
              <a:buChar char="•"/>
            </a:pPr>
            <a:r>
              <a:rPr lang="it-IT" sz="1200" b="1" i="1" dirty="0">
                <a:solidFill>
                  <a:schemeClr val="tx1">
                    <a:lumMod val="85000"/>
                    <a:lumOff val="15000"/>
                  </a:schemeClr>
                </a:solidFill>
              </a:rPr>
              <a:t>Inquadrata in un </a:t>
            </a:r>
            <a:r>
              <a:rPr lang="it-IT" sz="1200" b="1" i="1" dirty="0" err="1">
                <a:solidFill>
                  <a:schemeClr val="tx1">
                    <a:lumMod val="85000"/>
                    <a:lumOff val="15000"/>
                  </a:schemeClr>
                </a:solidFill>
              </a:rPr>
              <a:t>SdR</a:t>
            </a:r>
            <a:r>
              <a:rPr lang="it-IT" sz="1200" b="1" i="1" dirty="0">
                <a:solidFill>
                  <a:schemeClr val="tx1">
                    <a:lumMod val="85000"/>
                    <a:lumOff val="15000"/>
                  </a:schemeClr>
                </a:solidFill>
              </a:rPr>
              <a:t> </a:t>
            </a:r>
            <a:r>
              <a:rPr lang="it-IT" sz="1200" dirty="0"/>
              <a:t>ovvero ad ogni punto rappresentato sono associate delle coordinate</a:t>
            </a:r>
          </a:p>
          <a:p>
            <a:endParaRPr lang="it-IT" sz="1200" b="1" i="1" dirty="0">
              <a:solidFill>
                <a:schemeClr val="tx1">
                  <a:lumMod val="85000"/>
                  <a:lumOff val="15000"/>
                </a:schemeClr>
              </a:solidFill>
            </a:endParaRPr>
          </a:p>
        </p:txBody>
      </p:sp>
      <p:sp>
        <p:nvSpPr>
          <p:cNvPr id="5" name="Segnaposto numero diapositiva 4"/>
          <p:cNvSpPr>
            <a:spLocks noGrp="1"/>
          </p:cNvSpPr>
          <p:nvPr>
            <p:ph type="sldNum" sz="quarter" idx="12"/>
          </p:nvPr>
        </p:nvSpPr>
        <p:spPr/>
        <p:txBody>
          <a:bodyPr/>
          <a:lstStyle/>
          <a:p>
            <a:fld id="{E8149F7A-3F2F-4E74-9B41-04A30A4F8932}" type="slidenum">
              <a:rPr lang="it-IT" smtClean="0"/>
              <a:t>6</a:t>
            </a:fld>
            <a:endParaRPr lang="it-IT"/>
          </a:p>
        </p:txBody>
      </p:sp>
    </p:spTree>
    <p:extLst>
      <p:ext uri="{BB962C8B-B14F-4D97-AF65-F5344CB8AC3E}">
        <p14:creationId xmlns:p14="http://schemas.microsoft.com/office/powerpoint/2010/main" val="3260917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057400" y="1219201"/>
            <a:ext cx="6846888"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200"/>
              <a:t>La densità di probabilità f(x) gode delle seguenti proprietà:</a:t>
            </a:r>
          </a:p>
          <a:p>
            <a:pPr eaLnBrk="1" hangingPunct="1"/>
            <a:r>
              <a:rPr lang="it-IT" sz="2200" b="1"/>
              <a:t> </a:t>
            </a:r>
          </a:p>
          <a:p>
            <a:pPr eaLnBrk="1" hangingPunct="1"/>
            <a:r>
              <a:rPr lang="it-IT" sz="2200"/>
              <a:t>- f</a:t>
            </a:r>
            <a:r>
              <a:rPr lang="it-IT" sz="2000" baseline="-25000"/>
              <a:t>X </a:t>
            </a:r>
            <a:r>
              <a:rPr lang="it-IT" sz="2200"/>
              <a:t>(x) </a:t>
            </a:r>
            <a:r>
              <a:rPr lang="it-IT" sz="2200">
                <a:sym typeface="Symbol" pitchFamily="18" charset="2"/>
              </a:rPr>
              <a:t> 0 </a:t>
            </a:r>
            <a:r>
              <a:rPr lang="it-IT" sz="2200"/>
              <a:t>per ogni x</a:t>
            </a:r>
          </a:p>
          <a:p>
            <a:pPr eaLnBrk="1" hangingPunct="1"/>
            <a:r>
              <a:rPr lang="it-IT" sz="2200" b="1"/>
              <a:t> </a:t>
            </a:r>
          </a:p>
          <a:p>
            <a:pPr eaLnBrk="1" hangingPunct="1"/>
            <a:r>
              <a:rPr lang="en-GB" sz="2200"/>
              <a:t>- lim f</a:t>
            </a:r>
            <a:r>
              <a:rPr lang="it-IT" sz="2000" baseline="-25000"/>
              <a:t>X </a:t>
            </a:r>
            <a:r>
              <a:rPr lang="en-GB" sz="2200"/>
              <a:t>(x) = 0</a:t>
            </a:r>
            <a:endParaRPr lang="it-IT" sz="2200"/>
          </a:p>
          <a:p>
            <a:pPr eaLnBrk="1" hangingPunct="1"/>
            <a:r>
              <a:rPr lang="en-GB" sz="2200" b="1"/>
              <a:t>   </a:t>
            </a:r>
            <a:r>
              <a:rPr lang="en-GB" sz="2200"/>
              <a:t>x </a:t>
            </a:r>
            <a:r>
              <a:rPr lang="it-IT" sz="2200">
                <a:latin typeface="Symbol" pitchFamily="18" charset="2"/>
              </a:rPr>
              <a:t>® -¥</a:t>
            </a:r>
          </a:p>
          <a:p>
            <a:pPr eaLnBrk="1" hangingPunct="1"/>
            <a:r>
              <a:rPr lang="en-GB" sz="2200" b="1"/>
              <a:t> </a:t>
            </a:r>
            <a:endParaRPr lang="it-IT" sz="2200" b="1"/>
          </a:p>
          <a:p>
            <a:pPr eaLnBrk="1" hangingPunct="1"/>
            <a:r>
              <a:rPr lang="en-GB" sz="2200"/>
              <a:t>- lim f</a:t>
            </a:r>
            <a:r>
              <a:rPr lang="it-IT" sz="2000" baseline="-25000"/>
              <a:t>X </a:t>
            </a:r>
            <a:r>
              <a:rPr lang="en-GB" sz="2200"/>
              <a:t>(x) = 0</a:t>
            </a:r>
            <a:endParaRPr lang="it-IT" sz="2200"/>
          </a:p>
          <a:p>
            <a:pPr eaLnBrk="1" hangingPunct="1"/>
            <a:r>
              <a:rPr lang="en-GB" sz="2200"/>
              <a:t>   </a:t>
            </a:r>
            <a:r>
              <a:rPr lang="it-IT" sz="2200"/>
              <a:t>x </a:t>
            </a:r>
            <a:r>
              <a:rPr lang="it-IT" sz="2200">
                <a:latin typeface="Symbol" pitchFamily="18" charset="2"/>
              </a:rPr>
              <a:t>®+¥</a:t>
            </a:r>
          </a:p>
          <a:p>
            <a:pPr eaLnBrk="1" hangingPunct="1"/>
            <a:r>
              <a:rPr lang="it-IT" sz="2200"/>
              <a:t> </a:t>
            </a:r>
          </a:p>
        </p:txBody>
      </p:sp>
      <p:sp>
        <p:nvSpPr>
          <p:cNvPr id="35843" name="Rectangle 3"/>
          <p:cNvSpPr>
            <a:spLocks noChangeArrowheads="1"/>
          </p:cNvSpPr>
          <p:nvPr/>
        </p:nvSpPr>
        <p:spPr bwMode="auto">
          <a:xfrm>
            <a:off x="1905001" y="228600"/>
            <a:ext cx="60402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t>Variabile casuale monodimensionale: densità di probabilità</a:t>
            </a:r>
          </a:p>
        </p:txBody>
      </p:sp>
      <p:graphicFrame>
        <p:nvGraphicFramePr>
          <p:cNvPr id="35844" name="Object 6"/>
          <p:cNvGraphicFramePr>
            <a:graphicFrameLocks noChangeAspect="1"/>
          </p:cNvGraphicFramePr>
          <p:nvPr/>
        </p:nvGraphicFramePr>
        <p:xfrm>
          <a:off x="1957389" y="4508500"/>
          <a:ext cx="4922837" cy="979488"/>
        </p:xfrm>
        <a:graphic>
          <a:graphicData uri="http://schemas.openxmlformats.org/presentationml/2006/ole">
            <mc:AlternateContent xmlns:mc="http://schemas.openxmlformats.org/markup-compatibility/2006">
              <mc:Choice xmlns:v="urn:schemas-microsoft-com:vml" Requires="v">
                <p:oleObj name="Equazione" r:id="rId2" imgW="2425680" imgH="482400" progId="Equation.3">
                  <p:embed/>
                </p:oleObj>
              </mc:Choice>
              <mc:Fallback>
                <p:oleObj name="Equazione" r:id="rId2" imgW="2425680" imgH="482400" progId="Equation.3">
                  <p:embed/>
                  <p:pic>
                    <p:nvPicPr>
                      <p:cNvPr id="35844" name="Object 6"/>
                      <p:cNvPicPr>
                        <a:picLocks noChangeAspect="1" noChangeArrowheads="1"/>
                      </p:cNvPicPr>
                      <p:nvPr/>
                    </p:nvPicPr>
                    <p:blipFill>
                      <a:blip r:embed="rId3"/>
                      <a:srcRect/>
                      <a:stretch>
                        <a:fillRect/>
                      </a:stretch>
                    </p:blipFill>
                    <p:spPr bwMode="auto">
                      <a:xfrm>
                        <a:off x="1957389" y="4508500"/>
                        <a:ext cx="4922837"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7910854" y="3622863"/>
            <a:ext cx="3581400" cy="2667000"/>
          </a:xfrm>
          <a:prstGeom prst="rect">
            <a:avLst/>
          </a:prstGeom>
        </p:spPr>
      </p:pic>
      <p:sp>
        <p:nvSpPr>
          <p:cNvPr id="4" name="Rectangle 3"/>
          <p:cNvSpPr>
            <a:spLocks noChangeArrowheads="1"/>
          </p:cNvSpPr>
          <p:nvPr/>
        </p:nvSpPr>
        <p:spPr bwMode="auto">
          <a:xfrm>
            <a:off x="2063553" y="189499"/>
            <a:ext cx="43075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t>Esempio: distribuzione uniforme continua</a:t>
            </a:r>
          </a:p>
        </p:txBody>
      </p:sp>
      <p:sp>
        <p:nvSpPr>
          <p:cNvPr id="5" name="CasellaDiTesto 4"/>
          <p:cNvSpPr txBox="1"/>
          <p:nvPr/>
        </p:nvSpPr>
        <p:spPr>
          <a:xfrm>
            <a:off x="510746" y="1058767"/>
            <a:ext cx="5081198" cy="1477328"/>
          </a:xfrm>
          <a:prstGeom prst="rect">
            <a:avLst/>
          </a:prstGeom>
          <a:noFill/>
        </p:spPr>
        <p:txBody>
          <a:bodyPr wrap="square" rtlCol="0">
            <a:spAutoFit/>
          </a:bodyPr>
          <a:lstStyle/>
          <a:p>
            <a:r>
              <a:rPr lang="it-IT" dirty="0"/>
              <a:t>Supponiamo che il dominio della </a:t>
            </a:r>
            <a:r>
              <a:rPr lang="it-IT" dirty="0" err="1"/>
              <a:t>v.c.</a:t>
            </a:r>
            <a:r>
              <a:rPr lang="it-IT" dirty="0"/>
              <a:t> sia l'intervallo [a, b] e che la densità di probabilità sia costante all'interno.</a:t>
            </a:r>
          </a:p>
          <a:p>
            <a:r>
              <a:rPr lang="it-IT" dirty="0"/>
              <a:t>Allora l'ordinata della densità di probabilità, dovendo l'area sotto la curva essere unitaria,  è </a:t>
            </a:r>
          </a:p>
        </p:txBody>
      </p:sp>
      <mc:AlternateContent xmlns:mc="http://schemas.openxmlformats.org/markup-compatibility/2006" xmlns:a14="http://schemas.microsoft.com/office/drawing/2010/main">
        <mc:Choice Requires="a14">
          <p:sp>
            <p:nvSpPr>
              <p:cNvPr id="6" name="CasellaDiTesto 5"/>
              <p:cNvSpPr txBox="1"/>
              <p:nvPr/>
            </p:nvSpPr>
            <p:spPr>
              <a:xfrm>
                <a:off x="2674173" y="2499595"/>
                <a:ext cx="714939" cy="5549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sz="1600" i="1">
                              <a:latin typeface="Cambria Math" panose="02040503050406030204" pitchFamily="18" charset="0"/>
                            </a:rPr>
                          </m:ctrlPr>
                        </m:fPr>
                        <m:num>
                          <m:r>
                            <a:rPr lang="it-IT" sz="1600" i="1">
                              <a:latin typeface="Cambria Math"/>
                            </a:rPr>
                            <m:t>1</m:t>
                          </m:r>
                        </m:num>
                        <m:den>
                          <m:r>
                            <a:rPr lang="it-IT" sz="1600" i="1">
                              <a:latin typeface="Cambria Math" panose="02040503050406030204" pitchFamily="18" charset="0"/>
                            </a:rPr>
                            <m:t>𝑏</m:t>
                          </m:r>
                          <m:r>
                            <a:rPr lang="it-IT" sz="1600" i="1">
                              <a:latin typeface="Cambria Math" panose="02040503050406030204" pitchFamily="18" charset="0"/>
                            </a:rPr>
                            <m:t>−</m:t>
                          </m:r>
                          <m:r>
                            <a:rPr lang="it-IT" sz="1600" i="1">
                              <a:latin typeface="Cambria Math" panose="02040503050406030204" pitchFamily="18" charset="0"/>
                            </a:rPr>
                            <m:t>𝑎</m:t>
                          </m:r>
                        </m:den>
                      </m:f>
                    </m:oMath>
                  </m:oMathPara>
                </a14:m>
                <a:endParaRPr lang="it-IT" sz="1600" dirty="0"/>
              </a:p>
            </p:txBody>
          </p:sp>
        </mc:Choice>
        <mc:Fallback xmlns="">
          <p:sp>
            <p:nvSpPr>
              <p:cNvPr id="6" name="CasellaDiTesto 5"/>
              <p:cNvSpPr txBox="1">
                <a:spLocks noRot="1" noChangeAspect="1" noMove="1" noResize="1" noEditPoints="1" noAdjustHandles="1" noChangeArrowheads="1" noChangeShapeType="1" noTextEdit="1"/>
              </p:cNvSpPr>
              <p:nvPr/>
            </p:nvSpPr>
            <p:spPr>
              <a:xfrm>
                <a:off x="2674173" y="2499595"/>
                <a:ext cx="714939" cy="554960"/>
              </a:xfrm>
              <a:prstGeom prst="rect">
                <a:avLst/>
              </a:prstGeom>
              <a:blipFill>
                <a:blip r:embed="rId3"/>
                <a:stretch>
                  <a:fillRect/>
                </a:stretch>
              </a:blipFill>
            </p:spPr>
            <p:txBody>
              <a:bodyPr/>
              <a:lstStyle/>
              <a:p>
                <a:r>
                  <a:rPr lang="it-IT">
                    <a:noFill/>
                  </a:rPr>
                  <a:t> </a:t>
                </a:r>
              </a:p>
            </p:txBody>
          </p:sp>
        </mc:Fallback>
      </mc:AlternateContent>
      <p:sp>
        <p:nvSpPr>
          <p:cNvPr id="7" name="CasellaDiTesto 6"/>
          <p:cNvSpPr txBox="1"/>
          <p:nvPr/>
        </p:nvSpPr>
        <p:spPr>
          <a:xfrm>
            <a:off x="510746" y="3405749"/>
            <a:ext cx="5041795" cy="923330"/>
          </a:xfrm>
          <a:prstGeom prst="rect">
            <a:avLst/>
          </a:prstGeom>
          <a:noFill/>
        </p:spPr>
        <p:txBody>
          <a:bodyPr wrap="square" rtlCol="0">
            <a:spAutoFit/>
          </a:bodyPr>
          <a:lstStyle/>
          <a:p>
            <a:r>
              <a:rPr lang="it-IT" dirty="0"/>
              <a:t>La probabilità di estrarre in un intervallo [c, d] interno ad [a, b] è allora semplicemente il rapporto</a:t>
            </a:r>
          </a:p>
        </p:txBody>
      </p:sp>
      <mc:AlternateContent xmlns:mc="http://schemas.openxmlformats.org/markup-compatibility/2006" xmlns:a14="http://schemas.microsoft.com/office/drawing/2010/main">
        <mc:Choice Requires="a14">
          <p:sp>
            <p:nvSpPr>
              <p:cNvPr id="8" name="CasellaDiTesto 7"/>
              <p:cNvSpPr txBox="1"/>
              <p:nvPr/>
            </p:nvSpPr>
            <p:spPr>
              <a:xfrm>
                <a:off x="2211029" y="4213309"/>
                <a:ext cx="2006318" cy="535659"/>
              </a:xfrm>
              <a:prstGeom prst="rect">
                <a:avLst/>
              </a:prstGeom>
              <a:noFill/>
            </p:spPr>
            <p:txBody>
              <a:bodyPr wrap="none" rtlCol="0">
                <a:spAutoFit/>
              </a:bodyPr>
              <a:lstStyle/>
              <a:p>
                <a:r>
                  <a:rPr lang="it-IT" sz="1600" dirty="0"/>
                  <a:t>P(c ≤ x ≤ d) </a:t>
                </a:r>
                <a14:m>
                  <m:oMath xmlns:m="http://schemas.openxmlformats.org/officeDocument/2006/math">
                    <m:r>
                      <a:rPr lang="it-IT" sz="2000">
                        <a:latin typeface="Cambria Math" panose="02040503050406030204" pitchFamily="18" charset="0"/>
                      </a:rPr>
                      <m:t>=</m:t>
                    </m:r>
                    <m:f>
                      <m:fPr>
                        <m:ctrlPr>
                          <a:rPr lang="it-IT" sz="2000" i="1">
                            <a:latin typeface="Cambria Math" panose="02040503050406030204" pitchFamily="18" charset="0"/>
                          </a:rPr>
                        </m:ctrlPr>
                      </m:fPr>
                      <m:num>
                        <m:r>
                          <a:rPr lang="it-IT" sz="2000" i="1">
                            <a:latin typeface="Cambria Math" panose="02040503050406030204" pitchFamily="18" charset="0"/>
                          </a:rPr>
                          <m:t>𝑑</m:t>
                        </m:r>
                        <m:r>
                          <a:rPr lang="it-IT" sz="2000" i="1">
                            <a:latin typeface="Cambria Math" panose="02040503050406030204" pitchFamily="18" charset="0"/>
                          </a:rPr>
                          <m:t>−</m:t>
                        </m:r>
                        <m:r>
                          <a:rPr lang="it-IT" sz="2000" i="1">
                            <a:latin typeface="Cambria Math" panose="02040503050406030204" pitchFamily="18" charset="0"/>
                          </a:rPr>
                          <m:t>𝑐</m:t>
                        </m:r>
                      </m:num>
                      <m:den>
                        <m:r>
                          <a:rPr lang="it-IT" sz="2000" i="1">
                            <a:latin typeface="Cambria Math" panose="02040503050406030204" pitchFamily="18" charset="0"/>
                          </a:rPr>
                          <m:t>𝑏</m:t>
                        </m:r>
                        <m:r>
                          <a:rPr lang="it-IT" sz="2000" i="1">
                            <a:latin typeface="Cambria Math" panose="02040503050406030204" pitchFamily="18" charset="0"/>
                          </a:rPr>
                          <m:t>−</m:t>
                        </m:r>
                        <m:r>
                          <a:rPr lang="it-IT" sz="2000" i="1">
                            <a:latin typeface="Cambria Math" panose="02040503050406030204" pitchFamily="18" charset="0"/>
                          </a:rPr>
                          <m:t>𝑎</m:t>
                        </m:r>
                      </m:den>
                    </m:f>
                  </m:oMath>
                </a14:m>
                <a:endParaRPr lang="it-IT" sz="1600"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2211029" y="4213309"/>
                <a:ext cx="2006318" cy="535659"/>
              </a:xfrm>
              <a:prstGeom prst="rect">
                <a:avLst/>
              </a:prstGeom>
              <a:blipFill>
                <a:blip r:embed="rId4"/>
                <a:stretch>
                  <a:fillRect l="-1824"/>
                </a:stretch>
              </a:blipFill>
            </p:spPr>
            <p:txBody>
              <a:bodyPr/>
              <a:lstStyle/>
              <a:p>
                <a:r>
                  <a:rPr lang="it-IT">
                    <a:noFill/>
                  </a:rPr>
                  <a:t> </a:t>
                </a:r>
              </a:p>
            </p:txBody>
          </p:sp>
        </mc:Fallback>
      </mc:AlternateContent>
      <p:sp>
        <p:nvSpPr>
          <p:cNvPr id="17" name="CasellaDiTesto 16"/>
          <p:cNvSpPr txBox="1"/>
          <p:nvPr/>
        </p:nvSpPr>
        <p:spPr>
          <a:xfrm>
            <a:off x="510745" y="4956363"/>
            <a:ext cx="5428735" cy="923330"/>
          </a:xfrm>
          <a:prstGeom prst="rect">
            <a:avLst/>
          </a:prstGeom>
          <a:noFill/>
        </p:spPr>
        <p:txBody>
          <a:bodyPr wrap="square" rtlCol="0">
            <a:spAutoFit/>
          </a:bodyPr>
          <a:lstStyle/>
          <a:p>
            <a:r>
              <a:rPr lang="it-IT" dirty="0"/>
              <a:t>La funzione di distribuzione, essendo l'integrale di una costante, avrà andamento lineare in [a, b], sarà nulla per x ≤ a e unitaria per x ≥ b</a:t>
            </a:r>
          </a:p>
        </p:txBody>
      </p:sp>
      <p:sp>
        <p:nvSpPr>
          <p:cNvPr id="18" name="Rettangolo 17"/>
          <p:cNvSpPr/>
          <p:nvPr/>
        </p:nvSpPr>
        <p:spPr>
          <a:xfrm>
            <a:off x="9056111" y="3373535"/>
            <a:ext cx="2164375" cy="307777"/>
          </a:xfrm>
          <a:prstGeom prst="rect">
            <a:avLst/>
          </a:prstGeom>
        </p:spPr>
        <p:txBody>
          <a:bodyPr wrap="none">
            <a:spAutoFit/>
          </a:bodyPr>
          <a:lstStyle/>
          <a:p>
            <a:r>
              <a:rPr lang="it-IT" sz="1400" dirty="0">
                <a:latin typeface="Arial" panose="020B0604020202020204" pitchFamily="34" charset="0"/>
                <a:cs typeface="Arial" panose="020B0604020202020204" pitchFamily="34" charset="0"/>
              </a:rPr>
              <a:t>Funzione di distribuzione</a:t>
            </a:r>
          </a:p>
        </p:txBody>
      </p:sp>
      <p:grpSp>
        <p:nvGrpSpPr>
          <p:cNvPr id="10" name="Gruppo 9">
            <a:extLst>
              <a:ext uri="{FF2B5EF4-FFF2-40B4-BE49-F238E27FC236}">
                <a16:creationId xmlns:a16="http://schemas.microsoft.com/office/drawing/2014/main" id="{E99AF0D7-70D1-4882-B88F-16C089E8007B}"/>
              </a:ext>
            </a:extLst>
          </p:cNvPr>
          <p:cNvGrpSpPr/>
          <p:nvPr/>
        </p:nvGrpSpPr>
        <p:grpSpPr>
          <a:xfrm>
            <a:off x="5041557" y="374165"/>
            <a:ext cx="6115570" cy="3954914"/>
            <a:chOff x="3954638" y="764705"/>
            <a:chExt cx="6115570" cy="3954914"/>
          </a:xfrm>
        </p:grpSpPr>
        <p:pic>
          <p:nvPicPr>
            <p:cNvPr id="2" name="Immagine 1"/>
            <p:cNvPicPr>
              <a:picLocks noChangeAspect="1"/>
            </p:cNvPicPr>
            <p:nvPr/>
          </p:nvPicPr>
          <p:blipFill>
            <a:blip r:embed="rId5"/>
            <a:stretch>
              <a:fillRect/>
            </a:stretch>
          </p:blipFill>
          <p:spPr>
            <a:xfrm>
              <a:off x="6384033" y="764705"/>
              <a:ext cx="3686175" cy="2924175"/>
            </a:xfrm>
            <a:prstGeom prst="rect">
              <a:avLst/>
            </a:prstGeom>
          </p:spPr>
        </p:pic>
        <p:sp>
          <p:nvSpPr>
            <p:cNvPr id="9" name="Rettangolo 8"/>
            <p:cNvSpPr/>
            <p:nvPr/>
          </p:nvSpPr>
          <p:spPr>
            <a:xfrm>
              <a:off x="8616280" y="3381103"/>
              <a:ext cx="288862" cy="307777"/>
            </a:xfrm>
            <a:prstGeom prst="rect">
              <a:avLst/>
            </a:prstGeom>
          </p:spPr>
          <p:txBody>
            <a:bodyPr wrap="none">
              <a:spAutoFit/>
            </a:bodyPr>
            <a:lstStyle/>
            <a:p>
              <a:r>
                <a:rPr lang="it-IT" sz="1400"/>
                <a:t>d</a:t>
              </a:r>
            </a:p>
          </p:txBody>
        </p:sp>
        <p:sp>
          <p:nvSpPr>
            <p:cNvPr id="12" name="Rettangolo 11"/>
            <p:cNvSpPr/>
            <p:nvPr/>
          </p:nvSpPr>
          <p:spPr>
            <a:xfrm>
              <a:off x="8341846" y="3381102"/>
              <a:ext cx="277640" cy="307777"/>
            </a:xfrm>
            <a:prstGeom prst="rect">
              <a:avLst/>
            </a:prstGeom>
          </p:spPr>
          <p:txBody>
            <a:bodyPr wrap="none">
              <a:spAutoFit/>
            </a:bodyPr>
            <a:lstStyle/>
            <a:p>
              <a:r>
                <a:rPr lang="it-IT" sz="1400"/>
                <a:t>c</a:t>
              </a:r>
            </a:p>
          </p:txBody>
        </p:sp>
        <p:cxnSp>
          <p:nvCxnSpPr>
            <p:cNvPr id="14" name="Connettore diritto 13"/>
            <p:cNvCxnSpPr/>
            <p:nvPr/>
          </p:nvCxnSpPr>
          <p:spPr>
            <a:xfrm>
              <a:off x="8479063" y="3295536"/>
              <a:ext cx="0" cy="144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a:xfrm>
              <a:off x="8742864" y="3295536"/>
              <a:ext cx="0" cy="144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8497635" y="1671875"/>
              <a:ext cx="234000" cy="172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p:cNvCxnSpPr>
              <a:cxnSpLocks/>
            </p:cNvCxnSpPr>
            <p:nvPr/>
          </p:nvCxnSpPr>
          <p:spPr>
            <a:xfrm flipV="1">
              <a:off x="3954638" y="3573016"/>
              <a:ext cx="4301603" cy="1146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012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latin typeface="+mj-lt"/>
            </a:endParaRPr>
          </a:p>
        </p:txBody>
      </p:sp>
      <p:graphicFrame>
        <p:nvGraphicFramePr>
          <p:cNvPr id="36867" name="Oggetto 2"/>
          <p:cNvGraphicFramePr>
            <a:graphicFrameLocks noChangeAspect="1"/>
          </p:cNvGraphicFramePr>
          <p:nvPr>
            <p:extLst>
              <p:ext uri="{D42A27DB-BD31-4B8C-83A1-F6EECF244321}">
                <p14:modId xmlns:p14="http://schemas.microsoft.com/office/powerpoint/2010/main" val="1890095905"/>
              </p:ext>
            </p:extLst>
          </p:nvPr>
        </p:nvGraphicFramePr>
        <p:xfrm>
          <a:off x="2063751" y="908051"/>
          <a:ext cx="2335213" cy="969963"/>
        </p:xfrm>
        <a:graphic>
          <a:graphicData uri="http://schemas.openxmlformats.org/presentationml/2006/ole">
            <mc:AlternateContent xmlns:mc="http://schemas.openxmlformats.org/markup-compatibility/2006">
              <mc:Choice xmlns:v="urn:schemas-microsoft-com:vml" Requires="v">
                <p:oleObj name="Equazione" r:id="rId2" imgW="1765300" imgH="723900" progId="Equation.3">
                  <p:embed/>
                </p:oleObj>
              </mc:Choice>
              <mc:Fallback>
                <p:oleObj name="Equazione" r:id="rId2" imgW="1765300" imgH="723900" progId="Equation.3">
                  <p:embed/>
                  <p:pic>
                    <p:nvPicPr>
                      <p:cNvPr id="36867" name="Ogget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908051"/>
                        <a:ext cx="233521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68" name="Rectangle 3"/>
          <p:cNvSpPr>
            <a:spLocks noChangeArrowheads="1"/>
          </p:cNvSpPr>
          <p:nvPr/>
        </p:nvSpPr>
        <p:spPr bwMode="auto">
          <a:xfrm>
            <a:off x="1905000" y="228600"/>
            <a:ext cx="46501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latin typeface="+mj-lt"/>
              </a:rPr>
              <a:t>Variabile casuale gaussiana: densità di probabilità</a:t>
            </a:r>
          </a:p>
        </p:txBody>
      </p:sp>
      <mc:AlternateContent xmlns:mc="http://schemas.openxmlformats.org/markup-compatibility/2006" xmlns:a14="http://schemas.microsoft.com/office/drawing/2010/main">
        <mc:Choice Requires="a14">
          <p:sp>
            <p:nvSpPr>
              <p:cNvPr id="36869" name="CasellaDiTesto 4"/>
              <p:cNvSpPr txBox="1">
                <a:spLocks noChangeArrowheads="1"/>
              </p:cNvSpPr>
              <p:nvPr/>
            </p:nvSpPr>
            <p:spPr bwMode="auto">
              <a:xfrm>
                <a:off x="345990" y="2852936"/>
                <a:ext cx="11505351" cy="286232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it-IT" sz="2000" dirty="0">
                    <a:latin typeface="+mj-lt"/>
                  </a:rPr>
                  <a:t>dove m e s</a:t>
                </a:r>
                <a:r>
                  <a:rPr lang="it-IT" sz="2000" baseline="30000" dirty="0">
                    <a:latin typeface="+mj-lt"/>
                  </a:rPr>
                  <a:t>2</a:t>
                </a:r>
                <a:r>
                  <a:rPr lang="it-IT" sz="2000" dirty="0">
                    <a:latin typeface="+mj-lt"/>
                  </a:rPr>
                  <a:t> sono rispettivamente la media e la varianza, che determinano perciò completamente la distribuzione della </a:t>
                </a:r>
                <a:r>
                  <a:rPr lang="it-IT" sz="2000" dirty="0" err="1">
                    <a:latin typeface="+mj-lt"/>
                  </a:rPr>
                  <a:t>v.c.</a:t>
                </a:r>
                <a:r>
                  <a:rPr lang="it-IT" sz="2000" dirty="0">
                    <a:latin typeface="+mj-lt"/>
                  </a:rPr>
                  <a:t>, indicata per brevità con N[</a:t>
                </a:r>
                <a14:m>
                  <m:oMath xmlns:m="http://schemas.openxmlformats.org/officeDocument/2006/math">
                    <m:r>
                      <a:rPr lang="it-IT" sz="2000" i="1" dirty="0" smtClean="0">
                        <a:latin typeface="Cambria Math" panose="02040503050406030204" pitchFamily="18" charset="0"/>
                        <a:ea typeface="Cambria Math" panose="02040503050406030204" pitchFamily="18" charset="0"/>
                      </a:rPr>
                      <m:t>𝜇</m:t>
                    </m:r>
                  </m:oMath>
                </a14:m>
                <a:r>
                  <a:rPr lang="it-IT" sz="2000" dirty="0">
                    <a:latin typeface="+mj-lt"/>
                  </a:rPr>
                  <a:t>;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𝜎</m:t>
                    </m:r>
                  </m:oMath>
                </a14:m>
                <a:r>
                  <a:rPr lang="it-IT" sz="2000" baseline="30000" dirty="0">
                    <a:latin typeface="+mj-lt"/>
                  </a:rPr>
                  <a:t>2</a:t>
                </a:r>
                <a:r>
                  <a:rPr lang="it-IT" sz="2000" dirty="0">
                    <a:latin typeface="+mj-lt"/>
                  </a:rPr>
                  <a:t>].</a:t>
                </a:r>
              </a:p>
              <a:p>
                <a:pPr eaLnBrk="1" hangingPunct="1"/>
                <a:r>
                  <a:rPr lang="it-IT" sz="2000" dirty="0">
                    <a:latin typeface="+mj-lt"/>
                  </a:rPr>
                  <a:t>Si dimostra poi che la </a:t>
                </a:r>
                <a:r>
                  <a:rPr lang="it-IT" sz="2000" dirty="0" err="1">
                    <a:latin typeface="+mj-lt"/>
                  </a:rPr>
                  <a:t>v.c.</a:t>
                </a:r>
                <a:r>
                  <a:rPr lang="it-IT" sz="2000" dirty="0">
                    <a:latin typeface="+mj-lt"/>
                  </a:rPr>
                  <a:t> z = (x -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𝜇</m:t>
                    </m:r>
                  </m:oMath>
                </a14:m>
                <a:r>
                  <a:rPr lang="it-IT" sz="2000" dirty="0">
                    <a:latin typeface="+mj-lt"/>
                  </a:rPr>
                  <a:t>) /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𝜎</m:t>
                    </m:r>
                  </m:oMath>
                </a14:m>
                <a:r>
                  <a:rPr lang="it-IT" sz="2000" dirty="0">
                    <a:latin typeface="+mj-lt"/>
                  </a:rPr>
                  <a:t>, detta normale standardizzata, è ancora una </a:t>
                </a:r>
                <a:r>
                  <a:rPr lang="it-IT" sz="2000" dirty="0" err="1">
                    <a:latin typeface="+mj-lt"/>
                  </a:rPr>
                  <a:t>v.c.</a:t>
                </a:r>
                <a:r>
                  <a:rPr lang="it-IT" sz="2000" dirty="0">
                    <a:latin typeface="+mj-lt"/>
                  </a:rPr>
                  <a:t> normale, con media zero e varianza unitaria. Poiché le probabilità della distribuzione z sono tabulate, ad essa ci si riporta quando si debbano leggere probabilità relative ad una particolare distribuzione normale. In base alle definizioni poste per le </a:t>
                </a:r>
                <a:r>
                  <a:rPr lang="it-IT" sz="2000" dirty="0" err="1">
                    <a:latin typeface="+mj-lt"/>
                  </a:rPr>
                  <a:t>v.c.</a:t>
                </a:r>
                <a:r>
                  <a:rPr lang="it-IT" sz="2000" dirty="0">
                    <a:latin typeface="+mj-lt"/>
                  </a:rPr>
                  <a:t> funzioni di un'altra, risulta infatti che, volendo calcolare P(a ≤ x ≤ b), basta determinare z</a:t>
                </a:r>
                <a:r>
                  <a:rPr lang="it-IT" sz="2000" baseline="-25000" dirty="0">
                    <a:latin typeface="+mj-lt"/>
                  </a:rPr>
                  <a:t>a</a:t>
                </a:r>
                <a:r>
                  <a:rPr lang="it-IT" sz="2000" dirty="0">
                    <a:latin typeface="+mj-lt"/>
                  </a:rPr>
                  <a:t> = (a - </a:t>
                </a:r>
                <a14:m>
                  <m:oMath xmlns:m="http://schemas.openxmlformats.org/officeDocument/2006/math">
                    <m:r>
                      <a:rPr lang="it-IT" sz="2000" i="1" dirty="0">
                        <a:latin typeface="Cambria Math" panose="02040503050406030204" pitchFamily="18" charset="0"/>
                        <a:ea typeface="Cambria Math" panose="02040503050406030204" pitchFamily="18" charset="0"/>
                      </a:rPr>
                      <m:t>𝜇</m:t>
                    </m:r>
                  </m:oMath>
                </a14:m>
                <a:r>
                  <a:rPr lang="it-IT" sz="2000" dirty="0">
                    <a:latin typeface="+mj-lt"/>
                  </a:rPr>
                  <a:t>) / </a:t>
                </a:r>
                <a14:m>
                  <m:oMath xmlns:m="http://schemas.openxmlformats.org/officeDocument/2006/math">
                    <m:r>
                      <a:rPr lang="it-IT" sz="2000" i="1" dirty="0">
                        <a:latin typeface="Cambria Math" panose="02040503050406030204" pitchFamily="18" charset="0"/>
                        <a:ea typeface="Cambria Math" panose="02040503050406030204" pitchFamily="18" charset="0"/>
                      </a:rPr>
                      <m:t>𝜎</m:t>
                    </m:r>
                  </m:oMath>
                </a14:m>
                <a:r>
                  <a:rPr lang="it-IT" sz="2000" dirty="0">
                    <a:latin typeface="+mj-lt"/>
                  </a:rPr>
                  <a:t>  e  </a:t>
                </a:r>
                <a:r>
                  <a:rPr lang="it-IT" sz="2000" dirty="0" err="1">
                    <a:latin typeface="+mj-lt"/>
                  </a:rPr>
                  <a:t>z</a:t>
                </a:r>
                <a:r>
                  <a:rPr lang="it-IT" sz="2000" baseline="-25000" dirty="0" err="1">
                    <a:latin typeface="+mj-lt"/>
                  </a:rPr>
                  <a:t>b</a:t>
                </a:r>
                <a:r>
                  <a:rPr lang="it-IT" sz="2000" dirty="0">
                    <a:latin typeface="+mj-lt"/>
                  </a:rPr>
                  <a:t> = (x - </a:t>
                </a:r>
                <a14:m>
                  <m:oMath xmlns:m="http://schemas.openxmlformats.org/officeDocument/2006/math">
                    <m:r>
                      <a:rPr lang="it-IT" sz="2000" i="1" dirty="0">
                        <a:latin typeface="Cambria Math" panose="02040503050406030204" pitchFamily="18" charset="0"/>
                        <a:ea typeface="Cambria Math" panose="02040503050406030204" pitchFamily="18" charset="0"/>
                      </a:rPr>
                      <m:t>𝜇</m:t>
                    </m:r>
                  </m:oMath>
                </a14:m>
                <a:r>
                  <a:rPr lang="it-IT" sz="2000" dirty="0">
                    <a:latin typeface="+mj-lt"/>
                  </a:rPr>
                  <a:t>) / </a:t>
                </a:r>
                <a14:m>
                  <m:oMath xmlns:m="http://schemas.openxmlformats.org/officeDocument/2006/math">
                    <m:r>
                      <a:rPr lang="it-IT" sz="2000" i="1" dirty="0">
                        <a:latin typeface="Cambria Math" panose="02040503050406030204" pitchFamily="18" charset="0"/>
                        <a:ea typeface="Cambria Math" panose="02040503050406030204" pitchFamily="18" charset="0"/>
                      </a:rPr>
                      <m:t>𝜎</m:t>
                    </m:r>
                  </m:oMath>
                </a14:m>
                <a:r>
                  <a:rPr lang="it-IT" sz="2000" dirty="0">
                    <a:latin typeface="+mj-lt"/>
                  </a:rPr>
                  <a:t>  quindi leggere sulle tabelle la probabilità</a:t>
                </a:r>
                <a:endParaRPr lang="it-IT" sz="2000" b="1" dirty="0">
                  <a:latin typeface="+mj-lt"/>
                </a:endParaRPr>
              </a:p>
              <a:p>
                <a:pPr eaLnBrk="1" hangingPunct="1"/>
                <a:r>
                  <a:rPr lang="it-IT" sz="2000" dirty="0">
                    <a:latin typeface="+mj-lt"/>
                  </a:rPr>
                  <a:t>P(z</a:t>
                </a:r>
                <a:r>
                  <a:rPr lang="it-IT" sz="2000" baseline="-25000" dirty="0">
                    <a:latin typeface="+mj-lt"/>
                  </a:rPr>
                  <a:t>a</a:t>
                </a:r>
                <a:r>
                  <a:rPr lang="it-IT" sz="2000" dirty="0">
                    <a:latin typeface="+mj-lt"/>
                  </a:rPr>
                  <a:t>  ≤ z ≤  </a:t>
                </a:r>
                <a:r>
                  <a:rPr lang="it-IT" sz="2000" dirty="0" err="1">
                    <a:latin typeface="+mj-lt"/>
                  </a:rPr>
                  <a:t>z</a:t>
                </a:r>
                <a:r>
                  <a:rPr lang="it-IT" sz="2000" baseline="-25000" dirty="0" err="1">
                    <a:latin typeface="+mj-lt"/>
                  </a:rPr>
                  <a:t>b</a:t>
                </a:r>
                <a:r>
                  <a:rPr lang="it-IT" sz="2000" dirty="0">
                    <a:latin typeface="+mj-lt"/>
                  </a:rPr>
                  <a:t>) = P(a ≤ x ≤ b).</a:t>
                </a:r>
              </a:p>
              <a:p>
                <a:pPr eaLnBrk="1" hangingPunct="1"/>
                <a:endParaRPr lang="it-IT" sz="2000" dirty="0">
                  <a:latin typeface="+mj-lt"/>
                </a:endParaRPr>
              </a:p>
            </p:txBody>
          </p:sp>
        </mc:Choice>
        <mc:Fallback xmlns="">
          <p:sp>
            <p:nvSpPr>
              <p:cNvPr id="36869" name="CasellaDiTesto 4"/>
              <p:cNvSpPr txBox="1">
                <a:spLocks noRot="1" noChangeAspect="1" noMove="1" noResize="1" noEditPoints="1" noAdjustHandles="1" noChangeArrowheads="1" noChangeShapeType="1" noTextEdit="1"/>
              </p:cNvSpPr>
              <p:nvPr/>
            </p:nvSpPr>
            <p:spPr bwMode="auto">
              <a:xfrm>
                <a:off x="345990" y="2852936"/>
                <a:ext cx="11505351" cy="2862322"/>
              </a:xfrm>
              <a:prstGeom prst="rect">
                <a:avLst/>
              </a:prstGeom>
              <a:blipFill>
                <a:blip r:embed="rId4"/>
                <a:stretch>
                  <a:fillRect l="-583" t="-1064" r="-4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p:pic>
        <p:nvPicPr>
          <p:cNvPr id="6" name="Picture 14" descr="D:\dida\disp_topo\matlab\pdf_20pesi.jpg"/>
          <p:cNvPicPr>
            <a:picLocks noChangeAspect="1" noChangeArrowheads="1"/>
          </p:cNvPicPr>
          <p:nvPr/>
        </p:nvPicPr>
        <p:blipFill>
          <a:blip r:embed="rId5">
            <a:extLst>
              <a:ext uri="{28A0092B-C50C-407E-A947-70E740481C1C}">
                <a14:useLocalDpi xmlns:a14="http://schemas.microsoft.com/office/drawing/2010/main" val="0"/>
              </a:ext>
            </a:extLst>
          </a:blip>
          <a:srcRect l="4616" t="3226" r="7692"/>
          <a:stretch>
            <a:fillRect/>
          </a:stretch>
        </p:blipFill>
        <p:spPr bwMode="auto">
          <a:xfrm>
            <a:off x="5519936" y="770384"/>
            <a:ext cx="3732056" cy="196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64" y="674202"/>
            <a:ext cx="4248894" cy="31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290" y="3098362"/>
            <a:ext cx="4641130" cy="320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905000" y="228600"/>
            <a:ext cx="38739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latin typeface="+mj-lt"/>
              </a:rPr>
              <a:t>Variabile casuale gaussiana al variare di s</a:t>
            </a:r>
          </a:p>
        </p:txBody>
      </p:sp>
      <p:sp>
        <p:nvSpPr>
          <p:cNvPr id="5" name="Rectangle 3"/>
          <p:cNvSpPr>
            <a:spLocks noChangeArrowheads="1"/>
          </p:cNvSpPr>
          <p:nvPr/>
        </p:nvSpPr>
        <p:spPr bwMode="auto">
          <a:xfrm>
            <a:off x="5503848" y="1759504"/>
            <a:ext cx="23666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a:latin typeface="+mj-lt"/>
              </a:rPr>
              <a:t>Densità di probabilità</a:t>
            </a:r>
          </a:p>
        </p:txBody>
      </p:sp>
      <p:sp>
        <p:nvSpPr>
          <p:cNvPr id="6" name="Rectangle 3"/>
          <p:cNvSpPr>
            <a:spLocks noChangeArrowheads="1"/>
          </p:cNvSpPr>
          <p:nvPr/>
        </p:nvSpPr>
        <p:spPr bwMode="auto">
          <a:xfrm>
            <a:off x="1134308" y="4498331"/>
            <a:ext cx="27543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a:latin typeface="+mj-lt"/>
              </a:rPr>
              <a:t>Funzione di distribuzione</a:t>
            </a:r>
          </a:p>
        </p:txBody>
      </p:sp>
    </p:spTree>
    <p:extLst>
      <p:ext uri="{BB962C8B-B14F-4D97-AF65-F5344CB8AC3E}">
        <p14:creationId xmlns:p14="http://schemas.microsoft.com/office/powerpoint/2010/main" val="4199754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Rettangolo 3"/>
          <p:cNvSpPr/>
          <p:nvPr/>
        </p:nvSpPr>
        <p:spPr>
          <a:xfrm>
            <a:off x="650790" y="130755"/>
            <a:ext cx="11178743" cy="1477328"/>
          </a:xfrm>
          <a:prstGeom prst="rect">
            <a:avLst/>
          </a:prstGeom>
        </p:spPr>
        <p:txBody>
          <a:bodyPr wrap="square">
            <a:spAutoFit/>
          </a:bodyPr>
          <a:lstStyle/>
          <a:p>
            <a:r>
              <a:rPr lang="it-IT" b="1" dirty="0"/>
              <a:t>Variabile casuale funzione di un'altra</a:t>
            </a:r>
          </a:p>
          <a:p>
            <a:r>
              <a:rPr lang="it-IT"/>
              <a:t>Supponiamo di misurare più volte il lato L di un quadrato e ad ogni misura di ricavare il perimetro P. </a:t>
            </a:r>
          </a:p>
          <a:p>
            <a:r>
              <a:rPr lang="it-IT"/>
              <a:t>Se interpretiamo le misure del lato come estrazioni da una v.c. anche i valori di P possono essere intese come estrazioni da una v.c., anche se non frutto di una misura diretta. Possiamo cioè pensare che P sia una v.c. funzione della v.c. L.</a:t>
            </a:r>
          </a:p>
        </p:txBody>
      </p:sp>
      <p:grpSp>
        <p:nvGrpSpPr>
          <p:cNvPr id="8" name="Gruppo 7">
            <a:extLst>
              <a:ext uri="{FF2B5EF4-FFF2-40B4-BE49-F238E27FC236}">
                <a16:creationId xmlns:a16="http://schemas.microsoft.com/office/drawing/2014/main" id="{EE71C8EC-5055-4309-B2B7-323CB307147B}"/>
              </a:ext>
            </a:extLst>
          </p:cNvPr>
          <p:cNvGrpSpPr/>
          <p:nvPr/>
        </p:nvGrpSpPr>
        <p:grpSpPr>
          <a:xfrm>
            <a:off x="1708732" y="1608083"/>
            <a:ext cx="9947809" cy="4247317"/>
            <a:chOff x="1708732" y="1608083"/>
            <a:chExt cx="9947809" cy="4247317"/>
          </a:xfrm>
        </p:grpSpPr>
        <p:grpSp>
          <p:nvGrpSpPr>
            <p:cNvPr id="21" name="Gruppo 20"/>
            <p:cNvGrpSpPr/>
            <p:nvPr/>
          </p:nvGrpSpPr>
          <p:grpSpPr>
            <a:xfrm>
              <a:off x="1708732" y="1608083"/>
              <a:ext cx="9947809" cy="4247317"/>
              <a:chOff x="345021" y="2832216"/>
              <a:chExt cx="9947809" cy="4247317"/>
            </a:xfrm>
          </p:grpSpPr>
          <p:sp>
            <p:nvSpPr>
              <p:cNvPr id="3" name="Rettangolo 2"/>
              <p:cNvSpPr/>
              <p:nvPr/>
            </p:nvSpPr>
            <p:spPr>
              <a:xfrm>
                <a:off x="1331640" y="6201727"/>
                <a:ext cx="720000" cy="3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1211688" y="3285024"/>
                <a:ext cx="90000" cy="288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p:nvPr/>
            </p:nvCxnSpPr>
            <p:spPr>
              <a:xfrm flipV="1">
                <a:off x="1283382" y="2996952"/>
                <a:ext cx="0" cy="33123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a:stCxn id="5" idx="2"/>
              </p:cNvCxnSpPr>
              <p:nvPr/>
            </p:nvCxnSpPr>
            <p:spPr>
              <a:xfrm>
                <a:off x="1256688" y="6165024"/>
                <a:ext cx="1803144" cy="3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1 11"/>
              <p:cNvCxnSpPr>
                <a:endCxn id="5" idx="2"/>
              </p:cNvCxnSpPr>
              <p:nvPr/>
            </p:nvCxnSpPr>
            <p:spPr>
              <a:xfrm flipH="1">
                <a:off x="1256688" y="3140968"/>
                <a:ext cx="792000" cy="316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3203849" y="2832216"/>
                <a:ext cx="7088981" cy="4247317"/>
              </a:xfrm>
              <a:prstGeom prst="rect">
                <a:avLst/>
              </a:prstGeom>
            </p:spPr>
            <p:txBody>
              <a:bodyPr wrap="square">
                <a:spAutoFit/>
              </a:bodyPr>
              <a:lstStyle/>
              <a:p>
                <a:r>
                  <a:rPr lang="it-IT" dirty="0"/>
                  <a:t>Consideriamo ad esempio che L sia una </a:t>
                </a:r>
                <a:r>
                  <a:rPr lang="it-IT" dirty="0" err="1"/>
                  <a:t>v.c.</a:t>
                </a:r>
                <a:r>
                  <a:rPr lang="it-IT" dirty="0"/>
                  <a:t> distribuita in modo uniforme nell'intervallo [90.0; 90.2] metri.</a:t>
                </a:r>
              </a:p>
              <a:p>
                <a:r>
                  <a:rPr lang="it-IT" dirty="0"/>
                  <a:t>Il perimetro P= 4 L potrà quindi assumere valori tra:</a:t>
                </a:r>
              </a:p>
              <a:p>
                <a:r>
                  <a:rPr lang="it-IT" dirty="0"/>
                  <a:t>90.0*4 = 360 m e 90.2*4=360.8.</a:t>
                </a:r>
              </a:p>
              <a:p>
                <a:endParaRPr lang="it-IT" dirty="0"/>
              </a:p>
              <a:p>
                <a:r>
                  <a:rPr lang="it-IT" dirty="0"/>
                  <a:t>Quale sarà la forma della densità di probabilità di P?</a:t>
                </a:r>
              </a:p>
              <a:p>
                <a:r>
                  <a:rPr lang="it-IT" dirty="0"/>
                  <a:t>Per la linearità della relazione tra P ed L, possiamo pensare che anche la densità di P sia uniforme; tuttavia la </a:t>
                </a:r>
                <a:r>
                  <a:rPr lang="it-IT" dirty="0" err="1"/>
                  <a:t>v.c.</a:t>
                </a:r>
                <a:r>
                  <a:rPr lang="it-IT" dirty="0"/>
                  <a:t> P è molto meno concentrata di L, </a:t>
                </a:r>
                <a:r>
                  <a:rPr lang="it-IT" dirty="0" err="1"/>
                  <a:t>perchè</a:t>
                </a:r>
                <a:r>
                  <a:rPr lang="it-IT" dirty="0"/>
                  <a:t> il suo intervallo di definizione è di 80 cm contro i 20 cm del lato. </a:t>
                </a:r>
              </a:p>
              <a:p>
                <a:endParaRPr lang="it-IT" dirty="0"/>
              </a:p>
              <a:p>
                <a:r>
                  <a:rPr lang="it-IT" dirty="0"/>
                  <a:t>"meno concentrata" può essere </a:t>
                </a:r>
                <a:r>
                  <a:rPr lang="it-IT" dirty="0" err="1"/>
                  <a:t>riespresso</a:t>
                </a:r>
                <a:r>
                  <a:rPr lang="it-IT" dirty="0"/>
                  <a:t> come "più dispersa" ovvero "meno precisa"…</a:t>
                </a:r>
              </a:p>
              <a:p>
                <a:r>
                  <a:rPr lang="it-IT" dirty="0"/>
                  <a:t>Allora il coefficiente 4 nella relazione P=4 L agisce come un "dilatatore" dell'incertezza… Il perimetro è meno preciso del lato.</a:t>
                </a:r>
              </a:p>
            </p:txBody>
          </p:sp>
          <p:sp>
            <p:nvSpPr>
              <p:cNvPr id="17" name="Rettangolo 16"/>
              <p:cNvSpPr/>
              <p:nvPr/>
            </p:nvSpPr>
            <p:spPr>
              <a:xfrm>
                <a:off x="345021" y="6067719"/>
                <a:ext cx="1021433" cy="338554"/>
              </a:xfrm>
              <a:prstGeom prst="rect">
                <a:avLst/>
              </a:prstGeom>
            </p:spPr>
            <p:txBody>
              <a:bodyPr wrap="none">
                <a:spAutoFit/>
              </a:bodyPr>
              <a:lstStyle/>
              <a:p>
                <a:r>
                  <a:rPr lang="it-IT" sz="1600"/>
                  <a:t>(90, 360) </a:t>
                </a:r>
              </a:p>
            </p:txBody>
          </p:sp>
          <p:sp>
            <p:nvSpPr>
              <p:cNvPr id="18" name="CasellaDiTesto 17"/>
              <p:cNvSpPr txBox="1"/>
              <p:nvPr/>
            </p:nvSpPr>
            <p:spPr>
              <a:xfrm>
                <a:off x="1835696" y="3861048"/>
                <a:ext cx="822661" cy="707886"/>
              </a:xfrm>
              <a:prstGeom prst="rect">
                <a:avLst/>
              </a:prstGeom>
              <a:noFill/>
            </p:spPr>
            <p:txBody>
              <a:bodyPr wrap="none" rtlCol="0">
                <a:spAutoFit/>
              </a:bodyPr>
              <a:lstStyle/>
              <a:p>
                <a:r>
                  <a:rPr lang="it-IT" sz="2000"/>
                  <a:t>retta</a:t>
                </a:r>
              </a:p>
              <a:p>
                <a:r>
                  <a:rPr lang="it-IT" sz="2000"/>
                  <a:t>P=4L</a:t>
                </a:r>
              </a:p>
            </p:txBody>
          </p:sp>
          <p:sp>
            <p:nvSpPr>
              <p:cNvPr id="19" name="CasellaDiTesto 18"/>
              <p:cNvSpPr txBox="1"/>
              <p:nvPr/>
            </p:nvSpPr>
            <p:spPr>
              <a:xfrm>
                <a:off x="845593" y="2904224"/>
                <a:ext cx="340158" cy="400110"/>
              </a:xfrm>
              <a:prstGeom prst="rect">
                <a:avLst/>
              </a:prstGeom>
              <a:noFill/>
            </p:spPr>
            <p:txBody>
              <a:bodyPr wrap="none" rtlCol="0">
                <a:spAutoFit/>
              </a:bodyPr>
              <a:lstStyle/>
              <a:p>
                <a:r>
                  <a:rPr lang="it-IT" sz="2000"/>
                  <a:t>P</a:t>
                </a:r>
              </a:p>
            </p:txBody>
          </p:sp>
          <p:sp>
            <p:nvSpPr>
              <p:cNvPr id="20" name="CasellaDiTesto 19"/>
              <p:cNvSpPr txBox="1"/>
              <p:nvPr/>
            </p:nvSpPr>
            <p:spPr>
              <a:xfrm>
                <a:off x="2663387" y="6109265"/>
                <a:ext cx="317716" cy="400110"/>
              </a:xfrm>
              <a:prstGeom prst="rect">
                <a:avLst/>
              </a:prstGeom>
              <a:noFill/>
            </p:spPr>
            <p:txBody>
              <a:bodyPr wrap="none" rtlCol="0">
                <a:spAutoFit/>
              </a:bodyPr>
              <a:lstStyle/>
              <a:p>
                <a:r>
                  <a:rPr lang="it-IT" sz="2000"/>
                  <a:t>L</a:t>
                </a:r>
              </a:p>
            </p:txBody>
          </p:sp>
        </p:grpSp>
        <p:sp>
          <p:nvSpPr>
            <p:cNvPr id="9" name="Rettangolo 8"/>
            <p:cNvSpPr/>
            <p:nvPr/>
          </p:nvSpPr>
          <p:spPr>
            <a:xfrm>
              <a:off x="2637831" y="1836866"/>
              <a:ext cx="511679" cy="338554"/>
            </a:xfrm>
            <a:prstGeom prst="rect">
              <a:avLst/>
            </a:prstGeom>
          </p:spPr>
          <p:txBody>
            <a:bodyPr wrap="none">
              <a:spAutoFit/>
            </a:bodyPr>
            <a:lstStyle/>
            <a:p>
              <a:r>
                <a:rPr lang="it-IT" sz="1600"/>
                <a:t>360</a:t>
              </a:r>
            </a:p>
          </p:txBody>
        </p:sp>
        <p:sp>
          <p:nvSpPr>
            <p:cNvPr id="10" name="Rettangolo 9"/>
            <p:cNvSpPr/>
            <p:nvPr/>
          </p:nvSpPr>
          <p:spPr>
            <a:xfrm>
              <a:off x="3357950" y="4879801"/>
              <a:ext cx="566181" cy="338554"/>
            </a:xfrm>
            <a:prstGeom prst="rect">
              <a:avLst/>
            </a:prstGeom>
          </p:spPr>
          <p:txBody>
            <a:bodyPr wrap="none">
              <a:spAutoFit/>
            </a:bodyPr>
            <a:lstStyle/>
            <a:p>
              <a:r>
                <a:rPr lang="it-IT" sz="1600"/>
                <a:t>90.2</a:t>
              </a:r>
            </a:p>
          </p:txBody>
        </p:sp>
      </p:grpSp>
    </p:spTree>
    <p:extLst>
      <p:ext uri="{BB962C8B-B14F-4D97-AF65-F5344CB8AC3E}">
        <p14:creationId xmlns:p14="http://schemas.microsoft.com/office/powerpoint/2010/main" val="2562267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Rettangolo 3"/>
          <p:cNvSpPr/>
          <p:nvPr/>
        </p:nvSpPr>
        <p:spPr>
          <a:xfrm>
            <a:off x="403654" y="260649"/>
            <a:ext cx="11384692" cy="2862322"/>
          </a:xfrm>
          <a:prstGeom prst="rect">
            <a:avLst/>
          </a:prstGeom>
        </p:spPr>
        <p:txBody>
          <a:bodyPr wrap="square">
            <a:spAutoFit/>
          </a:bodyPr>
          <a:lstStyle/>
          <a:p>
            <a:r>
              <a:rPr lang="it-IT" sz="2000" b="1" i="1" dirty="0"/>
              <a:t>Variabile casuale funzione di un'altra</a:t>
            </a:r>
            <a:endParaRPr lang="it-IT" sz="2000" dirty="0"/>
          </a:p>
          <a:p>
            <a:r>
              <a:rPr lang="it-IT" sz="2000" dirty="0"/>
              <a:t>Sia y=g(x) una funzione monotona definita in </a:t>
            </a:r>
            <a:r>
              <a:rPr lang="it-IT" sz="2000" dirty="0" err="1"/>
              <a:t>Sx</a:t>
            </a:r>
            <a:r>
              <a:rPr lang="it-IT" sz="2000" dirty="0"/>
              <a:t>, insieme dei v.a. della </a:t>
            </a:r>
            <a:r>
              <a:rPr lang="it-IT" sz="2000" dirty="0" err="1"/>
              <a:t>v.c.</a:t>
            </a:r>
            <a:r>
              <a:rPr lang="it-IT" sz="2000" dirty="0"/>
              <a:t> X. La funzione trasforma </a:t>
            </a:r>
            <a:r>
              <a:rPr lang="it-IT" sz="2000" dirty="0" err="1"/>
              <a:t>Sx</a:t>
            </a:r>
            <a:r>
              <a:rPr lang="it-IT" sz="2000" dirty="0"/>
              <a:t> in </a:t>
            </a:r>
            <a:r>
              <a:rPr lang="it-IT" sz="2000" dirty="0" err="1"/>
              <a:t>Sy</a:t>
            </a:r>
            <a:r>
              <a:rPr lang="it-IT" sz="2000" dirty="0"/>
              <a:t> e genera la </a:t>
            </a:r>
            <a:r>
              <a:rPr lang="it-IT" sz="2000" dirty="0" err="1"/>
              <a:t>v.c.</a:t>
            </a:r>
            <a:r>
              <a:rPr lang="it-IT" sz="2000" dirty="0"/>
              <a:t> Y. Sia </a:t>
            </a:r>
            <a:r>
              <a:rPr lang="it-IT" sz="2000" dirty="0" err="1"/>
              <a:t>Ay</a:t>
            </a:r>
            <a:r>
              <a:rPr lang="it-IT" sz="2000" dirty="0"/>
              <a:t> un sottoinsieme di </a:t>
            </a:r>
            <a:r>
              <a:rPr lang="it-IT" sz="2000" dirty="0" err="1"/>
              <a:t>Sy</a:t>
            </a:r>
            <a:r>
              <a:rPr lang="it-IT" sz="2000" dirty="0"/>
              <a:t>; ad esso corrisponderà </a:t>
            </a:r>
            <a:r>
              <a:rPr lang="it-IT" sz="2000" dirty="0" err="1"/>
              <a:t>Ax</a:t>
            </a:r>
            <a:r>
              <a:rPr lang="it-IT" sz="2000" dirty="0"/>
              <a:t>, sottoinsieme di </a:t>
            </a:r>
            <a:r>
              <a:rPr lang="it-IT" sz="2000" dirty="0" err="1"/>
              <a:t>Sx</a:t>
            </a:r>
            <a:r>
              <a:rPr lang="it-IT" sz="2000" dirty="0"/>
              <a:t>. Per definizione poniamo P(Y </a:t>
            </a:r>
            <a:r>
              <a:rPr lang="it-IT" sz="2000" dirty="0">
                <a:sym typeface="Symbol"/>
              </a:rPr>
              <a:t></a:t>
            </a:r>
            <a:r>
              <a:rPr lang="it-IT" sz="2000" dirty="0" err="1"/>
              <a:t>Ay</a:t>
            </a:r>
            <a:r>
              <a:rPr lang="it-IT" sz="2000" dirty="0"/>
              <a:t>) = P(X</a:t>
            </a:r>
            <a:r>
              <a:rPr lang="it-IT" sz="2000" dirty="0">
                <a:sym typeface="Symbol"/>
              </a:rPr>
              <a:t>  </a:t>
            </a:r>
            <a:r>
              <a:rPr lang="it-IT" sz="2000" dirty="0" err="1"/>
              <a:t>Ax</a:t>
            </a:r>
            <a:r>
              <a:rPr lang="it-IT" sz="2000" dirty="0"/>
              <a:t>).  In termini di intervalli infinitesimi, preso un punto y tale che y=g(x), la probabilità </a:t>
            </a:r>
            <a:r>
              <a:rPr lang="it-IT" sz="2000" dirty="0" err="1"/>
              <a:t>f</a:t>
            </a:r>
            <a:r>
              <a:rPr lang="it-IT" sz="2000" baseline="-25000" dirty="0" err="1"/>
              <a:t>Y</a:t>
            </a:r>
            <a:r>
              <a:rPr lang="it-IT" sz="2000" dirty="0"/>
              <a:t> (y) </a:t>
            </a:r>
            <a:r>
              <a:rPr lang="it-IT" sz="2000" dirty="0" err="1"/>
              <a:t>dy</a:t>
            </a:r>
            <a:r>
              <a:rPr lang="it-IT" sz="2000" dirty="0"/>
              <a:t> di estrarre in un intorno infinitesimo di y  è la medesima di estrarre in un intorno infinitesimo  di x. Pertanto: </a:t>
            </a:r>
          </a:p>
          <a:p>
            <a:endParaRPr lang="it-IT" sz="2000" dirty="0"/>
          </a:p>
          <a:p>
            <a:r>
              <a:rPr lang="it-IT" sz="2000" dirty="0" err="1"/>
              <a:t>f</a:t>
            </a:r>
            <a:r>
              <a:rPr lang="it-IT" sz="2000" baseline="-25000" dirty="0" err="1"/>
              <a:t>Y</a:t>
            </a:r>
            <a:r>
              <a:rPr lang="it-IT" sz="2000" dirty="0"/>
              <a:t> (y) </a:t>
            </a:r>
            <a:r>
              <a:rPr lang="it-IT" sz="2000" dirty="0" err="1"/>
              <a:t>dy</a:t>
            </a:r>
            <a:r>
              <a:rPr lang="it-IT" sz="2000" dirty="0"/>
              <a:t> = </a:t>
            </a:r>
            <a:r>
              <a:rPr lang="it-IT" sz="2000" dirty="0" err="1"/>
              <a:t>f</a:t>
            </a:r>
            <a:r>
              <a:rPr lang="it-IT" sz="2000" baseline="-25000" dirty="0" err="1"/>
              <a:t>x</a:t>
            </a:r>
            <a:r>
              <a:rPr lang="it-IT" sz="2000" dirty="0"/>
              <a:t> (x) dx</a:t>
            </a:r>
          </a:p>
          <a:p>
            <a:endParaRPr lang="it-IT" sz="2000" dirty="0"/>
          </a:p>
        </p:txBody>
      </p:sp>
      <p:grpSp>
        <p:nvGrpSpPr>
          <p:cNvPr id="90" name="Gruppo 89"/>
          <p:cNvGrpSpPr/>
          <p:nvPr/>
        </p:nvGrpSpPr>
        <p:grpSpPr>
          <a:xfrm>
            <a:off x="2508688" y="2910016"/>
            <a:ext cx="5904656" cy="3240360"/>
            <a:chOff x="323528" y="2996952"/>
            <a:chExt cx="5904656" cy="3240360"/>
          </a:xfrm>
        </p:grpSpPr>
        <p:grpSp>
          <p:nvGrpSpPr>
            <p:cNvPr id="43" name="Gruppo 42"/>
            <p:cNvGrpSpPr/>
            <p:nvPr/>
          </p:nvGrpSpPr>
          <p:grpSpPr>
            <a:xfrm>
              <a:off x="323528" y="2996952"/>
              <a:ext cx="5904656" cy="3240360"/>
              <a:chOff x="323528" y="2996952"/>
              <a:chExt cx="5904656" cy="3240360"/>
            </a:xfrm>
          </p:grpSpPr>
          <p:cxnSp>
            <p:nvCxnSpPr>
              <p:cNvPr id="6" name="Connettore 2 5"/>
              <p:cNvCxnSpPr/>
              <p:nvPr/>
            </p:nvCxnSpPr>
            <p:spPr>
              <a:xfrm flipH="1" flipV="1">
                <a:off x="1965960" y="2996952"/>
                <a:ext cx="13752" cy="28803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971600" y="5517232"/>
                <a:ext cx="525658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Figura a mano libera 9"/>
              <p:cNvSpPr/>
              <p:nvPr/>
            </p:nvSpPr>
            <p:spPr>
              <a:xfrm>
                <a:off x="323528" y="3356992"/>
                <a:ext cx="1642432" cy="2137792"/>
              </a:xfrm>
              <a:custGeom>
                <a:avLst/>
                <a:gdLst>
                  <a:gd name="connsiteX0" fmla="*/ 592062 w 607302"/>
                  <a:gd name="connsiteY0" fmla="*/ 2895600 h 2895600"/>
                  <a:gd name="connsiteX1" fmla="*/ 211062 w 607302"/>
                  <a:gd name="connsiteY1" fmla="*/ 2346960 h 2895600"/>
                  <a:gd name="connsiteX2" fmla="*/ 28182 w 607302"/>
                  <a:gd name="connsiteY2" fmla="*/ 1615440 h 2895600"/>
                  <a:gd name="connsiteX3" fmla="*/ 12942 w 607302"/>
                  <a:gd name="connsiteY3" fmla="*/ 899160 h 2895600"/>
                  <a:gd name="connsiteX4" fmla="*/ 150102 w 607302"/>
                  <a:gd name="connsiteY4" fmla="*/ 396240 h 2895600"/>
                  <a:gd name="connsiteX5" fmla="*/ 607302 w 607302"/>
                  <a:gd name="connsiteY5"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302" h="2895600">
                    <a:moveTo>
                      <a:pt x="592062" y="2895600"/>
                    </a:moveTo>
                    <a:cubicBezTo>
                      <a:pt x="448552" y="2727960"/>
                      <a:pt x="305042" y="2560320"/>
                      <a:pt x="211062" y="2346960"/>
                    </a:cubicBezTo>
                    <a:cubicBezTo>
                      <a:pt x="117082" y="2133600"/>
                      <a:pt x="61202" y="1856740"/>
                      <a:pt x="28182" y="1615440"/>
                    </a:cubicBezTo>
                    <a:cubicBezTo>
                      <a:pt x="-4838" y="1374140"/>
                      <a:pt x="-7378" y="1102360"/>
                      <a:pt x="12942" y="899160"/>
                    </a:cubicBezTo>
                    <a:cubicBezTo>
                      <a:pt x="33262" y="695960"/>
                      <a:pt x="51042" y="546100"/>
                      <a:pt x="150102" y="396240"/>
                    </a:cubicBezTo>
                    <a:cubicBezTo>
                      <a:pt x="249162" y="246380"/>
                      <a:pt x="462522" y="106680"/>
                      <a:pt x="607302"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Figura a mano libera 10"/>
              <p:cNvSpPr/>
              <p:nvPr/>
            </p:nvSpPr>
            <p:spPr>
              <a:xfrm>
                <a:off x="1996440" y="5532120"/>
                <a:ext cx="3943712" cy="705192"/>
              </a:xfrm>
              <a:custGeom>
                <a:avLst/>
                <a:gdLst>
                  <a:gd name="connsiteX0" fmla="*/ 0 w 4267200"/>
                  <a:gd name="connsiteY0" fmla="*/ 15240 h 543410"/>
                  <a:gd name="connsiteX1" fmla="*/ 563880 w 4267200"/>
                  <a:gd name="connsiteY1" fmla="*/ 350520 h 543410"/>
                  <a:gd name="connsiteX2" fmla="*/ 1524000 w 4267200"/>
                  <a:gd name="connsiteY2" fmla="*/ 518160 h 543410"/>
                  <a:gd name="connsiteX3" fmla="*/ 2575560 w 4267200"/>
                  <a:gd name="connsiteY3" fmla="*/ 533400 h 543410"/>
                  <a:gd name="connsiteX4" fmla="*/ 3429000 w 4267200"/>
                  <a:gd name="connsiteY4" fmla="*/ 426720 h 543410"/>
                  <a:gd name="connsiteX5" fmla="*/ 3962400 w 4267200"/>
                  <a:gd name="connsiteY5" fmla="*/ 213360 h 543410"/>
                  <a:gd name="connsiteX6" fmla="*/ 4267200 w 4267200"/>
                  <a:gd name="connsiteY6" fmla="*/ 0 h 54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200" h="543410">
                    <a:moveTo>
                      <a:pt x="0" y="15240"/>
                    </a:moveTo>
                    <a:cubicBezTo>
                      <a:pt x="154940" y="140970"/>
                      <a:pt x="309880" y="266700"/>
                      <a:pt x="563880" y="350520"/>
                    </a:cubicBezTo>
                    <a:cubicBezTo>
                      <a:pt x="817880" y="434340"/>
                      <a:pt x="1188720" y="487680"/>
                      <a:pt x="1524000" y="518160"/>
                    </a:cubicBezTo>
                    <a:cubicBezTo>
                      <a:pt x="1859280" y="548640"/>
                      <a:pt x="2258060" y="548640"/>
                      <a:pt x="2575560" y="533400"/>
                    </a:cubicBezTo>
                    <a:cubicBezTo>
                      <a:pt x="2893060" y="518160"/>
                      <a:pt x="3197860" y="480060"/>
                      <a:pt x="3429000" y="426720"/>
                    </a:cubicBezTo>
                    <a:cubicBezTo>
                      <a:pt x="3660140" y="373380"/>
                      <a:pt x="3822700" y="284480"/>
                      <a:pt x="3962400" y="213360"/>
                    </a:cubicBezTo>
                    <a:cubicBezTo>
                      <a:pt x="4102100" y="142240"/>
                      <a:pt x="4119880" y="5080"/>
                      <a:pt x="4267200"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Figura a mano libera 11"/>
              <p:cNvSpPr/>
              <p:nvPr/>
            </p:nvSpPr>
            <p:spPr>
              <a:xfrm>
                <a:off x="1539240" y="3923764"/>
                <a:ext cx="4116832" cy="2025515"/>
              </a:xfrm>
              <a:custGeom>
                <a:avLst/>
                <a:gdLst>
                  <a:gd name="connsiteX0" fmla="*/ 0 w 5806440"/>
                  <a:gd name="connsiteY0" fmla="*/ 2453640 h 2453640"/>
                  <a:gd name="connsiteX1" fmla="*/ 1615440 w 5806440"/>
                  <a:gd name="connsiteY1" fmla="*/ 1325880 h 2453640"/>
                  <a:gd name="connsiteX2" fmla="*/ 5806440 w 5806440"/>
                  <a:gd name="connsiteY2" fmla="*/ 0 h 2453640"/>
                </a:gdLst>
                <a:ahLst/>
                <a:cxnLst>
                  <a:cxn ang="0">
                    <a:pos x="connsiteX0" y="connsiteY0"/>
                  </a:cxn>
                  <a:cxn ang="0">
                    <a:pos x="connsiteX1" y="connsiteY1"/>
                  </a:cxn>
                  <a:cxn ang="0">
                    <a:pos x="connsiteX2" y="connsiteY2"/>
                  </a:cxn>
                </a:cxnLst>
                <a:rect l="l" t="t" r="r" b="b"/>
                <a:pathLst>
                  <a:path w="5806440" h="2453640">
                    <a:moveTo>
                      <a:pt x="0" y="2453640"/>
                    </a:moveTo>
                    <a:cubicBezTo>
                      <a:pt x="323850" y="2094230"/>
                      <a:pt x="647700" y="1734820"/>
                      <a:pt x="1615440" y="1325880"/>
                    </a:cubicBezTo>
                    <a:cubicBezTo>
                      <a:pt x="2583180" y="916940"/>
                      <a:pt x="5085080" y="203200"/>
                      <a:pt x="5806440"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14" name="Connettore 1 13"/>
              <p:cNvCxnSpPr/>
              <p:nvPr/>
            </p:nvCxnSpPr>
            <p:spPr>
              <a:xfrm>
                <a:off x="2915816" y="4941168"/>
                <a:ext cx="0" cy="1089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3482355" y="4960218"/>
                <a:ext cx="0" cy="121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flipH="1">
                <a:off x="683568" y="4941168"/>
                <a:ext cx="2232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flipH="1">
                <a:off x="515184" y="4684360"/>
                <a:ext cx="29766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ttangolo 21"/>
              <p:cNvSpPr/>
              <p:nvPr/>
            </p:nvSpPr>
            <p:spPr>
              <a:xfrm>
                <a:off x="467544" y="4241222"/>
                <a:ext cx="1696298" cy="400110"/>
              </a:xfrm>
              <a:prstGeom prst="rect">
                <a:avLst/>
              </a:prstGeom>
            </p:spPr>
            <p:txBody>
              <a:bodyPr wrap="none">
                <a:spAutoFit/>
              </a:bodyPr>
              <a:lstStyle/>
              <a:p>
                <a:r>
                  <a:rPr lang="it-IT" sz="2000" dirty="0" err="1"/>
                  <a:t>dP</a:t>
                </a:r>
                <a:r>
                  <a:rPr lang="it-IT" sz="2000" dirty="0"/>
                  <a:t> </a:t>
                </a:r>
                <a:r>
                  <a:rPr lang="it-IT" sz="2000"/>
                  <a:t>= f</a:t>
                </a:r>
                <a:r>
                  <a:rPr lang="it-IT" sz="2000" baseline="-25000"/>
                  <a:t>Y</a:t>
                </a:r>
                <a:r>
                  <a:rPr lang="it-IT" sz="2000"/>
                  <a:t> </a:t>
                </a:r>
                <a:r>
                  <a:rPr lang="it-IT" sz="2000" dirty="0"/>
                  <a:t>(y) </a:t>
                </a:r>
                <a:r>
                  <a:rPr lang="it-IT" sz="2000" dirty="0" err="1"/>
                  <a:t>dy</a:t>
                </a:r>
                <a:endParaRPr lang="it-IT" sz="2000" dirty="0"/>
              </a:p>
            </p:txBody>
          </p:sp>
          <p:sp>
            <p:nvSpPr>
              <p:cNvPr id="23" name="Rettangolo 22"/>
              <p:cNvSpPr/>
              <p:nvPr/>
            </p:nvSpPr>
            <p:spPr>
              <a:xfrm>
                <a:off x="3547793" y="5596974"/>
                <a:ext cx="1733167" cy="400110"/>
              </a:xfrm>
              <a:prstGeom prst="rect">
                <a:avLst/>
              </a:prstGeom>
            </p:spPr>
            <p:txBody>
              <a:bodyPr wrap="none">
                <a:spAutoFit/>
              </a:bodyPr>
              <a:lstStyle/>
              <a:p>
                <a:r>
                  <a:rPr lang="it-IT" sz="2000" dirty="0" err="1"/>
                  <a:t>dP</a:t>
                </a:r>
                <a:r>
                  <a:rPr lang="it-IT" sz="2000" dirty="0"/>
                  <a:t> = </a:t>
                </a:r>
                <a:r>
                  <a:rPr lang="it-IT" sz="2000" dirty="0" err="1"/>
                  <a:t>f</a:t>
                </a:r>
                <a:r>
                  <a:rPr lang="it-IT" sz="2000" baseline="-25000" dirty="0" err="1"/>
                  <a:t>x</a:t>
                </a:r>
                <a:r>
                  <a:rPr lang="it-IT" sz="2000" dirty="0"/>
                  <a:t> (x) dx </a:t>
                </a:r>
              </a:p>
            </p:txBody>
          </p:sp>
          <p:sp>
            <p:nvSpPr>
              <p:cNvPr id="24" name="Rettangolo 23"/>
              <p:cNvSpPr/>
              <p:nvPr/>
            </p:nvSpPr>
            <p:spPr>
              <a:xfrm>
                <a:off x="2336971" y="3923764"/>
                <a:ext cx="739305" cy="400110"/>
              </a:xfrm>
              <a:prstGeom prst="rect">
                <a:avLst/>
              </a:prstGeom>
            </p:spPr>
            <p:txBody>
              <a:bodyPr wrap="none">
                <a:spAutoFit/>
              </a:bodyPr>
              <a:lstStyle/>
              <a:p>
                <a:r>
                  <a:rPr lang="it-IT" sz="2000" dirty="0"/>
                  <a:t>(x, y)</a:t>
                </a:r>
              </a:p>
            </p:txBody>
          </p:sp>
          <p:cxnSp>
            <p:nvCxnSpPr>
              <p:cNvPr id="26" name="Connettore 2 25"/>
              <p:cNvCxnSpPr>
                <a:stCxn id="24" idx="2"/>
              </p:cNvCxnSpPr>
              <p:nvPr/>
            </p:nvCxnSpPr>
            <p:spPr>
              <a:xfrm>
                <a:off x="2706624" y="4323874"/>
                <a:ext cx="199181" cy="6363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ettangolo 26"/>
              <p:cNvSpPr/>
              <p:nvPr/>
            </p:nvSpPr>
            <p:spPr>
              <a:xfrm>
                <a:off x="2951740" y="4869160"/>
                <a:ext cx="447558" cy="400110"/>
              </a:xfrm>
              <a:prstGeom prst="rect">
                <a:avLst/>
              </a:prstGeom>
            </p:spPr>
            <p:txBody>
              <a:bodyPr wrap="none">
                <a:spAutoFit/>
              </a:bodyPr>
              <a:lstStyle/>
              <a:p>
                <a:r>
                  <a:rPr lang="it-IT" sz="2000" dirty="0"/>
                  <a:t>dx</a:t>
                </a:r>
              </a:p>
            </p:txBody>
          </p:sp>
          <p:sp>
            <p:nvSpPr>
              <p:cNvPr id="28" name="Rettangolo 27"/>
              <p:cNvSpPr/>
              <p:nvPr/>
            </p:nvSpPr>
            <p:spPr>
              <a:xfrm>
                <a:off x="3513238" y="4636854"/>
                <a:ext cx="453970" cy="400110"/>
              </a:xfrm>
              <a:prstGeom prst="rect">
                <a:avLst/>
              </a:prstGeom>
            </p:spPr>
            <p:txBody>
              <a:bodyPr wrap="none">
                <a:spAutoFit/>
              </a:bodyPr>
              <a:lstStyle/>
              <a:p>
                <a:r>
                  <a:rPr lang="it-IT" sz="2000" dirty="0" err="1"/>
                  <a:t>dy</a:t>
                </a:r>
                <a:endParaRPr lang="it-IT" sz="2000" dirty="0"/>
              </a:p>
            </p:txBody>
          </p:sp>
          <p:cxnSp>
            <p:nvCxnSpPr>
              <p:cNvPr id="29" name="Connettore 1 28"/>
              <p:cNvCxnSpPr/>
              <p:nvPr/>
            </p:nvCxnSpPr>
            <p:spPr>
              <a:xfrm flipH="1">
                <a:off x="2916957" y="4941168"/>
                <a:ext cx="58444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3491880" y="4718285"/>
                <a:ext cx="0" cy="25145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Rettangolo 34"/>
              <p:cNvSpPr/>
              <p:nvPr/>
            </p:nvSpPr>
            <p:spPr>
              <a:xfrm>
                <a:off x="3948241" y="4605326"/>
                <a:ext cx="944489" cy="400110"/>
              </a:xfrm>
              <a:prstGeom prst="rect">
                <a:avLst/>
              </a:prstGeom>
            </p:spPr>
            <p:txBody>
              <a:bodyPr wrap="none">
                <a:spAutoFit/>
              </a:bodyPr>
              <a:lstStyle/>
              <a:p>
                <a:r>
                  <a:rPr lang="it-IT" sz="2000" dirty="0"/>
                  <a:t>y=g(x)</a:t>
                </a:r>
              </a:p>
            </p:txBody>
          </p:sp>
        </p:grpSp>
        <p:cxnSp>
          <p:nvCxnSpPr>
            <p:cNvPr id="63" name="Connettore 1 62"/>
            <p:cNvCxnSpPr/>
            <p:nvPr/>
          </p:nvCxnSpPr>
          <p:spPr>
            <a:xfrm>
              <a:off x="2915816" y="5596974"/>
              <a:ext cx="597422" cy="0"/>
            </a:xfrm>
            <a:prstGeom prst="line">
              <a:avLst/>
            </a:prstGeom>
          </p:spPr>
          <p:style>
            <a:lnRef idx="1">
              <a:schemeClr val="dk1"/>
            </a:lnRef>
            <a:fillRef idx="0">
              <a:schemeClr val="dk1"/>
            </a:fillRef>
            <a:effectRef idx="0">
              <a:schemeClr val="dk1"/>
            </a:effectRef>
            <a:fontRef idx="minor">
              <a:schemeClr val="tx1"/>
            </a:fontRef>
          </p:style>
        </p:cxnSp>
        <p:cxnSp>
          <p:nvCxnSpPr>
            <p:cNvPr id="64" name="Connettore 1 63"/>
            <p:cNvCxnSpPr/>
            <p:nvPr/>
          </p:nvCxnSpPr>
          <p:spPr>
            <a:xfrm>
              <a:off x="2905091" y="5661248"/>
              <a:ext cx="597422" cy="0"/>
            </a:xfrm>
            <a:prstGeom prst="line">
              <a:avLst/>
            </a:prstGeom>
          </p:spPr>
          <p:style>
            <a:lnRef idx="1">
              <a:schemeClr val="dk1"/>
            </a:lnRef>
            <a:fillRef idx="0">
              <a:schemeClr val="dk1"/>
            </a:fillRef>
            <a:effectRef idx="0">
              <a:schemeClr val="dk1"/>
            </a:effectRef>
            <a:fontRef idx="minor">
              <a:schemeClr val="tx1"/>
            </a:fontRef>
          </p:style>
        </p:cxnSp>
        <p:cxnSp>
          <p:nvCxnSpPr>
            <p:cNvPr id="65" name="Connettore 1 64"/>
            <p:cNvCxnSpPr/>
            <p:nvPr/>
          </p:nvCxnSpPr>
          <p:spPr>
            <a:xfrm>
              <a:off x="2926541" y="5719724"/>
              <a:ext cx="597422" cy="0"/>
            </a:xfrm>
            <a:prstGeom prst="line">
              <a:avLst/>
            </a:prstGeom>
          </p:spPr>
          <p:style>
            <a:lnRef idx="1">
              <a:schemeClr val="dk1"/>
            </a:lnRef>
            <a:fillRef idx="0">
              <a:schemeClr val="dk1"/>
            </a:fillRef>
            <a:effectRef idx="0">
              <a:schemeClr val="dk1"/>
            </a:effectRef>
            <a:fontRef idx="minor">
              <a:schemeClr val="tx1"/>
            </a:fontRef>
          </p:style>
        </p:cxnSp>
        <p:cxnSp>
          <p:nvCxnSpPr>
            <p:cNvPr id="66" name="Connettore 1 65"/>
            <p:cNvCxnSpPr/>
            <p:nvPr/>
          </p:nvCxnSpPr>
          <p:spPr>
            <a:xfrm>
              <a:off x="2915816" y="5783998"/>
              <a:ext cx="597422" cy="0"/>
            </a:xfrm>
            <a:prstGeom prst="line">
              <a:avLst/>
            </a:prstGeom>
          </p:spPr>
          <p:style>
            <a:lnRef idx="1">
              <a:schemeClr val="dk1"/>
            </a:lnRef>
            <a:fillRef idx="0">
              <a:schemeClr val="dk1"/>
            </a:fillRef>
            <a:effectRef idx="0">
              <a:schemeClr val="dk1"/>
            </a:effectRef>
            <a:fontRef idx="minor">
              <a:schemeClr val="tx1"/>
            </a:fontRef>
          </p:style>
        </p:cxnSp>
        <p:cxnSp>
          <p:nvCxnSpPr>
            <p:cNvPr id="67" name="Connettore 1 66"/>
            <p:cNvCxnSpPr/>
            <p:nvPr/>
          </p:nvCxnSpPr>
          <p:spPr>
            <a:xfrm>
              <a:off x="2934751" y="5847796"/>
              <a:ext cx="597422" cy="0"/>
            </a:xfrm>
            <a:prstGeom prst="line">
              <a:avLst/>
            </a:prstGeom>
          </p:spPr>
          <p:style>
            <a:lnRef idx="1">
              <a:schemeClr val="dk1"/>
            </a:lnRef>
            <a:fillRef idx="0">
              <a:schemeClr val="dk1"/>
            </a:fillRef>
            <a:effectRef idx="0">
              <a:schemeClr val="dk1"/>
            </a:effectRef>
            <a:fontRef idx="minor">
              <a:schemeClr val="tx1"/>
            </a:fontRef>
          </p:style>
        </p:cxnSp>
        <p:cxnSp>
          <p:nvCxnSpPr>
            <p:cNvPr id="68" name="Connettore 1 67"/>
            <p:cNvCxnSpPr/>
            <p:nvPr/>
          </p:nvCxnSpPr>
          <p:spPr>
            <a:xfrm>
              <a:off x="2924026" y="5912070"/>
              <a:ext cx="597422" cy="0"/>
            </a:xfrm>
            <a:prstGeom prst="line">
              <a:avLst/>
            </a:prstGeom>
          </p:spPr>
          <p:style>
            <a:lnRef idx="1">
              <a:schemeClr val="dk1"/>
            </a:lnRef>
            <a:fillRef idx="0">
              <a:schemeClr val="dk1"/>
            </a:fillRef>
            <a:effectRef idx="0">
              <a:schemeClr val="dk1"/>
            </a:effectRef>
            <a:fontRef idx="minor">
              <a:schemeClr val="tx1"/>
            </a:fontRef>
          </p:style>
        </p:cxnSp>
        <p:cxnSp>
          <p:nvCxnSpPr>
            <p:cNvPr id="69" name="Connettore 1 68"/>
            <p:cNvCxnSpPr/>
            <p:nvPr/>
          </p:nvCxnSpPr>
          <p:spPr>
            <a:xfrm>
              <a:off x="2924210" y="5970546"/>
              <a:ext cx="597422" cy="0"/>
            </a:xfrm>
            <a:prstGeom prst="line">
              <a:avLst/>
            </a:prstGeom>
          </p:spPr>
          <p:style>
            <a:lnRef idx="1">
              <a:schemeClr val="dk1"/>
            </a:lnRef>
            <a:fillRef idx="0">
              <a:schemeClr val="dk1"/>
            </a:fillRef>
            <a:effectRef idx="0">
              <a:schemeClr val="dk1"/>
            </a:effectRef>
            <a:fontRef idx="minor">
              <a:schemeClr val="tx1"/>
            </a:fontRef>
          </p:style>
        </p:cxnSp>
        <p:cxnSp>
          <p:nvCxnSpPr>
            <p:cNvPr id="70" name="Connettore 1 69"/>
            <p:cNvCxnSpPr/>
            <p:nvPr/>
          </p:nvCxnSpPr>
          <p:spPr>
            <a:xfrm>
              <a:off x="2934751" y="6034820"/>
              <a:ext cx="597422" cy="0"/>
            </a:xfrm>
            <a:prstGeom prst="line">
              <a:avLst/>
            </a:prstGeom>
          </p:spPr>
          <p:style>
            <a:lnRef idx="1">
              <a:schemeClr val="dk1"/>
            </a:lnRef>
            <a:fillRef idx="0">
              <a:schemeClr val="dk1"/>
            </a:fillRef>
            <a:effectRef idx="0">
              <a:schemeClr val="dk1"/>
            </a:effectRef>
            <a:fontRef idx="minor">
              <a:schemeClr val="tx1"/>
            </a:fontRef>
          </p:style>
        </p:cxnSp>
        <p:cxnSp>
          <p:nvCxnSpPr>
            <p:cNvPr id="72" name="Connettore 1 71"/>
            <p:cNvCxnSpPr/>
            <p:nvPr/>
          </p:nvCxnSpPr>
          <p:spPr>
            <a:xfrm>
              <a:off x="971600" y="4684360"/>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73" name="Connettore 1 72"/>
            <p:cNvCxnSpPr/>
            <p:nvPr/>
          </p:nvCxnSpPr>
          <p:spPr>
            <a:xfrm>
              <a:off x="1043608" y="4687458"/>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74" name="Connettore 1 73"/>
            <p:cNvCxnSpPr/>
            <p:nvPr/>
          </p:nvCxnSpPr>
          <p:spPr>
            <a:xfrm>
              <a:off x="1121577" y="4685035"/>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75" name="Connettore 1 74"/>
            <p:cNvCxnSpPr/>
            <p:nvPr/>
          </p:nvCxnSpPr>
          <p:spPr>
            <a:xfrm>
              <a:off x="1187624" y="4681262"/>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76" name="Connettore 1 75"/>
            <p:cNvCxnSpPr/>
            <p:nvPr/>
          </p:nvCxnSpPr>
          <p:spPr>
            <a:xfrm>
              <a:off x="1259632" y="4684360"/>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77" name="Connettore 1 76"/>
            <p:cNvCxnSpPr/>
            <p:nvPr/>
          </p:nvCxnSpPr>
          <p:spPr>
            <a:xfrm>
              <a:off x="1337601" y="4681937"/>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78" name="Connettore 1 77"/>
            <p:cNvCxnSpPr/>
            <p:nvPr/>
          </p:nvCxnSpPr>
          <p:spPr>
            <a:xfrm>
              <a:off x="1418953" y="4696343"/>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79" name="Connettore 1 78"/>
            <p:cNvCxnSpPr/>
            <p:nvPr/>
          </p:nvCxnSpPr>
          <p:spPr>
            <a:xfrm>
              <a:off x="1490961" y="4699441"/>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0" name="Connettore 1 79"/>
            <p:cNvCxnSpPr/>
            <p:nvPr/>
          </p:nvCxnSpPr>
          <p:spPr>
            <a:xfrm>
              <a:off x="1568930" y="4697018"/>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1" name="Connettore 1 80"/>
            <p:cNvCxnSpPr/>
            <p:nvPr/>
          </p:nvCxnSpPr>
          <p:spPr>
            <a:xfrm>
              <a:off x="1634977" y="4693245"/>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2" name="Connettore 1 81"/>
            <p:cNvCxnSpPr/>
            <p:nvPr/>
          </p:nvCxnSpPr>
          <p:spPr>
            <a:xfrm>
              <a:off x="1706985" y="4696343"/>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3" name="Connettore 1 82"/>
            <p:cNvCxnSpPr/>
            <p:nvPr/>
          </p:nvCxnSpPr>
          <p:spPr>
            <a:xfrm>
              <a:off x="1784954" y="4693920"/>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4" name="Connettore 1 83"/>
            <p:cNvCxnSpPr/>
            <p:nvPr/>
          </p:nvCxnSpPr>
          <p:spPr>
            <a:xfrm>
              <a:off x="675358" y="4688133"/>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5" name="Connettore 1 84"/>
            <p:cNvCxnSpPr/>
            <p:nvPr/>
          </p:nvCxnSpPr>
          <p:spPr>
            <a:xfrm>
              <a:off x="747366" y="4691231"/>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6" name="Connettore 1 85"/>
            <p:cNvCxnSpPr/>
            <p:nvPr/>
          </p:nvCxnSpPr>
          <p:spPr>
            <a:xfrm>
              <a:off x="825335" y="4688808"/>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7" name="Connettore 1 86"/>
            <p:cNvCxnSpPr/>
            <p:nvPr/>
          </p:nvCxnSpPr>
          <p:spPr>
            <a:xfrm>
              <a:off x="891382" y="4685035"/>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8" name="Connettore 1 87"/>
            <p:cNvCxnSpPr/>
            <p:nvPr/>
          </p:nvCxnSpPr>
          <p:spPr>
            <a:xfrm>
              <a:off x="1859385" y="4684360"/>
              <a:ext cx="0" cy="256808"/>
            </a:xfrm>
            <a:prstGeom prst="line">
              <a:avLst/>
            </a:prstGeom>
          </p:spPr>
          <p:style>
            <a:lnRef idx="1">
              <a:schemeClr val="dk1"/>
            </a:lnRef>
            <a:fillRef idx="0">
              <a:schemeClr val="dk1"/>
            </a:fillRef>
            <a:effectRef idx="0">
              <a:schemeClr val="dk1"/>
            </a:effectRef>
            <a:fontRef idx="minor">
              <a:schemeClr val="tx1"/>
            </a:fontRef>
          </p:style>
        </p:cxnSp>
        <p:cxnSp>
          <p:nvCxnSpPr>
            <p:cNvPr id="89" name="Connettore 1 88"/>
            <p:cNvCxnSpPr/>
            <p:nvPr/>
          </p:nvCxnSpPr>
          <p:spPr>
            <a:xfrm>
              <a:off x="1937354" y="4681937"/>
              <a:ext cx="0" cy="256808"/>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67439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31950" y="690564"/>
            <a:ext cx="8928100" cy="523875"/>
          </a:xfrm>
        </p:spPr>
        <p:txBody>
          <a:bodyPr>
            <a:noAutofit/>
          </a:bodyPr>
          <a:lstStyle/>
          <a:p>
            <a:pPr>
              <a:buFontTx/>
              <a:buNone/>
              <a:defRPr/>
            </a:pPr>
            <a:r>
              <a:rPr lang="it-IT" sz="2400" cap="all" dirty="0"/>
              <a:t>Metodi di stima a Minimi Quadrati:</a:t>
            </a:r>
          </a:p>
          <a:p>
            <a:pPr>
              <a:buFontTx/>
              <a:buNone/>
              <a:defRPr/>
            </a:pPr>
            <a:r>
              <a:rPr lang="it-IT" sz="2400" cap="all" dirty="0"/>
              <a:t>Caso lineare</a:t>
            </a:r>
          </a:p>
          <a:p>
            <a:pPr>
              <a:buFontTx/>
              <a:buNone/>
              <a:defRPr/>
            </a:pPr>
            <a:endParaRPr lang="it-IT" sz="2400" cap="all" dirty="0"/>
          </a:p>
          <a:p>
            <a:pPr>
              <a:buFontTx/>
              <a:buNone/>
              <a:defRPr/>
            </a:pPr>
            <a:r>
              <a:rPr lang="it-IT" sz="2400" cap="all" dirty="0"/>
              <a:t>Modello deterministico</a:t>
            </a:r>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r>
              <a:rPr lang="it-IT" sz="2400" cap="all" dirty="0"/>
              <a:t>Modello stocastico</a:t>
            </a:r>
          </a:p>
          <a:p>
            <a:pPr>
              <a:buFontTx/>
              <a:buNone/>
              <a:defRPr/>
            </a:pPr>
            <a:r>
              <a:rPr lang="it-IT" sz="2400" cap="all" dirty="0"/>
              <a:t>Data </a:t>
            </a:r>
            <a:r>
              <a:rPr lang="it-IT" sz="2400" cap="all" dirty="0" err="1"/>
              <a:t>C</a:t>
            </a:r>
            <a:r>
              <a:rPr lang="it-IT" sz="2400" baseline="-25000" dirty="0" err="1"/>
              <a:t>yy</a:t>
            </a:r>
            <a:r>
              <a:rPr lang="it-IT" sz="2400" dirty="0"/>
              <a:t> = matrice varianza-covarianza delle osservabili y</a:t>
            </a:r>
            <a:endParaRPr lang="it-IT" sz="2400" baseline="-25000" dirty="0"/>
          </a:p>
          <a:p>
            <a:pPr>
              <a:buFontTx/>
              <a:buNone/>
              <a:defRPr/>
            </a:pPr>
            <a:endParaRPr lang="it-IT" sz="2400" cap="all" dirty="0"/>
          </a:p>
        </p:txBody>
      </p:sp>
      <mc:AlternateContent xmlns:mc="http://schemas.openxmlformats.org/markup-compatibility/2006" xmlns:a14="http://schemas.microsoft.com/office/drawing/2010/main">
        <mc:Choice Requires="a14">
          <p:sp>
            <p:nvSpPr>
              <p:cNvPr id="4" name="Rettangolo 3"/>
              <p:cNvSpPr/>
              <p:nvPr/>
            </p:nvSpPr>
            <p:spPr>
              <a:xfrm>
                <a:off x="4591207" y="2780929"/>
                <a:ext cx="3009584"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3200" i="1">
                          <a:latin typeface="Cambria Math" panose="02040503050406030204" pitchFamily="18" charset="0"/>
                        </a:rPr>
                        <m:t>𝑦</m:t>
                      </m:r>
                      <m:r>
                        <a:rPr lang="it-IT" sz="3200">
                          <a:latin typeface="Cambria Math" panose="02040503050406030204" pitchFamily="18" charset="0"/>
                        </a:rPr>
                        <m:t>=</m:t>
                      </m:r>
                      <m:r>
                        <a:rPr lang="it-IT" sz="3200" i="1">
                          <a:latin typeface="Cambria Math" panose="02040503050406030204" pitchFamily="18" charset="0"/>
                        </a:rPr>
                        <m:t>𝐴𝑥</m:t>
                      </m:r>
                      <m:r>
                        <a:rPr lang="it-IT" sz="3200">
                          <a:latin typeface="Cambria Math" panose="02040503050406030204" pitchFamily="18" charset="0"/>
                        </a:rPr>
                        <m:t>+</m:t>
                      </m:r>
                      <m:r>
                        <a:rPr lang="it-IT" sz="3200" i="1">
                          <a:latin typeface="Cambria Math" panose="02040503050406030204" pitchFamily="18" charset="0"/>
                        </a:rPr>
                        <m:t>𝑏</m:t>
                      </m:r>
                    </m:oMath>
                  </m:oMathPara>
                </a14:m>
                <a:endParaRPr lang="it-IT" sz="3200" dirty="0"/>
              </a:p>
            </p:txBody>
          </p:sp>
        </mc:Choice>
        <mc:Fallback xmlns="">
          <p:sp>
            <p:nvSpPr>
              <p:cNvPr id="4" name="Rettangolo 3"/>
              <p:cNvSpPr>
                <a:spLocks noRot="1" noChangeAspect="1" noMove="1" noResize="1" noEditPoints="1" noAdjustHandles="1" noChangeArrowheads="1" noChangeShapeType="1" noTextEdit="1"/>
              </p:cNvSpPr>
              <p:nvPr/>
            </p:nvSpPr>
            <p:spPr>
              <a:xfrm>
                <a:off x="4591207" y="2780929"/>
                <a:ext cx="3009584" cy="584775"/>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Rettangolo 4"/>
              <p:cNvSpPr/>
              <p:nvPr/>
            </p:nvSpPr>
            <p:spPr>
              <a:xfrm>
                <a:off x="3244194" y="5157193"/>
                <a:ext cx="5703613" cy="6338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sz="3200" i="1">
                              <a:latin typeface="Cambria Math" panose="02040503050406030204" pitchFamily="18" charset="0"/>
                            </a:rPr>
                          </m:ctrlPr>
                        </m:sSupPr>
                        <m:e>
                          <m:d>
                            <m:dPr>
                              <m:ctrlPr>
                                <a:rPr lang="it-IT" sz="3200" i="1">
                                  <a:latin typeface="Cambria Math" panose="02040503050406030204" pitchFamily="18" charset="0"/>
                                </a:rPr>
                              </m:ctrlPr>
                            </m:dPr>
                            <m:e>
                              <m:sSub>
                                <m:sSubPr>
                                  <m:ctrlPr>
                                    <a:rPr lang="it-IT" sz="3200" i="1">
                                      <a:latin typeface="Cambria Math" panose="02040503050406030204" pitchFamily="18" charset="0"/>
                                    </a:rPr>
                                  </m:ctrlPr>
                                </m:sSubPr>
                                <m:e>
                                  <m:r>
                                    <a:rPr lang="it-IT" sz="3200" i="1">
                                      <a:latin typeface="Cambria Math" panose="02040503050406030204" pitchFamily="18" charset="0"/>
                                    </a:rPr>
                                    <m:t>𝑌</m:t>
                                  </m:r>
                                </m:e>
                                <m:sub>
                                  <m:r>
                                    <a:rPr lang="it-IT" sz="3200">
                                      <a:latin typeface="Cambria Math" panose="02040503050406030204" pitchFamily="18" charset="0"/>
                                    </a:rPr>
                                    <m:t>0</m:t>
                                  </m:r>
                                </m:sub>
                              </m:sSub>
                              <m:r>
                                <a:rPr lang="it-IT" sz="3200">
                                  <a:latin typeface="Cambria Math" panose="02040503050406030204" pitchFamily="18" charset="0"/>
                                </a:rPr>
                                <m:t>−</m:t>
                              </m:r>
                              <m:r>
                                <a:rPr lang="it-IT" sz="3200" i="1">
                                  <a:latin typeface="Cambria Math" panose="02040503050406030204" pitchFamily="18" charset="0"/>
                                </a:rPr>
                                <m:t>𝑦</m:t>
                              </m:r>
                            </m:e>
                          </m:d>
                        </m:e>
                        <m:sup>
                          <m:r>
                            <a:rPr lang="it-IT" sz="3200" i="1">
                              <a:latin typeface="Cambria Math" panose="02040503050406030204" pitchFamily="18" charset="0"/>
                            </a:rPr>
                            <m:t>𝑇</m:t>
                          </m:r>
                        </m:sup>
                      </m:sSup>
                      <m:sSubSup>
                        <m:sSubSupPr>
                          <m:ctrlPr>
                            <a:rPr lang="it-IT" sz="3200" i="1">
                              <a:latin typeface="Cambria Math" panose="02040503050406030204" pitchFamily="18" charset="0"/>
                            </a:rPr>
                          </m:ctrlPr>
                        </m:sSubSupPr>
                        <m:e>
                          <m:r>
                            <a:rPr lang="it-IT" sz="3200" i="1">
                              <a:latin typeface="Cambria Math" panose="02040503050406030204" pitchFamily="18" charset="0"/>
                            </a:rPr>
                            <m:t>𝐶</m:t>
                          </m:r>
                        </m:e>
                        <m:sub>
                          <m:r>
                            <a:rPr lang="it-IT" sz="3200" i="1">
                              <a:latin typeface="Cambria Math" panose="02040503050406030204" pitchFamily="18" charset="0"/>
                            </a:rPr>
                            <m:t>𝑦𝑦</m:t>
                          </m:r>
                        </m:sub>
                        <m:sup>
                          <m:r>
                            <a:rPr lang="it-IT" sz="3200">
                              <a:latin typeface="Cambria Math" panose="02040503050406030204" pitchFamily="18" charset="0"/>
                            </a:rPr>
                            <m:t>−1</m:t>
                          </m:r>
                        </m:sup>
                      </m:sSubSup>
                      <m:d>
                        <m:dPr>
                          <m:ctrlPr>
                            <a:rPr lang="it-IT" sz="3200" i="1">
                              <a:latin typeface="Cambria Math" panose="02040503050406030204" pitchFamily="18" charset="0"/>
                            </a:rPr>
                          </m:ctrlPr>
                        </m:dPr>
                        <m:e>
                          <m:sSub>
                            <m:sSubPr>
                              <m:ctrlPr>
                                <a:rPr lang="it-IT" sz="3200" i="1">
                                  <a:latin typeface="Cambria Math" panose="02040503050406030204" pitchFamily="18" charset="0"/>
                                </a:rPr>
                              </m:ctrlPr>
                            </m:sSubPr>
                            <m:e>
                              <m:r>
                                <a:rPr lang="it-IT" sz="3200" i="1">
                                  <a:latin typeface="Cambria Math" panose="02040503050406030204" pitchFamily="18" charset="0"/>
                                </a:rPr>
                                <m:t>𝑌</m:t>
                              </m:r>
                            </m:e>
                            <m:sub>
                              <m:r>
                                <a:rPr lang="it-IT" sz="3200">
                                  <a:latin typeface="Cambria Math" panose="02040503050406030204" pitchFamily="18" charset="0"/>
                                </a:rPr>
                                <m:t>0</m:t>
                              </m:r>
                            </m:sub>
                          </m:sSub>
                          <m:r>
                            <a:rPr lang="it-IT" sz="3200">
                              <a:latin typeface="Cambria Math" panose="02040503050406030204" pitchFamily="18" charset="0"/>
                            </a:rPr>
                            <m:t>−</m:t>
                          </m:r>
                          <m:r>
                            <a:rPr lang="it-IT" sz="3200" i="1">
                              <a:latin typeface="Cambria Math" panose="02040503050406030204" pitchFamily="18" charset="0"/>
                            </a:rPr>
                            <m:t>𝑦</m:t>
                          </m:r>
                        </m:e>
                      </m:d>
                      <m:r>
                        <a:rPr lang="it-IT" sz="3200">
                          <a:latin typeface="Cambria Math" panose="02040503050406030204" pitchFamily="18" charset="0"/>
                        </a:rPr>
                        <m:t>=</m:t>
                      </m:r>
                      <m:r>
                        <m:rPr>
                          <m:sty m:val="p"/>
                        </m:rPr>
                        <a:rPr lang="it-IT" sz="3200">
                          <a:latin typeface="Cambria Math" panose="02040503050406030204" pitchFamily="18" charset="0"/>
                        </a:rPr>
                        <m:t>min</m:t>
                      </m:r>
                    </m:oMath>
                  </m:oMathPara>
                </a14:m>
                <a:endParaRPr lang="it-IT" sz="3200" dirty="0"/>
              </a:p>
            </p:txBody>
          </p:sp>
        </mc:Choice>
        <mc:Fallback xmlns="">
          <p:sp>
            <p:nvSpPr>
              <p:cNvPr id="5" name="Rettangolo 4"/>
              <p:cNvSpPr>
                <a:spLocks noRot="1" noChangeAspect="1" noMove="1" noResize="1" noEditPoints="1" noAdjustHandles="1" noChangeArrowheads="1" noChangeShapeType="1" noTextEdit="1"/>
              </p:cNvSpPr>
              <p:nvPr/>
            </p:nvSpPr>
            <p:spPr>
              <a:xfrm>
                <a:off x="3244194" y="5157193"/>
                <a:ext cx="5703613" cy="633891"/>
              </a:xfrm>
              <a:prstGeom prst="rect">
                <a:avLst/>
              </a:prstGeom>
              <a:blipFill>
                <a:blip r:embed="rId3"/>
                <a:stretch>
                  <a:fillRect/>
                </a:stretch>
              </a:blipFill>
            </p:spPr>
            <p:txBody>
              <a:bodyPr/>
              <a:lstStyle/>
              <a:p>
                <a:r>
                  <a:rPr lang="it-IT">
                    <a:noFill/>
                  </a:rPr>
                  <a:t> </a:t>
                </a:r>
              </a:p>
            </p:txBody>
          </p:sp>
        </mc:Fallback>
      </mc:AlternateContent>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31950" y="690564"/>
            <a:ext cx="8928100" cy="523875"/>
          </a:xfrm>
        </p:spPr>
        <p:txBody>
          <a:bodyPr>
            <a:noAutofit/>
          </a:bodyPr>
          <a:lstStyle/>
          <a:p>
            <a:pPr>
              <a:buFontTx/>
              <a:buNone/>
              <a:defRPr/>
            </a:pPr>
            <a:r>
              <a:rPr lang="it-IT" sz="2400" cap="all" dirty="0"/>
              <a:t>Metodi di stima a Minimi Quadrati:</a:t>
            </a:r>
          </a:p>
          <a:p>
            <a:pPr>
              <a:buFontTx/>
              <a:buNone/>
              <a:defRPr/>
            </a:pPr>
            <a:r>
              <a:rPr lang="it-IT" sz="2400" cap="all" dirty="0"/>
              <a:t>Caso non-lineare</a:t>
            </a:r>
          </a:p>
          <a:p>
            <a:pPr>
              <a:buFontTx/>
              <a:buNone/>
              <a:defRPr/>
            </a:pPr>
            <a:r>
              <a:rPr lang="it-IT" sz="2400" cap="all" dirty="0"/>
              <a:t>Modello deterministico</a:t>
            </a:r>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r>
              <a:rPr lang="it-IT" sz="2400" cap="all" dirty="0"/>
              <a:t>Modello stocastico</a:t>
            </a:r>
          </a:p>
        </p:txBody>
      </p:sp>
      <p:graphicFrame>
        <p:nvGraphicFramePr>
          <p:cNvPr id="60421" name="Object 5"/>
          <p:cNvGraphicFramePr>
            <a:graphicFrameLocks noChangeAspect="1"/>
          </p:cNvGraphicFramePr>
          <p:nvPr/>
        </p:nvGraphicFramePr>
        <p:xfrm>
          <a:off x="5259389" y="2071688"/>
          <a:ext cx="1622425" cy="514350"/>
        </p:xfrm>
        <a:graphic>
          <a:graphicData uri="http://schemas.openxmlformats.org/presentationml/2006/ole">
            <mc:AlternateContent xmlns:mc="http://schemas.openxmlformats.org/markup-compatibility/2006">
              <mc:Choice xmlns:v="urn:schemas-microsoft-com:vml" Requires="v">
                <p:oleObj name="Equation" r:id="rId2" imgW="1079032" imgH="342751" progId="Equation.3">
                  <p:embed/>
                </p:oleObj>
              </mc:Choice>
              <mc:Fallback>
                <p:oleObj name="Equation" r:id="rId2" imgW="1079032" imgH="342751" progId="Equation.3">
                  <p:embed/>
                  <p:pic>
                    <p:nvPicPr>
                      <p:cNvPr id="60421" name="Object 5"/>
                      <p:cNvPicPr>
                        <a:picLocks noChangeAspect="1" noChangeArrowheads="1"/>
                      </p:cNvPicPr>
                      <p:nvPr/>
                    </p:nvPicPr>
                    <p:blipFill>
                      <a:blip r:embed="rId3">
                        <a:lum bright="100000"/>
                        <a:grayscl/>
                        <a:extLst>
                          <a:ext uri="{28A0092B-C50C-407E-A947-70E740481C1C}">
                            <a14:useLocalDpi xmlns:a14="http://schemas.microsoft.com/office/drawing/2010/main" val="0"/>
                          </a:ext>
                        </a:extLst>
                      </a:blip>
                      <a:srcRect/>
                      <a:stretch>
                        <a:fillRect/>
                      </a:stretch>
                    </p:blipFill>
                    <p:spPr bwMode="auto">
                      <a:xfrm>
                        <a:off x="5259389" y="2071688"/>
                        <a:ext cx="1622425"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0423" name="Object 6"/>
          <p:cNvGraphicFramePr>
            <a:graphicFrameLocks noChangeAspect="1"/>
          </p:cNvGraphicFramePr>
          <p:nvPr/>
        </p:nvGraphicFramePr>
        <p:xfrm>
          <a:off x="2011363" y="2714626"/>
          <a:ext cx="8013700" cy="1389063"/>
        </p:xfrm>
        <a:graphic>
          <a:graphicData uri="http://schemas.openxmlformats.org/presentationml/2006/ole">
            <mc:AlternateContent xmlns:mc="http://schemas.openxmlformats.org/markup-compatibility/2006">
              <mc:Choice xmlns:v="urn:schemas-microsoft-com:vml" Requires="v">
                <p:oleObj name="Equation" r:id="rId4" imgW="5346700" imgH="927100" progId="Equation.DSMT4">
                  <p:embed/>
                </p:oleObj>
              </mc:Choice>
              <mc:Fallback>
                <p:oleObj name="Equation" r:id="rId4" imgW="5346700" imgH="927100" progId="Equation.DSMT4">
                  <p:embed/>
                  <p:pic>
                    <p:nvPicPr>
                      <p:cNvPr id="60423" name="Object 6"/>
                      <p:cNvPicPr>
                        <a:picLocks noChangeAspect="1" noChangeArrowheads="1"/>
                      </p:cNvPicPr>
                      <p:nvPr/>
                    </p:nvPicPr>
                    <p:blipFill>
                      <a:blip r:embed="rId5">
                        <a:lum bright="100000"/>
                        <a:grayscl/>
                        <a:extLst>
                          <a:ext uri="{28A0092B-C50C-407E-A947-70E740481C1C}">
                            <a14:useLocalDpi xmlns:a14="http://schemas.microsoft.com/office/drawing/2010/main" val="0"/>
                          </a:ext>
                        </a:extLst>
                      </a:blip>
                      <a:srcRect/>
                      <a:stretch>
                        <a:fillRect/>
                      </a:stretch>
                    </p:blipFill>
                    <p:spPr bwMode="auto">
                      <a:xfrm>
                        <a:off x="2011363" y="2714626"/>
                        <a:ext cx="8013700" cy="13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4" name="Rettangolo 3"/>
              <p:cNvSpPr/>
              <p:nvPr/>
            </p:nvSpPr>
            <p:spPr>
              <a:xfrm>
                <a:off x="1445928" y="2575641"/>
                <a:ext cx="9144570" cy="14885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2800" i="1">
                          <a:latin typeface="Cambria Math" panose="02040503050406030204" pitchFamily="18" charset="0"/>
                        </a:rPr>
                        <m:t>𝑦</m:t>
                      </m:r>
                      <m:r>
                        <a:rPr lang="it-IT" sz="2800">
                          <a:latin typeface="Cambria Math" panose="02040503050406030204" pitchFamily="18" charset="0"/>
                        </a:rPr>
                        <m:t>=</m:t>
                      </m:r>
                      <m:r>
                        <a:rPr lang="it-IT" sz="2800" i="1">
                          <a:latin typeface="Cambria Math" panose="02040503050406030204" pitchFamily="18" charset="0"/>
                        </a:rPr>
                        <m:t>𝑔</m:t>
                      </m:r>
                      <m:d>
                        <m:dPr>
                          <m:ctrlPr>
                            <a:rPr lang="it-IT" sz="2800" i="1">
                              <a:latin typeface="Cambria Math" panose="02040503050406030204" pitchFamily="18" charset="0"/>
                            </a:rPr>
                          </m:ctrlPr>
                        </m:dPr>
                        <m:e>
                          <m:sSub>
                            <m:sSubPr>
                              <m:ctrlPr>
                                <a:rPr lang="it-IT" sz="2800" i="1">
                                  <a:latin typeface="Cambria Math" panose="02040503050406030204" pitchFamily="18" charset="0"/>
                                </a:rPr>
                              </m:ctrlPr>
                            </m:sSubPr>
                            <m:e>
                              <m:r>
                                <a:rPr lang="it-IT" sz="2800" i="1">
                                  <a:latin typeface="Cambria Math" panose="02040503050406030204" pitchFamily="18" charset="0"/>
                                </a:rPr>
                                <m:t>𝑥</m:t>
                              </m:r>
                            </m:e>
                            <m:sub>
                              <m:r>
                                <a:rPr lang="it-IT" sz="2800">
                                  <a:latin typeface="Cambria Math" panose="02040503050406030204" pitchFamily="18" charset="0"/>
                                </a:rPr>
                                <m:t>0</m:t>
                              </m:r>
                            </m:sub>
                          </m:sSub>
                        </m:e>
                      </m:d>
                      <m:r>
                        <a:rPr lang="it-IT" sz="2800">
                          <a:latin typeface="Cambria Math" panose="02040503050406030204" pitchFamily="18" charset="0"/>
                        </a:rPr>
                        <m:t>+</m:t>
                      </m:r>
                      <m:nary>
                        <m:naryPr>
                          <m:chr m:val="∑"/>
                          <m:limLoc m:val="undOvr"/>
                          <m:grow m:val="on"/>
                          <m:supHide m:val="on"/>
                          <m:ctrlPr>
                            <a:rPr lang="it-IT" sz="2800" i="1">
                              <a:latin typeface="Cambria Math" panose="02040503050406030204" pitchFamily="18" charset="0"/>
                            </a:rPr>
                          </m:ctrlPr>
                        </m:naryPr>
                        <m:sub>
                          <m:r>
                            <a:rPr lang="it-IT" sz="2800" i="1">
                              <a:latin typeface="Cambria Math" panose="02040503050406030204" pitchFamily="18" charset="0"/>
                            </a:rPr>
                            <m:t>𝑖</m:t>
                          </m:r>
                        </m:sub>
                        <m:sup/>
                        <m:e>
                          <m:sSub>
                            <m:sSubPr>
                              <m:ctrlPr>
                                <a:rPr lang="it-IT" sz="2800" i="1">
                                  <a:latin typeface="Cambria Math" panose="02040503050406030204" pitchFamily="18" charset="0"/>
                                </a:rPr>
                              </m:ctrlPr>
                            </m:sSubPr>
                            <m:e>
                              <m:f>
                                <m:fPr>
                                  <m:ctrlPr>
                                    <a:rPr lang="it-IT" sz="2800" i="1">
                                      <a:latin typeface="Cambria Math" panose="02040503050406030204" pitchFamily="18" charset="0"/>
                                    </a:rPr>
                                  </m:ctrlPr>
                                </m:fPr>
                                <m:num>
                                  <m:r>
                                    <a:rPr lang="it-IT" sz="2800">
                                      <a:latin typeface="Cambria Math" panose="02040503050406030204" pitchFamily="18" charset="0"/>
                                    </a:rPr>
                                    <m:t>𝜕</m:t>
                                  </m:r>
                                  <m:r>
                                    <a:rPr lang="it-IT" sz="2800" i="1">
                                      <a:latin typeface="Cambria Math" panose="02040503050406030204" pitchFamily="18" charset="0"/>
                                    </a:rPr>
                                    <m:t>𝑔</m:t>
                                  </m:r>
                                </m:num>
                                <m:den>
                                  <m:r>
                                    <a:rPr lang="it-IT" sz="2800">
                                      <a:latin typeface="Cambria Math" panose="02040503050406030204" pitchFamily="18" charset="0"/>
                                    </a:rPr>
                                    <m:t>𝜕</m:t>
                                  </m:r>
                                  <m:sSub>
                                    <m:sSubPr>
                                      <m:ctrlPr>
                                        <a:rPr lang="it-IT" sz="2800" i="1">
                                          <a:latin typeface="Cambria Math" panose="02040503050406030204" pitchFamily="18" charset="0"/>
                                        </a:rPr>
                                      </m:ctrlPr>
                                    </m:sSubPr>
                                    <m:e>
                                      <m:r>
                                        <a:rPr lang="it-IT" sz="2800" i="1">
                                          <a:latin typeface="Cambria Math" panose="02040503050406030204" pitchFamily="18" charset="0"/>
                                        </a:rPr>
                                        <m:t>𝑥</m:t>
                                      </m:r>
                                    </m:e>
                                    <m:sub>
                                      <m:r>
                                        <a:rPr lang="it-IT" sz="2800" i="1">
                                          <a:latin typeface="Cambria Math" panose="02040503050406030204" pitchFamily="18" charset="0"/>
                                        </a:rPr>
                                        <m:t>𝑖</m:t>
                                      </m:r>
                                    </m:sub>
                                  </m:sSub>
                                </m:den>
                              </m:f>
                              <m:r>
                                <a:rPr lang="it-IT" sz="2800">
                                  <a:latin typeface="Cambria Math" panose="02040503050406030204" pitchFamily="18" charset="0"/>
                                </a:rPr>
                                <m:t>|</m:t>
                              </m:r>
                            </m:e>
                            <m:sub>
                              <m:r>
                                <a:rPr lang="it-IT" sz="2800" i="1">
                                  <a:latin typeface="Cambria Math" panose="02040503050406030204" pitchFamily="18" charset="0"/>
                                </a:rPr>
                                <m:t>𝑥</m:t>
                              </m:r>
                              <m:r>
                                <a:rPr lang="it-IT" sz="2800">
                                  <a:latin typeface="Cambria Math" panose="02040503050406030204" pitchFamily="18" charset="0"/>
                                </a:rPr>
                                <m:t>=</m:t>
                              </m:r>
                              <m:sSub>
                                <m:sSubPr>
                                  <m:ctrlPr>
                                    <a:rPr lang="it-IT" sz="2800" i="1">
                                      <a:latin typeface="Cambria Math" panose="02040503050406030204" pitchFamily="18" charset="0"/>
                                    </a:rPr>
                                  </m:ctrlPr>
                                </m:sSubPr>
                                <m:e>
                                  <m:r>
                                    <a:rPr lang="it-IT" sz="2800" i="1">
                                      <a:latin typeface="Cambria Math" panose="02040503050406030204" pitchFamily="18" charset="0"/>
                                    </a:rPr>
                                    <m:t>𝑥</m:t>
                                  </m:r>
                                </m:e>
                                <m:sub>
                                  <m:r>
                                    <a:rPr lang="it-IT" sz="2800">
                                      <a:latin typeface="Cambria Math" panose="02040503050406030204" pitchFamily="18" charset="0"/>
                                    </a:rPr>
                                    <m:t>0</m:t>
                                  </m:r>
                                </m:sub>
                              </m:sSub>
                            </m:sub>
                          </m:sSub>
                          <m:r>
                            <a:rPr lang="it-IT" sz="2800">
                              <a:latin typeface="Cambria Math" panose="02040503050406030204" pitchFamily="18" charset="0"/>
                            </a:rPr>
                            <m:t>⋅</m:t>
                          </m:r>
                          <m:r>
                            <a:rPr lang="it-IT" sz="2800" i="1">
                              <a:latin typeface="Cambria Math" panose="02040503050406030204" pitchFamily="18" charset="0"/>
                            </a:rPr>
                            <m:t>𝑑</m:t>
                          </m:r>
                          <m:sSub>
                            <m:sSubPr>
                              <m:ctrlPr>
                                <a:rPr lang="it-IT" sz="2800" i="1">
                                  <a:latin typeface="Cambria Math" panose="02040503050406030204" pitchFamily="18" charset="0"/>
                                </a:rPr>
                              </m:ctrlPr>
                            </m:sSubPr>
                            <m:e>
                              <m:r>
                                <a:rPr lang="it-IT" sz="2800" i="1">
                                  <a:latin typeface="Cambria Math" panose="02040503050406030204" pitchFamily="18" charset="0"/>
                                </a:rPr>
                                <m:t>𝑥</m:t>
                              </m:r>
                            </m:e>
                            <m:sub>
                              <m:r>
                                <a:rPr lang="it-IT" sz="2800" i="1">
                                  <a:latin typeface="Cambria Math" panose="02040503050406030204" pitchFamily="18" charset="0"/>
                                </a:rPr>
                                <m:t>𝑖</m:t>
                              </m:r>
                            </m:sub>
                          </m:sSub>
                          <m:r>
                            <a:rPr lang="it-IT" sz="2800">
                              <a:latin typeface="Cambria Math" panose="02040503050406030204" pitchFamily="18" charset="0"/>
                            </a:rPr>
                            <m:t>+</m:t>
                          </m:r>
                          <m:r>
                            <a:rPr lang="it-IT" sz="2800" i="1">
                              <a:latin typeface="Cambria Math" panose="02040503050406030204" pitchFamily="18" charset="0"/>
                            </a:rPr>
                            <m:t>𝑜</m:t>
                          </m:r>
                        </m:e>
                      </m:nary>
                      <m:d>
                        <m:dPr>
                          <m:ctrlPr>
                            <a:rPr lang="it-IT" sz="2800" i="1">
                              <a:latin typeface="Cambria Math" panose="02040503050406030204" pitchFamily="18" charset="0"/>
                            </a:rPr>
                          </m:ctrlPr>
                        </m:dPr>
                        <m:e>
                          <m:r>
                            <a:rPr lang="it-IT" sz="2800" i="1">
                              <a:latin typeface="Cambria Math" panose="02040503050406030204" pitchFamily="18" charset="0"/>
                            </a:rPr>
                            <m:t>𝑑</m:t>
                          </m:r>
                          <m:sSup>
                            <m:sSupPr>
                              <m:ctrlPr>
                                <a:rPr lang="it-IT" sz="2800" i="1">
                                  <a:latin typeface="Cambria Math" panose="02040503050406030204" pitchFamily="18" charset="0"/>
                                </a:rPr>
                              </m:ctrlPr>
                            </m:sSupPr>
                            <m:e>
                              <m:r>
                                <a:rPr lang="it-IT" sz="2800" i="1">
                                  <a:latin typeface="Cambria Math" panose="02040503050406030204" pitchFamily="18" charset="0"/>
                                </a:rPr>
                                <m:t>𝑥</m:t>
                              </m:r>
                            </m:e>
                            <m:sup>
                              <m:r>
                                <a:rPr lang="it-IT" sz="2800">
                                  <a:latin typeface="Cambria Math" panose="02040503050406030204" pitchFamily="18" charset="0"/>
                                </a:rPr>
                                <m:t>2</m:t>
                              </m:r>
                            </m:sup>
                          </m:sSup>
                        </m:e>
                      </m:d>
                      <m:r>
                        <a:rPr lang="it-IT" sz="2800">
                          <a:latin typeface="Cambria Math" panose="02040503050406030204" pitchFamily="18" charset="0"/>
                        </a:rPr>
                        <m:t>=</m:t>
                      </m:r>
                      <m:r>
                        <a:rPr lang="it-IT" sz="2800" i="1">
                          <a:latin typeface="Cambria Math" panose="02040503050406030204" pitchFamily="18" charset="0"/>
                        </a:rPr>
                        <m:t>𝐽𝑑𝑥</m:t>
                      </m:r>
                      <m:r>
                        <a:rPr lang="it-IT" sz="2800">
                          <a:latin typeface="Cambria Math" panose="02040503050406030204" pitchFamily="18" charset="0"/>
                        </a:rPr>
                        <m:t>+</m:t>
                      </m:r>
                      <m:r>
                        <a:rPr lang="it-IT" sz="2800" i="1">
                          <a:latin typeface="Cambria Math" panose="02040503050406030204" pitchFamily="18" charset="0"/>
                        </a:rPr>
                        <m:t>𝑏</m:t>
                      </m:r>
                    </m:oMath>
                  </m:oMathPara>
                </a14:m>
                <a:endParaRPr lang="it-IT" sz="2800" dirty="0"/>
              </a:p>
            </p:txBody>
          </p:sp>
        </mc:Choice>
        <mc:Fallback xmlns="">
          <p:sp>
            <p:nvSpPr>
              <p:cNvPr id="4" name="Rettangolo 3"/>
              <p:cNvSpPr>
                <a:spLocks noRot="1" noChangeAspect="1" noMove="1" noResize="1" noEditPoints="1" noAdjustHandles="1" noChangeArrowheads="1" noChangeShapeType="1" noTextEdit="1"/>
              </p:cNvSpPr>
              <p:nvPr/>
            </p:nvSpPr>
            <p:spPr>
              <a:xfrm>
                <a:off x="1445928" y="2575641"/>
                <a:ext cx="9144570" cy="1488549"/>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Rettangolo 8"/>
              <p:cNvSpPr/>
              <p:nvPr/>
            </p:nvSpPr>
            <p:spPr>
              <a:xfrm>
                <a:off x="3244194" y="5301209"/>
                <a:ext cx="5703613" cy="6338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sz="3200" i="1">
                              <a:latin typeface="Cambria Math" panose="02040503050406030204" pitchFamily="18" charset="0"/>
                            </a:rPr>
                          </m:ctrlPr>
                        </m:sSupPr>
                        <m:e>
                          <m:d>
                            <m:dPr>
                              <m:ctrlPr>
                                <a:rPr lang="it-IT" sz="3200" i="1">
                                  <a:latin typeface="Cambria Math" panose="02040503050406030204" pitchFamily="18" charset="0"/>
                                </a:rPr>
                              </m:ctrlPr>
                            </m:dPr>
                            <m:e>
                              <m:sSub>
                                <m:sSubPr>
                                  <m:ctrlPr>
                                    <a:rPr lang="it-IT" sz="3200" i="1">
                                      <a:latin typeface="Cambria Math" panose="02040503050406030204" pitchFamily="18" charset="0"/>
                                    </a:rPr>
                                  </m:ctrlPr>
                                </m:sSubPr>
                                <m:e>
                                  <m:r>
                                    <a:rPr lang="it-IT" sz="3200" i="1">
                                      <a:latin typeface="Cambria Math" panose="02040503050406030204" pitchFamily="18" charset="0"/>
                                    </a:rPr>
                                    <m:t>𝑌</m:t>
                                  </m:r>
                                </m:e>
                                <m:sub>
                                  <m:r>
                                    <a:rPr lang="it-IT" sz="3200">
                                      <a:latin typeface="Cambria Math" panose="02040503050406030204" pitchFamily="18" charset="0"/>
                                    </a:rPr>
                                    <m:t>0</m:t>
                                  </m:r>
                                </m:sub>
                              </m:sSub>
                              <m:r>
                                <a:rPr lang="it-IT" sz="3200">
                                  <a:latin typeface="Cambria Math" panose="02040503050406030204" pitchFamily="18" charset="0"/>
                                </a:rPr>
                                <m:t>−</m:t>
                              </m:r>
                              <m:r>
                                <a:rPr lang="it-IT" sz="3200" i="1">
                                  <a:latin typeface="Cambria Math" panose="02040503050406030204" pitchFamily="18" charset="0"/>
                                </a:rPr>
                                <m:t>𝑦</m:t>
                              </m:r>
                            </m:e>
                          </m:d>
                        </m:e>
                        <m:sup>
                          <m:r>
                            <a:rPr lang="it-IT" sz="3200" i="1">
                              <a:latin typeface="Cambria Math" panose="02040503050406030204" pitchFamily="18" charset="0"/>
                            </a:rPr>
                            <m:t>𝑇</m:t>
                          </m:r>
                        </m:sup>
                      </m:sSup>
                      <m:sSubSup>
                        <m:sSubSupPr>
                          <m:ctrlPr>
                            <a:rPr lang="it-IT" sz="3200" i="1">
                              <a:latin typeface="Cambria Math" panose="02040503050406030204" pitchFamily="18" charset="0"/>
                            </a:rPr>
                          </m:ctrlPr>
                        </m:sSubSupPr>
                        <m:e>
                          <m:r>
                            <a:rPr lang="it-IT" sz="3200" i="1">
                              <a:latin typeface="Cambria Math" panose="02040503050406030204" pitchFamily="18" charset="0"/>
                            </a:rPr>
                            <m:t>𝐶</m:t>
                          </m:r>
                        </m:e>
                        <m:sub>
                          <m:r>
                            <a:rPr lang="it-IT" sz="3200" i="1">
                              <a:latin typeface="Cambria Math" panose="02040503050406030204" pitchFamily="18" charset="0"/>
                            </a:rPr>
                            <m:t>𝑦𝑦</m:t>
                          </m:r>
                        </m:sub>
                        <m:sup>
                          <m:r>
                            <a:rPr lang="it-IT" sz="3200">
                              <a:latin typeface="Cambria Math" panose="02040503050406030204" pitchFamily="18" charset="0"/>
                            </a:rPr>
                            <m:t>−1</m:t>
                          </m:r>
                        </m:sup>
                      </m:sSubSup>
                      <m:d>
                        <m:dPr>
                          <m:ctrlPr>
                            <a:rPr lang="it-IT" sz="3200" i="1">
                              <a:latin typeface="Cambria Math" panose="02040503050406030204" pitchFamily="18" charset="0"/>
                            </a:rPr>
                          </m:ctrlPr>
                        </m:dPr>
                        <m:e>
                          <m:sSub>
                            <m:sSubPr>
                              <m:ctrlPr>
                                <a:rPr lang="it-IT" sz="3200" i="1">
                                  <a:latin typeface="Cambria Math" panose="02040503050406030204" pitchFamily="18" charset="0"/>
                                </a:rPr>
                              </m:ctrlPr>
                            </m:sSubPr>
                            <m:e>
                              <m:r>
                                <a:rPr lang="it-IT" sz="3200" i="1">
                                  <a:latin typeface="Cambria Math" panose="02040503050406030204" pitchFamily="18" charset="0"/>
                                </a:rPr>
                                <m:t>𝑌</m:t>
                              </m:r>
                            </m:e>
                            <m:sub>
                              <m:r>
                                <a:rPr lang="it-IT" sz="3200">
                                  <a:latin typeface="Cambria Math" panose="02040503050406030204" pitchFamily="18" charset="0"/>
                                </a:rPr>
                                <m:t>0</m:t>
                              </m:r>
                            </m:sub>
                          </m:sSub>
                          <m:r>
                            <a:rPr lang="it-IT" sz="3200">
                              <a:latin typeface="Cambria Math" panose="02040503050406030204" pitchFamily="18" charset="0"/>
                            </a:rPr>
                            <m:t>−</m:t>
                          </m:r>
                          <m:r>
                            <a:rPr lang="it-IT" sz="3200" i="1">
                              <a:latin typeface="Cambria Math" panose="02040503050406030204" pitchFamily="18" charset="0"/>
                            </a:rPr>
                            <m:t>𝑦</m:t>
                          </m:r>
                        </m:e>
                      </m:d>
                      <m:r>
                        <a:rPr lang="it-IT" sz="3200">
                          <a:latin typeface="Cambria Math" panose="02040503050406030204" pitchFamily="18" charset="0"/>
                        </a:rPr>
                        <m:t>=</m:t>
                      </m:r>
                      <m:r>
                        <m:rPr>
                          <m:sty m:val="p"/>
                        </m:rPr>
                        <a:rPr lang="it-IT" sz="3200">
                          <a:latin typeface="Cambria Math" panose="02040503050406030204" pitchFamily="18" charset="0"/>
                        </a:rPr>
                        <m:t>min</m:t>
                      </m:r>
                    </m:oMath>
                  </m:oMathPara>
                </a14:m>
                <a:endParaRPr lang="it-IT" sz="3200" dirty="0"/>
              </a:p>
            </p:txBody>
          </p:sp>
        </mc:Choice>
        <mc:Fallback xmlns="">
          <p:sp>
            <p:nvSpPr>
              <p:cNvPr id="9" name="Rettangolo 8"/>
              <p:cNvSpPr>
                <a:spLocks noRot="1" noChangeAspect="1" noMove="1" noResize="1" noEditPoints="1" noAdjustHandles="1" noChangeArrowheads="1" noChangeShapeType="1" noTextEdit="1"/>
              </p:cNvSpPr>
              <p:nvPr/>
            </p:nvSpPr>
            <p:spPr>
              <a:xfrm>
                <a:off x="3244194" y="5301209"/>
                <a:ext cx="5703613" cy="633891"/>
              </a:xfrm>
              <a:prstGeom prst="rect">
                <a:avLst/>
              </a:prstGeom>
              <a:blipFill>
                <a:blip r:embed="rId8"/>
                <a:stretch>
                  <a:fillRect/>
                </a:stretch>
              </a:blipFill>
            </p:spPr>
            <p:txBody>
              <a:bodyPr/>
              <a:lstStyle/>
              <a:p>
                <a:r>
                  <a:rPr lang="it-IT">
                    <a:noFill/>
                  </a:rPr>
                  <a:t> </a:t>
                </a:r>
              </a:p>
            </p:txBody>
          </p:sp>
        </mc:Fallback>
      </mc:AlternateContent>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31950" y="690564"/>
            <a:ext cx="8928100" cy="523875"/>
          </a:xfrm>
        </p:spPr>
        <p:txBody>
          <a:bodyPr>
            <a:noAutofit/>
          </a:bodyPr>
          <a:lstStyle/>
          <a:p>
            <a:pPr>
              <a:buFontTx/>
              <a:buNone/>
              <a:defRPr/>
            </a:pPr>
            <a:r>
              <a:rPr lang="it-IT" sz="2400" cap="all" dirty="0"/>
              <a:t>Metodi di stima a Minimi Quadrati:</a:t>
            </a:r>
          </a:p>
          <a:p>
            <a:pPr>
              <a:buFontTx/>
              <a:buNone/>
              <a:defRPr/>
            </a:pPr>
            <a:r>
              <a:rPr lang="it-IT" sz="2400" cap="all" dirty="0"/>
              <a:t>soluzione</a:t>
            </a:r>
          </a:p>
          <a:p>
            <a:pPr>
              <a:buFontTx/>
              <a:buNone/>
              <a:defRPr/>
            </a:pPr>
            <a:r>
              <a:rPr lang="it-IT" sz="2400" cap="all" dirty="0"/>
              <a:t>Parametri:</a:t>
            </a:r>
          </a:p>
          <a:p>
            <a:pPr>
              <a:buFontTx/>
              <a:buNone/>
              <a:defRPr/>
            </a:pPr>
            <a:endParaRPr lang="it-IT" sz="2400" cap="all" dirty="0"/>
          </a:p>
          <a:p>
            <a:pPr>
              <a:buFontTx/>
              <a:buNone/>
              <a:defRPr/>
            </a:pPr>
            <a:endParaRPr lang="it-IT" sz="2400" cap="all" dirty="0"/>
          </a:p>
          <a:p>
            <a:pPr>
              <a:buFontTx/>
              <a:buNone/>
              <a:defRPr/>
            </a:pPr>
            <a:r>
              <a:rPr lang="it-IT" sz="2400" cap="all" dirty="0"/>
              <a:t>Varianze:</a:t>
            </a:r>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endParaRPr lang="it-IT" sz="2400" cap="all" dirty="0"/>
          </a:p>
          <a:p>
            <a:pPr>
              <a:buFontTx/>
              <a:buNone/>
              <a:defRPr/>
            </a:pPr>
            <a:endParaRPr lang="it-IT" sz="2400" cap="all" dirty="0"/>
          </a:p>
        </p:txBody>
      </p:sp>
      <mc:AlternateContent xmlns:mc="http://schemas.openxmlformats.org/markup-compatibility/2006" xmlns:a14="http://schemas.microsoft.com/office/drawing/2010/main">
        <mc:Choice Requires="a14">
          <p:sp>
            <p:nvSpPr>
              <p:cNvPr id="4" name="Rettangolo 3"/>
              <p:cNvSpPr/>
              <p:nvPr/>
            </p:nvSpPr>
            <p:spPr>
              <a:xfrm>
                <a:off x="1524000" y="1983868"/>
                <a:ext cx="8928992" cy="75507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3200" i="1">
                          <a:latin typeface="Cambria Math" panose="02040503050406030204" pitchFamily="18" charset="0"/>
                        </a:rPr>
                        <m:t>𝑥</m:t>
                      </m:r>
                      <m:r>
                        <a:rPr lang="it-IT" sz="3200">
                          <a:latin typeface="Cambria Math" panose="02040503050406030204" pitchFamily="18" charset="0"/>
                        </a:rPr>
                        <m:t>=</m:t>
                      </m:r>
                      <m:sSup>
                        <m:sSupPr>
                          <m:ctrlPr>
                            <a:rPr lang="it-IT" sz="3200" i="1">
                              <a:latin typeface="Cambria Math" panose="02040503050406030204" pitchFamily="18" charset="0"/>
                            </a:rPr>
                          </m:ctrlPr>
                        </m:sSupPr>
                        <m:e>
                          <m:d>
                            <m:dPr>
                              <m:ctrlPr>
                                <a:rPr lang="it-IT" sz="3200" i="1">
                                  <a:latin typeface="Cambria Math" panose="02040503050406030204" pitchFamily="18" charset="0"/>
                                </a:rPr>
                              </m:ctrlPr>
                            </m:dPr>
                            <m:e>
                              <m:sSup>
                                <m:sSupPr>
                                  <m:ctrlPr>
                                    <a:rPr lang="it-IT" sz="3200" i="1">
                                      <a:latin typeface="Cambria Math" panose="02040503050406030204" pitchFamily="18" charset="0"/>
                                    </a:rPr>
                                  </m:ctrlPr>
                                </m:sSupPr>
                                <m:e>
                                  <m:r>
                                    <a:rPr lang="it-IT" sz="3200" i="1">
                                      <a:latin typeface="Cambria Math" panose="02040503050406030204" pitchFamily="18" charset="0"/>
                                    </a:rPr>
                                    <m:t>𝐴</m:t>
                                  </m:r>
                                </m:e>
                                <m:sup>
                                  <m:r>
                                    <a:rPr lang="it-IT" sz="3200" i="1">
                                      <a:latin typeface="Cambria Math" panose="02040503050406030204" pitchFamily="18" charset="0"/>
                                    </a:rPr>
                                    <m:t>𝑇</m:t>
                                  </m:r>
                                </m:sup>
                              </m:sSup>
                              <m:sSubSup>
                                <m:sSubSupPr>
                                  <m:ctrlPr>
                                    <a:rPr lang="it-IT" sz="3200" i="1">
                                      <a:latin typeface="Cambria Math" panose="02040503050406030204" pitchFamily="18" charset="0"/>
                                    </a:rPr>
                                  </m:ctrlPr>
                                </m:sSubSupPr>
                                <m:e>
                                  <m:r>
                                    <a:rPr lang="it-IT" sz="3200" i="1">
                                      <a:latin typeface="Cambria Math" panose="02040503050406030204" pitchFamily="18" charset="0"/>
                                    </a:rPr>
                                    <m:t>𝐶</m:t>
                                  </m:r>
                                </m:e>
                                <m:sub>
                                  <m:r>
                                    <a:rPr lang="it-IT" sz="3200" i="1">
                                      <a:latin typeface="Cambria Math" panose="02040503050406030204" pitchFamily="18" charset="0"/>
                                    </a:rPr>
                                    <m:t>𝑦𝑦</m:t>
                                  </m:r>
                                </m:sub>
                                <m:sup>
                                  <m:r>
                                    <a:rPr lang="it-IT" sz="3200">
                                      <a:latin typeface="Cambria Math" panose="02040503050406030204" pitchFamily="18" charset="0"/>
                                    </a:rPr>
                                    <m:t>−1</m:t>
                                  </m:r>
                                </m:sup>
                              </m:sSubSup>
                              <m:r>
                                <a:rPr lang="it-IT" sz="3200" i="1">
                                  <a:latin typeface="Cambria Math" panose="02040503050406030204" pitchFamily="18" charset="0"/>
                                </a:rPr>
                                <m:t>𝐴</m:t>
                              </m:r>
                            </m:e>
                          </m:d>
                        </m:e>
                        <m:sup>
                          <m:r>
                            <a:rPr lang="it-IT" sz="3200">
                              <a:latin typeface="Cambria Math" panose="02040503050406030204" pitchFamily="18" charset="0"/>
                            </a:rPr>
                            <m:t>−1</m:t>
                          </m:r>
                        </m:sup>
                      </m:sSup>
                      <m:sSup>
                        <m:sSupPr>
                          <m:ctrlPr>
                            <a:rPr lang="it-IT" sz="3200" i="1">
                              <a:latin typeface="Cambria Math" panose="02040503050406030204" pitchFamily="18" charset="0"/>
                            </a:rPr>
                          </m:ctrlPr>
                        </m:sSupPr>
                        <m:e>
                          <m:r>
                            <a:rPr lang="it-IT" sz="3200" i="1">
                              <a:latin typeface="Cambria Math" panose="02040503050406030204" pitchFamily="18" charset="0"/>
                            </a:rPr>
                            <m:t>𝐴</m:t>
                          </m:r>
                        </m:e>
                        <m:sup>
                          <m:r>
                            <a:rPr lang="it-IT" sz="3200" i="1">
                              <a:latin typeface="Cambria Math" panose="02040503050406030204" pitchFamily="18" charset="0"/>
                            </a:rPr>
                            <m:t>𝑇</m:t>
                          </m:r>
                        </m:sup>
                      </m:sSup>
                      <m:sSubSup>
                        <m:sSubSupPr>
                          <m:ctrlPr>
                            <a:rPr lang="it-IT" sz="3200" i="1">
                              <a:latin typeface="Cambria Math" panose="02040503050406030204" pitchFamily="18" charset="0"/>
                            </a:rPr>
                          </m:ctrlPr>
                        </m:sSubSupPr>
                        <m:e>
                          <m:r>
                            <a:rPr lang="it-IT" sz="3200" i="1">
                              <a:latin typeface="Cambria Math" panose="02040503050406030204" pitchFamily="18" charset="0"/>
                            </a:rPr>
                            <m:t>𝐶</m:t>
                          </m:r>
                        </m:e>
                        <m:sub>
                          <m:r>
                            <a:rPr lang="it-IT" sz="3200" i="1">
                              <a:latin typeface="Cambria Math" panose="02040503050406030204" pitchFamily="18" charset="0"/>
                            </a:rPr>
                            <m:t>𝑦𝑦</m:t>
                          </m:r>
                        </m:sub>
                        <m:sup>
                          <m:r>
                            <a:rPr lang="it-IT" sz="3200">
                              <a:latin typeface="Cambria Math" panose="02040503050406030204" pitchFamily="18" charset="0"/>
                            </a:rPr>
                            <m:t>−1</m:t>
                          </m:r>
                        </m:sup>
                      </m:sSubSup>
                      <m:d>
                        <m:dPr>
                          <m:ctrlPr>
                            <a:rPr lang="it-IT" sz="3200" i="1">
                              <a:latin typeface="Cambria Math" panose="02040503050406030204" pitchFamily="18" charset="0"/>
                            </a:rPr>
                          </m:ctrlPr>
                        </m:dPr>
                        <m:e>
                          <m:sSub>
                            <m:sSubPr>
                              <m:ctrlPr>
                                <a:rPr lang="it-IT" sz="3200" i="1">
                                  <a:latin typeface="Cambria Math" panose="02040503050406030204" pitchFamily="18" charset="0"/>
                                </a:rPr>
                              </m:ctrlPr>
                            </m:sSubPr>
                            <m:e>
                              <m:r>
                                <a:rPr lang="it-IT" sz="3200" i="1">
                                  <a:latin typeface="Cambria Math" panose="02040503050406030204" pitchFamily="18" charset="0"/>
                                </a:rPr>
                                <m:t>𝑌</m:t>
                              </m:r>
                            </m:e>
                            <m:sub>
                              <m:r>
                                <a:rPr lang="it-IT" sz="3200">
                                  <a:latin typeface="Cambria Math" panose="02040503050406030204" pitchFamily="18" charset="0"/>
                                </a:rPr>
                                <m:t>0</m:t>
                              </m:r>
                            </m:sub>
                          </m:sSub>
                          <m:r>
                            <a:rPr lang="it-IT" sz="3200">
                              <a:latin typeface="Cambria Math" panose="02040503050406030204" pitchFamily="18" charset="0"/>
                            </a:rPr>
                            <m:t>−</m:t>
                          </m:r>
                          <m:r>
                            <a:rPr lang="it-IT" sz="3200" i="1">
                              <a:latin typeface="Cambria Math" panose="02040503050406030204" pitchFamily="18" charset="0"/>
                            </a:rPr>
                            <m:t>𝑏</m:t>
                          </m:r>
                        </m:e>
                      </m:d>
                    </m:oMath>
                  </m:oMathPara>
                </a14:m>
                <a:endParaRPr lang="it-IT" sz="3200" dirty="0"/>
              </a:p>
            </p:txBody>
          </p:sp>
        </mc:Choice>
        <mc:Fallback xmlns="">
          <p:sp>
            <p:nvSpPr>
              <p:cNvPr id="4" name="Rettangolo 3"/>
              <p:cNvSpPr>
                <a:spLocks noRot="1" noChangeAspect="1" noMove="1" noResize="1" noEditPoints="1" noAdjustHandles="1" noChangeArrowheads="1" noChangeShapeType="1" noTextEdit="1"/>
              </p:cNvSpPr>
              <p:nvPr/>
            </p:nvSpPr>
            <p:spPr>
              <a:xfrm>
                <a:off x="1524000" y="1983868"/>
                <a:ext cx="8928992" cy="755079"/>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Rettangolo 4"/>
              <p:cNvSpPr/>
              <p:nvPr/>
            </p:nvSpPr>
            <p:spPr>
              <a:xfrm>
                <a:off x="1919536" y="3447151"/>
                <a:ext cx="8352928" cy="2326406"/>
              </a:xfrm>
              <a:prstGeom prst="rect">
                <a:avLst/>
              </a:prstGeom>
            </p:spPr>
            <p:txBody>
              <a:bodyPr wrap="square">
                <a:spAutoFit/>
              </a:bodyPr>
              <a:lstStyle/>
              <a:p>
                <a:endParaRPr lang="it-IT" sz="2800" dirty="0"/>
              </a:p>
              <a:p>
                <a:pPr/>
                <a14:m>
                  <m:oMathPara xmlns:m="http://schemas.openxmlformats.org/officeDocument/2006/math">
                    <m:oMathParaPr>
                      <m:jc m:val="left"/>
                    </m:oMathParaPr>
                    <m:oMath xmlns:m="http://schemas.openxmlformats.org/officeDocument/2006/math">
                      <m:sSubSup>
                        <m:sSubSupPr>
                          <m:ctrlPr>
                            <a:rPr lang="it-IT" sz="2800" i="1">
                              <a:latin typeface="Cambria Math" panose="02040503050406030204" pitchFamily="18" charset="0"/>
                            </a:rPr>
                          </m:ctrlPr>
                        </m:sSubSupPr>
                        <m:e>
                          <m:sSub>
                            <m:sSubPr>
                              <m:ctrlPr>
                                <a:rPr lang="it-IT" sz="2800" i="1">
                                  <a:latin typeface="Cambria Math" panose="02040503050406030204" pitchFamily="18" charset="0"/>
                                </a:rPr>
                              </m:ctrlPr>
                            </m:sSubPr>
                            <m:e>
                              <m:r>
                                <a:rPr lang="it-IT" sz="2800" i="1">
                                  <a:latin typeface="Cambria Math" panose="02040503050406030204" pitchFamily="18" charset="0"/>
                                </a:rPr>
                                <m:t>𝐶</m:t>
                              </m:r>
                            </m:e>
                            <m:sub>
                              <m:r>
                                <a:rPr lang="it-IT" sz="2800" i="1">
                                  <a:latin typeface="Cambria Math" panose="02040503050406030204" pitchFamily="18" charset="0"/>
                                </a:rPr>
                                <m:t>𝑥𝑥</m:t>
                              </m:r>
                            </m:sub>
                          </m:sSub>
                          <m:r>
                            <a:rPr lang="it-IT" sz="2800">
                              <a:latin typeface="Cambria Math" panose="02040503050406030204" pitchFamily="18" charset="0"/>
                            </a:rPr>
                            <m:t>=</m:t>
                          </m:r>
                          <m:sSubSup>
                            <m:sSubSupPr>
                              <m:ctrlPr>
                                <a:rPr lang="it-IT" sz="2800" i="1">
                                  <a:latin typeface="Cambria Math" panose="02040503050406030204" pitchFamily="18" charset="0"/>
                                </a:rPr>
                              </m:ctrlPr>
                            </m:sSubSupPr>
                            <m:e>
                              <m:r>
                                <a:rPr lang="it-IT" sz="2800" i="1">
                                  <a:latin typeface="Cambria Math" panose="02040503050406030204" pitchFamily="18" charset="0"/>
                                </a:rPr>
                                <m:t>𝜎</m:t>
                              </m:r>
                            </m:e>
                            <m:sub>
                              <m:r>
                                <a:rPr lang="it-IT" sz="2800">
                                  <a:latin typeface="Cambria Math" panose="02040503050406030204" pitchFamily="18" charset="0"/>
                                </a:rPr>
                                <m:t>0</m:t>
                              </m:r>
                            </m:sub>
                            <m:sup>
                              <m:r>
                                <a:rPr lang="it-IT" sz="2800">
                                  <a:latin typeface="Cambria Math" panose="02040503050406030204" pitchFamily="18" charset="0"/>
                                </a:rPr>
                                <m:t>2</m:t>
                              </m:r>
                            </m:sup>
                          </m:sSubSup>
                          <m:sSup>
                            <m:sSupPr>
                              <m:ctrlPr>
                                <a:rPr lang="it-IT" sz="2800" i="1">
                                  <a:latin typeface="Cambria Math" panose="02040503050406030204" pitchFamily="18" charset="0"/>
                                </a:rPr>
                              </m:ctrlPr>
                            </m:sSupPr>
                            <m:e>
                              <m:d>
                                <m:dPr>
                                  <m:ctrlPr>
                                    <a:rPr lang="it-IT" sz="2800" i="1">
                                      <a:latin typeface="Cambria Math" panose="02040503050406030204" pitchFamily="18" charset="0"/>
                                    </a:rPr>
                                  </m:ctrlPr>
                                </m:dPr>
                                <m:e>
                                  <m:sSup>
                                    <m:sSupPr>
                                      <m:ctrlPr>
                                        <a:rPr lang="it-IT" sz="2800" i="1">
                                          <a:latin typeface="Cambria Math" panose="02040503050406030204" pitchFamily="18" charset="0"/>
                                        </a:rPr>
                                      </m:ctrlPr>
                                    </m:sSupPr>
                                    <m:e>
                                      <m:r>
                                        <a:rPr lang="it-IT" sz="2800" i="1">
                                          <a:latin typeface="Cambria Math" panose="02040503050406030204" pitchFamily="18" charset="0"/>
                                        </a:rPr>
                                        <m:t>𝐴</m:t>
                                      </m:r>
                                    </m:e>
                                    <m:sup>
                                      <m:r>
                                        <a:rPr lang="it-IT" sz="2800" i="1">
                                          <a:latin typeface="Cambria Math" panose="02040503050406030204" pitchFamily="18" charset="0"/>
                                        </a:rPr>
                                        <m:t>𝑇</m:t>
                                      </m:r>
                                    </m:sup>
                                  </m:sSup>
                                  <m:sSubSup>
                                    <m:sSubSupPr>
                                      <m:ctrlPr>
                                        <a:rPr lang="it-IT" sz="2800" i="1">
                                          <a:latin typeface="Cambria Math" panose="02040503050406030204" pitchFamily="18" charset="0"/>
                                        </a:rPr>
                                      </m:ctrlPr>
                                    </m:sSubSupPr>
                                    <m:e>
                                      <m:r>
                                        <a:rPr lang="it-IT" sz="2800" i="1">
                                          <a:latin typeface="Cambria Math" panose="02040503050406030204" pitchFamily="18" charset="0"/>
                                        </a:rPr>
                                        <m:t>𝐶</m:t>
                                      </m:r>
                                    </m:e>
                                    <m:sub>
                                      <m:r>
                                        <a:rPr lang="it-IT" sz="2800" i="1">
                                          <a:latin typeface="Cambria Math" panose="02040503050406030204" pitchFamily="18" charset="0"/>
                                        </a:rPr>
                                        <m:t>𝑦𝑦</m:t>
                                      </m:r>
                                    </m:sub>
                                    <m:sup>
                                      <m:r>
                                        <a:rPr lang="it-IT" sz="2800">
                                          <a:latin typeface="Cambria Math" panose="02040503050406030204" pitchFamily="18" charset="0"/>
                                        </a:rPr>
                                        <m:t>−1</m:t>
                                      </m:r>
                                    </m:sup>
                                  </m:sSubSup>
                                  <m:r>
                                    <a:rPr lang="it-IT" sz="2800" i="1">
                                      <a:latin typeface="Cambria Math" panose="02040503050406030204" pitchFamily="18" charset="0"/>
                                    </a:rPr>
                                    <m:t>𝐴</m:t>
                                  </m:r>
                                </m:e>
                              </m:d>
                            </m:e>
                            <m:sup>
                              <m:r>
                                <a:rPr lang="it-IT" sz="2800">
                                  <a:latin typeface="Cambria Math" panose="02040503050406030204" pitchFamily="18" charset="0"/>
                                </a:rPr>
                                <m:t>−1</m:t>
                              </m:r>
                            </m:sup>
                          </m:sSup>
                          <m:r>
                            <a:rPr lang="it-IT" sz="2800">
                              <a:latin typeface="Cambria Math" panose="02040503050406030204" pitchFamily="18" charset="0"/>
                            </a:rPr>
                            <m:t>=</m:t>
                          </m:r>
                          <m:sSubSup>
                            <m:sSubSupPr>
                              <m:ctrlPr>
                                <a:rPr lang="it-IT" sz="2800" i="1">
                                  <a:latin typeface="Cambria Math" panose="02040503050406030204" pitchFamily="18" charset="0"/>
                                </a:rPr>
                              </m:ctrlPr>
                            </m:sSubSupPr>
                            <m:e>
                              <m:r>
                                <a:rPr lang="it-IT" sz="2800" i="1">
                                  <a:latin typeface="Cambria Math" panose="02040503050406030204" pitchFamily="18" charset="0"/>
                                </a:rPr>
                                <m:t>𝜎</m:t>
                              </m:r>
                            </m:e>
                            <m:sub>
                              <m:r>
                                <a:rPr lang="it-IT" sz="2800">
                                  <a:latin typeface="Cambria Math" panose="02040503050406030204" pitchFamily="18" charset="0"/>
                                </a:rPr>
                                <m:t>0</m:t>
                              </m:r>
                            </m:sub>
                            <m:sup>
                              <m:r>
                                <a:rPr lang="it-IT" sz="2800">
                                  <a:latin typeface="Cambria Math" panose="02040503050406030204" pitchFamily="18" charset="0"/>
                                </a:rPr>
                                <m:t>2</m:t>
                              </m:r>
                            </m:sup>
                          </m:sSubSup>
                          <m:sSup>
                            <m:sSupPr>
                              <m:ctrlPr>
                                <a:rPr lang="it-IT" sz="2800" i="1">
                                  <a:latin typeface="Cambria Math" panose="02040503050406030204" pitchFamily="18" charset="0"/>
                                </a:rPr>
                              </m:ctrlPr>
                            </m:sSupPr>
                            <m:e>
                              <m:r>
                                <a:rPr lang="it-IT" sz="2800" i="1">
                                  <a:latin typeface="Cambria Math" panose="02040503050406030204" pitchFamily="18" charset="0"/>
                                </a:rPr>
                                <m:t>𝑁</m:t>
                              </m:r>
                            </m:e>
                            <m:sup>
                              <m:r>
                                <a:rPr lang="it-IT" sz="2800">
                                  <a:latin typeface="Cambria Math" panose="02040503050406030204" pitchFamily="18" charset="0"/>
                                </a:rPr>
                                <m:t>−1</m:t>
                              </m:r>
                            </m:sup>
                          </m:sSup>
                          <m:r>
                            <a:rPr lang="it-IT" sz="2800" i="1">
                              <a:latin typeface="Cambria Math" panose="02040503050406030204" pitchFamily="18" charset="0"/>
                            </a:rPr>
                            <m:t>            </m:t>
                          </m:r>
                          <m:r>
                            <a:rPr lang="it-IT" sz="2800" i="1">
                              <a:latin typeface="Cambria Math" panose="02040503050406030204" pitchFamily="18" charset="0"/>
                            </a:rPr>
                            <m:t>𝜎</m:t>
                          </m:r>
                        </m:e>
                        <m:sub>
                          <m:r>
                            <a:rPr lang="it-IT" sz="2800">
                              <a:latin typeface="Cambria Math" panose="02040503050406030204" pitchFamily="18" charset="0"/>
                            </a:rPr>
                            <m:t>0</m:t>
                          </m:r>
                        </m:sub>
                        <m:sup>
                          <m:r>
                            <a:rPr lang="it-IT" sz="2800">
                              <a:latin typeface="Cambria Math" panose="02040503050406030204" pitchFamily="18" charset="0"/>
                            </a:rPr>
                            <m:t>2</m:t>
                          </m:r>
                        </m:sup>
                      </m:sSubSup>
                      <m:r>
                        <a:rPr lang="it-IT" sz="2800">
                          <a:latin typeface="Cambria Math" panose="02040503050406030204" pitchFamily="18" charset="0"/>
                        </a:rPr>
                        <m:t>=</m:t>
                      </m:r>
                      <m:f>
                        <m:fPr>
                          <m:ctrlPr>
                            <a:rPr lang="it-IT" sz="2800" i="1">
                              <a:latin typeface="Cambria Math" panose="02040503050406030204" pitchFamily="18" charset="0"/>
                            </a:rPr>
                          </m:ctrlPr>
                        </m:fPr>
                        <m:num>
                          <m:sSup>
                            <m:sSupPr>
                              <m:ctrlPr>
                                <a:rPr lang="it-IT" sz="2800" i="1">
                                  <a:latin typeface="Cambria Math" panose="02040503050406030204" pitchFamily="18" charset="0"/>
                                </a:rPr>
                              </m:ctrlPr>
                            </m:sSupPr>
                            <m:e>
                              <m:r>
                                <a:rPr lang="it-IT" sz="2800" i="1">
                                  <a:latin typeface="Cambria Math" panose="02040503050406030204" pitchFamily="18" charset="0"/>
                                </a:rPr>
                                <m:t>𝑣</m:t>
                              </m:r>
                            </m:e>
                            <m:sup>
                              <m:r>
                                <a:rPr lang="it-IT" sz="2800" i="1">
                                  <a:latin typeface="Cambria Math" panose="02040503050406030204" pitchFamily="18" charset="0"/>
                                </a:rPr>
                                <m:t>𝑇</m:t>
                              </m:r>
                            </m:sup>
                          </m:sSup>
                          <m:sSubSup>
                            <m:sSubSupPr>
                              <m:ctrlPr>
                                <a:rPr lang="it-IT" sz="2800" i="1">
                                  <a:latin typeface="Cambria Math" panose="02040503050406030204" pitchFamily="18" charset="0"/>
                                </a:rPr>
                              </m:ctrlPr>
                            </m:sSubSupPr>
                            <m:e>
                              <m:r>
                                <a:rPr lang="it-IT" sz="2800" i="1">
                                  <a:latin typeface="Cambria Math" panose="02040503050406030204" pitchFamily="18" charset="0"/>
                                </a:rPr>
                                <m:t>𝐶</m:t>
                              </m:r>
                            </m:e>
                            <m:sub>
                              <m:r>
                                <a:rPr lang="it-IT" sz="2800" i="1">
                                  <a:latin typeface="Cambria Math" panose="02040503050406030204" pitchFamily="18" charset="0"/>
                                </a:rPr>
                                <m:t>𝑦𝑦</m:t>
                              </m:r>
                            </m:sub>
                            <m:sup>
                              <m:r>
                                <a:rPr lang="it-IT" sz="2800">
                                  <a:latin typeface="Cambria Math" panose="02040503050406030204" pitchFamily="18" charset="0"/>
                                </a:rPr>
                                <m:t>−1</m:t>
                              </m:r>
                            </m:sup>
                          </m:sSubSup>
                          <m:r>
                            <a:rPr lang="it-IT" sz="2800" i="1">
                              <a:latin typeface="Cambria Math" panose="02040503050406030204" pitchFamily="18" charset="0"/>
                            </a:rPr>
                            <m:t>𝑣</m:t>
                          </m:r>
                        </m:num>
                        <m:den>
                          <m:r>
                            <a:rPr lang="it-IT" sz="2800" i="1">
                              <a:latin typeface="Cambria Math" panose="02040503050406030204" pitchFamily="18" charset="0"/>
                            </a:rPr>
                            <m:t>𝑛</m:t>
                          </m:r>
                          <m:r>
                            <a:rPr lang="it-IT" sz="2800">
                              <a:latin typeface="Cambria Math" panose="02040503050406030204" pitchFamily="18" charset="0"/>
                            </a:rPr>
                            <m:t>−</m:t>
                          </m:r>
                          <m:r>
                            <a:rPr lang="it-IT" sz="2800" i="1">
                              <a:latin typeface="Cambria Math" panose="02040503050406030204" pitchFamily="18" charset="0"/>
                            </a:rPr>
                            <m:t>𝑚</m:t>
                          </m:r>
                        </m:den>
                      </m:f>
                    </m:oMath>
                  </m:oMathPara>
                </a14:m>
                <a:endParaRPr lang="it-IT" sz="2800" dirty="0"/>
              </a:p>
              <a:p>
                <a:endParaRPr lang="it-IT" sz="2800" dirty="0"/>
              </a:p>
              <a:p>
                <a:pPr/>
                <a14:m>
                  <m:oMathPara xmlns:m="http://schemas.openxmlformats.org/officeDocument/2006/math">
                    <m:oMathParaPr>
                      <m:jc m:val="left"/>
                    </m:oMathParaPr>
                    <m:oMath xmlns:m="http://schemas.openxmlformats.org/officeDocument/2006/math">
                      <m:sSub>
                        <m:sSubPr>
                          <m:ctrlPr>
                            <a:rPr lang="it-IT" sz="2800" i="1">
                              <a:latin typeface="Cambria Math" panose="02040503050406030204" pitchFamily="18" charset="0"/>
                            </a:rPr>
                          </m:ctrlPr>
                        </m:sSubPr>
                        <m:e>
                          <m:r>
                            <a:rPr lang="it-IT" sz="2800" i="1">
                              <a:latin typeface="Cambria Math" panose="02040503050406030204" pitchFamily="18" charset="0"/>
                            </a:rPr>
                            <m:t>𝐶</m:t>
                          </m:r>
                        </m:e>
                        <m:sub>
                          <m:r>
                            <a:rPr lang="it-IT" sz="2800" i="1">
                              <a:latin typeface="Cambria Math" panose="02040503050406030204" pitchFamily="18" charset="0"/>
                            </a:rPr>
                            <m:t>𝑣𝑣</m:t>
                          </m:r>
                        </m:sub>
                      </m:sSub>
                      <m:r>
                        <a:rPr lang="it-IT" sz="2800">
                          <a:latin typeface="Cambria Math" panose="02040503050406030204" pitchFamily="18" charset="0"/>
                        </a:rPr>
                        <m:t>=</m:t>
                      </m:r>
                      <m:sSubSup>
                        <m:sSubSupPr>
                          <m:ctrlPr>
                            <a:rPr lang="it-IT" sz="2800" i="1">
                              <a:latin typeface="Cambria Math" panose="02040503050406030204" pitchFamily="18" charset="0"/>
                            </a:rPr>
                          </m:ctrlPr>
                        </m:sSubSupPr>
                        <m:e>
                          <m:r>
                            <a:rPr lang="it-IT" sz="2800" i="1">
                              <a:latin typeface="Cambria Math" panose="02040503050406030204" pitchFamily="18" charset="0"/>
                            </a:rPr>
                            <m:t>𝜎</m:t>
                          </m:r>
                        </m:e>
                        <m:sub>
                          <m:r>
                            <a:rPr lang="it-IT" sz="2800">
                              <a:latin typeface="Cambria Math" panose="02040503050406030204" pitchFamily="18" charset="0"/>
                            </a:rPr>
                            <m:t>0</m:t>
                          </m:r>
                        </m:sub>
                        <m:sup>
                          <m:r>
                            <a:rPr lang="it-IT" sz="2800">
                              <a:latin typeface="Cambria Math" panose="02040503050406030204" pitchFamily="18" charset="0"/>
                            </a:rPr>
                            <m:t>2</m:t>
                          </m:r>
                        </m:sup>
                      </m:sSubSup>
                      <m:d>
                        <m:dPr>
                          <m:ctrlPr>
                            <a:rPr lang="it-IT" sz="2800" i="1">
                              <a:latin typeface="Cambria Math" panose="02040503050406030204" pitchFamily="18" charset="0"/>
                            </a:rPr>
                          </m:ctrlPr>
                        </m:dPr>
                        <m:e>
                          <m:sSub>
                            <m:sSubPr>
                              <m:ctrlPr>
                                <a:rPr lang="it-IT" sz="2800" i="1">
                                  <a:latin typeface="Cambria Math" panose="02040503050406030204" pitchFamily="18" charset="0"/>
                                </a:rPr>
                              </m:ctrlPr>
                            </m:sSubPr>
                            <m:e>
                              <m:r>
                                <a:rPr lang="it-IT" sz="2800" i="1">
                                  <a:latin typeface="Cambria Math" panose="02040503050406030204" pitchFamily="18" charset="0"/>
                                </a:rPr>
                                <m:t>𝐶</m:t>
                              </m:r>
                            </m:e>
                            <m:sub>
                              <m:r>
                                <a:rPr lang="it-IT" sz="2800" i="1">
                                  <a:latin typeface="Cambria Math" panose="02040503050406030204" pitchFamily="18" charset="0"/>
                                </a:rPr>
                                <m:t>𝑦𝑦</m:t>
                              </m:r>
                            </m:sub>
                          </m:sSub>
                          <m:r>
                            <a:rPr lang="it-IT" sz="2800">
                              <a:latin typeface="Cambria Math" panose="02040503050406030204" pitchFamily="18" charset="0"/>
                            </a:rPr>
                            <m:t>−</m:t>
                          </m:r>
                          <m:r>
                            <a:rPr lang="it-IT" sz="2800" i="1">
                              <a:latin typeface="Cambria Math" panose="02040503050406030204" pitchFamily="18" charset="0"/>
                            </a:rPr>
                            <m:t>𝐴</m:t>
                          </m:r>
                          <m:sSup>
                            <m:sSupPr>
                              <m:ctrlPr>
                                <a:rPr lang="it-IT" sz="2800" i="1">
                                  <a:latin typeface="Cambria Math" panose="02040503050406030204" pitchFamily="18" charset="0"/>
                                </a:rPr>
                              </m:ctrlPr>
                            </m:sSupPr>
                            <m:e>
                              <m:r>
                                <a:rPr lang="it-IT" sz="2800" i="1">
                                  <a:latin typeface="Cambria Math" panose="02040503050406030204" pitchFamily="18" charset="0"/>
                                </a:rPr>
                                <m:t>𝑁</m:t>
                              </m:r>
                            </m:e>
                            <m:sup>
                              <m:r>
                                <a:rPr lang="it-IT" sz="2800">
                                  <a:latin typeface="Cambria Math" panose="02040503050406030204" pitchFamily="18" charset="0"/>
                                </a:rPr>
                                <m:t>−1</m:t>
                              </m:r>
                            </m:sup>
                          </m:sSup>
                          <m:sSup>
                            <m:sSupPr>
                              <m:ctrlPr>
                                <a:rPr lang="it-IT" sz="2800" i="1">
                                  <a:latin typeface="Cambria Math" panose="02040503050406030204" pitchFamily="18" charset="0"/>
                                </a:rPr>
                              </m:ctrlPr>
                            </m:sSupPr>
                            <m:e>
                              <m:r>
                                <a:rPr lang="it-IT" sz="2800" i="1">
                                  <a:latin typeface="Cambria Math" panose="02040503050406030204" pitchFamily="18" charset="0"/>
                                </a:rPr>
                                <m:t>𝐴</m:t>
                              </m:r>
                            </m:e>
                            <m:sup>
                              <m:r>
                                <a:rPr lang="it-IT" sz="2800" i="1">
                                  <a:latin typeface="Cambria Math" panose="02040503050406030204" pitchFamily="18" charset="0"/>
                                </a:rPr>
                                <m:t>𝑇</m:t>
                              </m:r>
                            </m:sup>
                          </m:sSup>
                        </m:e>
                      </m:d>
                      <m:r>
                        <a:rPr lang="it-IT" sz="2800" i="1">
                          <a:latin typeface="Cambria Math" panose="02040503050406030204" pitchFamily="18" charset="0"/>
                        </a:rPr>
                        <m:t>              </m:t>
                      </m:r>
                      <m:sSub>
                        <m:sSubPr>
                          <m:ctrlPr>
                            <a:rPr lang="it-IT" sz="2800" i="1">
                              <a:latin typeface="Cambria Math" panose="02040503050406030204" pitchFamily="18" charset="0"/>
                            </a:rPr>
                          </m:ctrlPr>
                        </m:sSubPr>
                        <m:e>
                          <m:r>
                            <a:rPr lang="it-IT" sz="2800" i="1">
                              <a:latin typeface="Cambria Math" panose="02040503050406030204" pitchFamily="18" charset="0"/>
                            </a:rPr>
                            <m:t>𝐶</m:t>
                          </m:r>
                        </m:e>
                        <m:sub>
                          <m:r>
                            <a:rPr lang="it-IT" sz="2800" i="1">
                              <a:latin typeface="Cambria Math" panose="02040503050406030204" pitchFamily="18" charset="0"/>
                            </a:rPr>
                            <m:t>𝑦𝑦</m:t>
                          </m:r>
                        </m:sub>
                      </m:sSub>
                      <m:r>
                        <a:rPr lang="it-IT" sz="2800">
                          <a:latin typeface="Cambria Math" panose="02040503050406030204" pitchFamily="18" charset="0"/>
                        </a:rPr>
                        <m:t>=</m:t>
                      </m:r>
                      <m:sSubSup>
                        <m:sSubSupPr>
                          <m:ctrlPr>
                            <a:rPr lang="it-IT" sz="2800" i="1">
                              <a:latin typeface="Cambria Math" panose="02040503050406030204" pitchFamily="18" charset="0"/>
                            </a:rPr>
                          </m:ctrlPr>
                        </m:sSubSupPr>
                        <m:e>
                          <m:r>
                            <a:rPr lang="it-IT" sz="2800" i="1">
                              <a:latin typeface="Cambria Math" panose="02040503050406030204" pitchFamily="18" charset="0"/>
                            </a:rPr>
                            <m:t>𝜎</m:t>
                          </m:r>
                        </m:e>
                        <m:sub>
                          <m:r>
                            <a:rPr lang="it-IT" sz="2800">
                              <a:latin typeface="Cambria Math" panose="02040503050406030204" pitchFamily="18" charset="0"/>
                            </a:rPr>
                            <m:t>0</m:t>
                          </m:r>
                        </m:sub>
                        <m:sup>
                          <m:r>
                            <a:rPr lang="it-IT" sz="2800">
                              <a:latin typeface="Cambria Math" panose="02040503050406030204" pitchFamily="18" charset="0"/>
                            </a:rPr>
                            <m:t>2</m:t>
                          </m:r>
                        </m:sup>
                      </m:sSubSup>
                      <m:r>
                        <a:rPr lang="it-IT" sz="2800" i="1">
                          <a:latin typeface="Cambria Math" panose="02040503050406030204" pitchFamily="18" charset="0"/>
                        </a:rPr>
                        <m:t>𝐴</m:t>
                      </m:r>
                      <m:sSup>
                        <m:sSupPr>
                          <m:ctrlPr>
                            <a:rPr lang="it-IT" sz="2800" i="1">
                              <a:latin typeface="Cambria Math" panose="02040503050406030204" pitchFamily="18" charset="0"/>
                            </a:rPr>
                          </m:ctrlPr>
                        </m:sSupPr>
                        <m:e>
                          <m:r>
                            <a:rPr lang="it-IT" sz="2800" i="1">
                              <a:latin typeface="Cambria Math" panose="02040503050406030204" pitchFamily="18" charset="0"/>
                            </a:rPr>
                            <m:t>𝑁</m:t>
                          </m:r>
                        </m:e>
                        <m:sup>
                          <m:r>
                            <a:rPr lang="it-IT" sz="2800">
                              <a:latin typeface="Cambria Math" panose="02040503050406030204" pitchFamily="18" charset="0"/>
                            </a:rPr>
                            <m:t>−1</m:t>
                          </m:r>
                        </m:sup>
                      </m:sSup>
                      <m:sSup>
                        <m:sSupPr>
                          <m:ctrlPr>
                            <a:rPr lang="it-IT" sz="2800" i="1">
                              <a:latin typeface="Cambria Math" panose="02040503050406030204" pitchFamily="18" charset="0"/>
                            </a:rPr>
                          </m:ctrlPr>
                        </m:sSupPr>
                        <m:e>
                          <m:r>
                            <a:rPr lang="it-IT" sz="2800" i="1">
                              <a:latin typeface="Cambria Math" panose="02040503050406030204" pitchFamily="18" charset="0"/>
                            </a:rPr>
                            <m:t>𝐴</m:t>
                          </m:r>
                        </m:e>
                        <m:sup>
                          <m:r>
                            <a:rPr lang="it-IT" sz="2800" i="1">
                              <a:latin typeface="Cambria Math" panose="02040503050406030204" pitchFamily="18" charset="0"/>
                            </a:rPr>
                            <m:t>𝑇</m:t>
                          </m:r>
                        </m:sup>
                      </m:sSup>
                    </m:oMath>
                  </m:oMathPara>
                </a14:m>
                <a:endParaRPr lang="it-IT" sz="2800" dirty="0"/>
              </a:p>
            </p:txBody>
          </p:sp>
        </mc:Choice>
        <mc:Fallback xmlns="">
          <p:sp>
            <p:nvSpPr>
              <p:cNvPr id="5" name="Rettangolo 4"/>
              <p:cNvSpPr>
                <a:spLocks noRot="1" noChangeAspect="1" noMove="1" noResize="1" noEditPoints="1" noAdjustHandles="1" noChangeArrowheads="1" noChangeShapeType="1" noTextEdit="1"/>
              </p:cNvSpPr>
              <p:nvPr/>
            </p:nvSpPr>
            <p:spPr>
              <a:xfrm>
                <a:off x="1919536" y="3447151"/>
                <a:ext cx="8352928" cy="2326406"/>
              </a:xfrm>
              <a:prstGeom prst="rect">
                <a:avLst/>
              </a:prstGeom>
              <a:blipFill>
                <a:blip r:embed="rId3"/>
                <a:stretch>
                  <a:fillRect/>
                </a:stretch>
              </a:blipFill>
            </p:spPr>
            <p:txBody>
              <a:bodyPr/>
              <a:lstStyle/>
              <a:p>
                <a:r>
                  <a:rPr lang="it-IT">
                    <a:noFill/>
                  </a:rPr>
                  <a:t> </a:t>
                </a:r>
              </a:p>
            </p:txBody>
          </p:sp>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Il problema della rappresentazione della Terra</a:t>
            </a:r>
          </a:p>
        </p:txBody>
      </p:sp>
      <p:sp>
        <p:nvSpPr>
          <p:cNvPr id="7" name="Titolo 6"/>
          <p:cNvSpPr>
            <a:spLocks noGrp="1"/>
          </p:cNvSpPr>
          <p:nvPr>
            <p:ph type="title"/>
          </p:nvPr>
        </p:nvSpPr>
        <p:spPr/>
        <p:txBody>
          <a:bodyPr/>
          <a:lstStyle/>
          <a:p>
            <a:r>
              <a:rPr lang="it-IT" dirty="0"/>
              <a:t>Topografia</a:t>
            </a:r>
          </a:p>
        </p:txBody>
      </p:sp>
      <p:sp>
        <p:nvSpPr>
          <p:cNvPr id="2" name="Segnaposto contenuto 1"/>
          <p:cNvSpPr>
            <a:spLocks noGrp="1"/>
          </p:cNvSpPr>
          <p:nvPr>
            <p:ph sz="half" idx="1"/>
          </p:nvPr>
        </p:nvSpPr>
        <p:spPr/>
        <p:txBody>
          <a:bodyPr>
            <a:normAutofit lnSpcReduction="10000"/>
          </a:bodyPr>
          <a:lstStyle/>
          <a:p>
            <a:r>
              <a:rPr lang="it-IT" dirty="0"/>
              <a:t>La </a:t>
            </a:r>
            <a:r>
              <a:rPr lang="it-IT" b="1" dirty="0"/>
              <a:t>Topografia</a:t>
            </a:r>
            <a:r>
              <a:rPr lang="it-IT" dirty="0"/>
              <a:t> si occupa essenzialmente di rilevare le posizioni relative di punti situati sulla superficie della Terra e, a tal scopo, utilizza misurazioni di grandezze geometriche come: </a:t>
            </a:r>
          </a:p>
          <a:p>
            <a:pPr marL="285750" indent="-285750">
              <a:buFont typeface="Arial" panose="020B0604020202020204" pitchFamily="34" charset="0"/>
              <a:buChar char="•"/>
            </a:pPr>
            <a:r>
              <a:rPr lang="it-IT" dirty="0"/>
              <a:t>Distanze</a:t>
            </a:r>
          </a:p>
          <a:p>
            <a:pPr marL="285750" indent="-285750">
              <a:buFont typeface="Arial" panose="020B0604020202020204" pitchFamily="34" charset="0"/>
              <a:buChar char="•"/>
            </a:pPr>
            <a:r>
              <a:rPr lang="it-IT" dirty="0"/>
              <a:t>Dislivelli</a:t>
            </a:r>
          </a:p>
          <a:p>
            <a:pPr marL="285750" indent="-285750">
              <a:buFont typeface="Arial" panose="020B0604020202020204" pitchFamily="34" charset="0"/>
              <a:buChar char="•"/>
            </a:pPr>
            <a:r>
              <a:rPr lang="it-IT" dirty="0"/>
              <a:t>Angoli </a:t>
            </a:r>
            <a:r>
              <a:rPr lang="it-IT" i="1" dirty="0"/>
              <a:t>azimutali </a:t>
            </a:r>
            <a:r>
              <a:rPr lang="it-IT" dirty="0"/>
              <a:t>(misurati rispetto al Nord)</a:t>
            </a:r>
          </a:p>
          <a:p>
            <a:pPr marL="285750" indent="-285750">
              <a:buFont typeface="Arial" panose="020B0604020202020204" pitchFamily="34" charset="0"/>
              <a:buChar char="•"/>
            </a:pPr>
            <a:r>
              <a:rPr lang="it-IT" dirty="0"/>
              <a:t>Angoli </a:t>
            </a:r>
            <a:r>
              <a:rPr lang="it-IT" i="1" dirty="0"/>
              <a:t>zenitali </a:t>
            </a:r>
            <a:r>
              <a:rPr lang="it-IT" dirty="0"/>
              <a:t>(misurati rispetto allo Zenith)</a:t>
            </a:r>
          </a:p>
          <a:p>
            <a:pPr marL="285750" indent="-285750">
              <a:buFont typeface="Arial" panose="020B0604020202020204" pitchFamily="34" charset="0"/>
              <a:buChar char="•"/>
            </a:pPr>
            <a:endParaRPr lang="it-IT" dirty="0"/>
          </a:p>
          <a:p>
            <a:r>
              <a:rPr lang="it-IT" dirty="0"/>
              <a:t>Il principio è quello di partire da un punto di coordinate note (calcolate con metodi astronomici) e di ricavare le coordinate di altri punti misurando angoli e distanze.</a:t>
            </a:r>
          </a:p>
          <a:p>
            <a:r>
              <a:rPr lang="it-IT" dirty="0"/>
              <a:t>La topografia è nata e si è sviluppata soprattutto a partire dal Settecento con lo scopo di rilevare i catasti geometrico-particellari, in modo da delimitare gli appezzamenti di terreno per proprietà.</a:t>
            </a:r>
          </a:p>
          <a:p>
            <a:r>
              <a:rPr lang="it-IT" dirty="0"/>
              <a:t>Nel tempo vi è stata una grande evoluzione in termini di strumenti di misura. Oggi si utilizzato GPS, Stazioni Totali e Livelli.</a:t>
            </a:r>
          </a:p>
        </p:txBody>
      </p:sp>
      <p:pic>
        <p:nvPicPr>
          <p:cNvPr id="4" name="Immagine 3"/>
          <p:cNvPicPr>
            <a:picLocks noChangeAspect="1"/>
          </p:cNvPicPr>
          <p:nvPr/>
        </p:nvPicPr>
        <p:blipFill>
          <a:blip r:embed="rId3"/>
          <a:stretch>
            <a:fillRect/>
          </a:stretch>
        </p:blipFill>
        <p:spPr>
          <a:xfrm>
            <a:off x="6181693" y="822388"/>
            <a:ext cx="2074756" cy="1944523"/>
          </a:xfrm>
          <a:prstGeom prst="rect">
            <a:avLst/>
          </a:prstGeom>
        </p:spPr>
      </p:pic>
      <p:pic>
        <p:nvPicPr>
          <p:cNvPr id="5" name="Immagine 4"/>
          <p:cNvPicPr>
            <a:picLocks noChangeAspect="1"/>
          </p:cNvPicPr>
          <p:nvPr/>
        </p:nvPicPr>
        <p:blipFill>
          <a:blip r:embed="rId4"/>
          <a:stretch>
            <a:fillRect/>
          </a:stretch>
        </p:blipFill>
        <p:spPr>
          <a:xfrm>
            <a:off x="8304634" y="869545"/>
            <a:ext cx="1552421" cy="2002814"/>
          </a:xfrm>
          <a:prstGeom prst="rect">
            <a:avLst/>
          </a:prstGeom>
        </p:spPr>
      </p:pic>
      <p:sp>
        <p:nvSpPr>
          <p:cNvPr id="8" name="CasellaDiTesto 7"/>
          <p:cNvSpPr txBox="1"/>
          <p:nvPr/>
        </p:nvSpPr>
        <p:spPr>
          <a:xfrm>
            <a:off x="6541032" y="545389"/>
            <a:ext cx="1763602" cy="276999"/>
          </a:xfrm>
          <a:prstGeom prst="rect">
            <a:avLst/>
          </a:prstGeom>
          <a:noFill/>
        </p:spPr>
        <p:txBody>
          <a:bodyPr wrap="square" rtlCol="0">
            <a:spAutoFit/>
          </a:bodyPr>
          <a:lstStyle/>
          <a:p>
            <a:r>
              <a:rPr lang="it-IT" sz="1200" dirty="0"/>
              <a:t>Angoli</a:t>
            </a:r>
          </a:p>
        </p:txBody>
      </p:sp>
      <p:sp>
        <p:nvSpPr>
          <p:cNvPr id="9" name="CasellaDiTesto 8"/>
          <p:cNvSpPr txBox="1"/>
          <p:nvPr/>
        </p:nvSpPr>
        <p:spPr>
          <a:xfrm>
            <a:off x="8304634" y="545388"/>
            <a:ext cx="1763602" cy="276999"/>
          </a:xfrm>
          <a:prstGeom prst="rect">
            <a:avLst/>
          </a:prstGeom>
          <a:noFill/>
        </p:spPr>
        <p:txBody>
          <a:bodyPr wrap="square" rtlCol="0">
            <a:spAutoFit/>
          </a:bodyPr>
          <a:lstStyle/>
          <a:p>
            <a:r>
              <a:rPr lang="it-IT" sz="1200" dirty="0"/>
              <a:t>Angoli azimutali</a:t>
            </a:r>
          </a:p>
        </p:txBody>
      </p:sp>
      <p:sp>
        <p:nvSpPr>
          <p:cNvPr id="10" name="CasellaDiTesto 9"/>
          <p:cNvSpPr txBox="1"/>
          <p:nvPr/>
        </p:nvSpPr>
        <p:spPr>
          <a:xfrm>
            <a:off x="10102323" y="545388"/>
            <a:ext cx="1763602" cy="276999"/>
          </a:xfrm>
          <a:prstGeom prst="rect">
            <a:avLst/>
          </a:prstGeom>
          <a:noFill/>
        </p:spPr>
        <p:txBody>
          <a:bodyPr wrap="square" rtlCol="0">
            <a:spAutoFit/>
          </a:bodyPr>
          <a:lstStyle/>
          <a:p>
            <a:r>
              <a:rPr lang="it-IT" sz="1200" dirty="0"/>
              <a:t>Angoli zenitali</a:t>
            </a:r>
          </a:p>
        </p:txBody>
      </p:sp>
      <p:grpSp>
        <p:nvGrpSpPr>
          <p:cNvPr id="13" name="Gruppo 12"/>
          <p:cNvGrpSpPr/>
          <p:nvPr/>
        </p:nvGrpSpPr>
        <p:grpSpPr>
          <a:xfrm>
            <a:off x="10068236" y="1195047"/>
            <a:ext cx="2113336" cy="1624737"/>
            <a:chOff x="6188927" y="1384234"/>
            <a:chExt cx="6042102" cy="4645180"/>
          </a:xfrm>
        </p:grpSpPr>
        <p:pic>
          <p:nvPicPr>
            <p:cNvPr id="11" name="Immagine 10"/>
            <p:cNvPicPr>
              <a:picLocks noChangeAspect="1"/>
            </p:cNvPicPr>
            <p:nvPr/>
          </p:nvPicPr>
          <p:blipFill rotWithShape="1">
            <a:blip r:embed="rId5"/>
            <a:srcRect l="7265" t="8674"/>
            <a:stretch/>
          </p:blipFill>
          <p:spPr>
            <a:xfrm>
              <a:off x="6286384" y="1384234"/>
              <a:ext cx="5944645" cy="4645180"/>
            </a:xfrm>
            <a:prstGeom prst="rect">
              <a:avLst/>
            </a:prstGeom>
          </p:spPr>
        </p:pic>
        <p:sp>
          <p:nvSpPr>
            <p:cNvPr id="12" name="Rettangolo 11"/>
            <p:cNvSpPr/>
            <p:nvPr/>
          </p:nvSpPr>
          <p:spPr>
            <a:xfrm>
              <a:off x="6188927" y="2988527"/>
              <a:ext cx="903249" cy="72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4" name="Immagine 13"/>
          <p:cNvPicPr>
            <a:picLocks noChangeAspect="1"/>
          </p:cNvPicPr>
          <p:nvPr/>
        </p:nvPicPr>
        <p:blipFill rotWithShape="1">
          <a:blip r:embed="rId6"/>
          <a:srcRect l="3549" r="7444"/>
          <a:stretch/>
        </p:blipFill>
        <p:spPr>
          <a:xfrm>
            <a:off x="6266984" y="3933207"/>
            <a:ext cx="3222704" cy="1829552"/>
          </a:xfrm>
          <a:prstGeom prst="rect">
            <a:avLst/>
          </a:prstGeom>
        </p:spPr>
      </p:pic>
      <p:sp>
        <p:nvSpPr>
          <p:cNvPr id="15" name="CasellaDiTesto 14"/>
          <p:cNvSpPr txBox="1"/>
          <p:nvPr/>
        </p:nvSpPr>
        <p:spPr>
          <a:xfrm>
            <a:off x="6182932" y="5901257"/>
            <a:ext cx="1763602" cy="276999"/>
          </a:xfrm>
          <a:prstGeom prst="rect">
            <a:avLst/>
          </a:prstGeom>
          <a:noFill/>
        </p:spPr>
        <p:txBody>
          <a:bodyPr wrap="square" rtlCol="0">
            <a:spAutoFit/>
          </a:bodyPr>
          <a:lstStyle/>
          <a:p>
            <a:r>
              <a:rPr lang="it-IT" sz="1200" dirty="0"/>
              <a:t>Distanze</a:t>
            </a:r>
          </a:p>
        </p:txBody>
      </p:sp>
      <p:pic>
        <p:nvPicPr>
          <p:cNvPr id="16" name="Immagine 15"/>
          <p:cNvPicPr>
            <a:picLocks noChangeAspect="1"/>
          </p:cNvPicPr>
          <p:nvPr/>
        </p:nvPicPr>
        <p:blipFill>
          <a:blip r:embed="rId7"/>
          <a:stretch>
            <a:fillRect/>
          </a:stretch>
        </p:blipFill>
        <p:spPr>
          <a:xfrm>
            <a:off x="9600410" y="3317308"/>
            <a:ext cx="2567104" cy="2546730"/>
          </a:xfrm>
          <a:prstGeom prst="rect">
            <a:avLst/>
          </a:prstGeom>
        </p:spPr>
      </p:pic>
      <p:sp>
        <p:nvSpPr>
          <p:cNvPr id="17" name="CasellaDiTesto 16"/>
          <p:cNvSpPr txBox="1"/>
          <p:nvPr/>
        </p:nvSpPr>
        <p:spPr>
          <a:xfrm>
            <a:off x="9600410" y="5901258"/>
            <a:ext cx="1763602" cy="276999"/>
          </a:xfrm>
          <a:prstGeom prst="rect">
            <a:avLst/>
          </a:prstGeom>
          <a:noFill/>
        </p:spPr>
        <p:txBody>
          <a:bodyPr wrap="square" rtlCol="0">
            <a:spAutoFit/>
          </a:bodyPr>
          <a:lstStyle/>
          <a:p>
            <a:r>
              <a:rPr lang="it-IT" sz="1200" dirty="0"/>
              <a:t>Dislivelli</a:t>
            </a:r>
          </a:p>
        </p:txBody>
      </p:sp>
      <p:sp>
        <p:nvSpPr>
          <p:cNvPr id="6" name="Segnaposto numero diapositiva 5"/>
          <p:cNvSpPr>
            <a:spLocks noGrp="1"/>
          </p:cNvSpPr>
          <p:nvPr>
            <p:ph type="sldNum" sz="quarter" idx="12"/>
          </p:nvPr>
        </p:nvSpPr>
        <p:spPr/>
        <p:txBody>
          <a:bodyPr/>
          <a:lstStyle/>
          <a:p>
            <a:fld id="{E8149F7A-3F2F-4E74-9B41-04A30A4F8932}" type="slidenum">
              <a:rPr lang="it-IT" smtClean="0"/>
              <a:t>7</a:t>
            </a:fld>
            <a:endParaRPr lang="it-IT"/>
          </a:p>
        </p:txBody>
      </p:sp>
    </p:spTree>
    <p:extLst>
      <p:ext uri="{BB962C8B-B14F-4D97-AF65-F5344CB8AC3E}">
        <p14:creationId xmlns:p14="http://schemas.microsoft.com/office/powerpoint/2010/main" val="1647895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3875" y="0"/>
            <a:ext cx="11163300" cy="1325563"/>
          </a:xfrm>
        </p:spPr>
        <p:txBody>
          <a:bodyPr/>
          <a:lstStyle/>
          <a:p>
            <a:r>
              <a:rPr lang="it-IT" dirty="0"/>
              <a:t>Il problema della rappresentazione della Terra</a:t>
            </a:r>
          </a:p>
        </p:txBody>
      </p:sp>
      <p:sp>
        <p:nvSpPr>
          <p:cNvPr id="5" name="Segnaposto piè di pagina 4"/>
          <p:cNvSpPr>
            <a:spLocks noGrp="1"/>
          </p:cNvSpPr>
          <p:nvPr>
            <p:ph type="ftr" sz="quarter" idx="11"/>
          </p:nvPr>
        </p:nvSpPr>
        <p:spPr>
          <a:xfrm>
            <a:off x="238124" y="6356350"/>
            <a:ext cx="6648451" cy="365125"/>
          </a:xfrm>
          <a:prstGeom prst="rect">
            <a:avLst/>
          </a:prstGeom>
        </p:spPr>
        <p:txBody>
          <a:bodyPr/>
          <a:lstStyle/>
          <a:p>
            <a:r>
              <a:rPr lang="it-IT" dirty="0"/>
              <a:t>Il problema della rappresentazione della Terra</a:t>
            </a:r>
          </a:p>
        </p:txBody>
      </p:sp>
      <p:sp>
        <p:nvSpPr>
          <p:cNvPr id="3" name="Rettangolo 2"/>
          <p:cNvSpPr/>
          <p:nvPr/>
        </p:nvSpPr>
        <p:spPr>
          <a:xfrm>
            <a:off x="2628901" y="1191912"/>
            <a:ext cx="9058274" cy="2345257"/>
          </a:xfrm>
          <a:prstGeom prst="rect">
            <a:avLst/>
          </a:prstGeom>
        </p:spPr>
        <p:txBody>
          <a:bodyPr wrap="square">
            <a:spAutoFit/>
          </a:bodyPr>
          <a:lstStyle/>
          <a:p>
            <a:pPr marL="1890395" algn="r">
              <a:lnSpc>
                <a:spcPct val="115000"/>
              </a:lnSpc>
              <a:spcAft>
                <a:spcPts val="0"/>
              </a:spcAft>
            </a:pPr>
            <a:r>
              <a:rPr lang="it-IT" sz="1200" i="1" dirty="0">
                <a:latin typeface="Swis721 Lt BT" panose="020B0403020202020204" pitchFamily="34" charset="0"/>
                <a:ea typeface="Calibri" panose="020F0502020204030204" pitchFamily="34" charset="0"/>
                <a:cs typeface="Times New Roman" panose="02020603050405020304" pitchFamily="18" charset="0"/>
              </a:rPr>
              <a:t>In quell’Impero, l’Arte della Cartografia giunse a una tal Perfezione che la Mappa di una sola Provincia occupava tutta una Città, e la Mappa dell’Impero tutta una Provincia. Col tempo, queste Mappe smisurate non bastarono più. I Collegi dei Cartografi fecero una Mappa dell’Impero che aveva l’Immensità dell’Impero e coincideva perfettamente con esso. Ma le Generazioni Seguenti, meno portate allo Studio della Cartografia, pensarono che questa Mappa enorme era inutile e non senza Empietà la abbandonarono alle Inclemenze del Sole e degli Inverni. Nei Deserti dell’Ovest sopravvivono lacerate Rovine della Mappa, abitate da Animali e Mendichi; in tutto il Paese non c’è altra Reliquia delle Discipline Geografiche.</a:t>
            </a:r>
            <a:endParaRPr lang="it-IT" sz="1200" dirty="0">
              <a:latin typeface="Swis721 Lt BT" panose="020B0403020202020204" pitchFamily="34" charset="0"/>
              <a:ea typeface="Calibri" panose="020F0502020204030204" pitchFamily="34" charset="0"/>
              <a:cs typeface="Times New Roman" panose="02020603050405020304" pitchFamily="18" charset="0"/>
            </a:endParaRPr>
          </a:p>
          <a:p>
            <a:pPr marL="1890395" algn="r">
              <a:lnSpc>
                <a:spcPct val="115000"/>
              </a:lnSpc>
              <a:spcAft>
                <a:spcPts val="0"/>
              </a:spcAft>
            </a:pPr>
            <a:r>
              <a:rPr lang="it-IT" sz="1200" dirty="0">
                <a:effectLst/>
                <a:latin typeface="Swis721 Lt BT" panose="020B0403020202020204" pitchFamily="34" charset="0"/>
                <a:ea typeface="Calibri" panose="020F0502020204030204" pitchFamily="34" charset="0"/>
                <a:cs typeface="Times New Roman" panose="02020603050405020304" pitchFamily="18" charset="0"/>
              </a:rPr>
              <a:t>Jorge Luis Borges</a:t>
            </a:r>
            <a:endParaRPr lang="it-IT" sz="1200" dirty="0">
              <a:latin typeface="Swis721 Lt BT" panose="020B0403020202020204" pitchFamily="34" charset="0"/>
              <a:ea typeface="Calibri" panose="020F0502020204030204" pitchFamily="34" charset="0"/>
              <a:cs typeface="Times New Roman" panose="02020603050405020304" pitchFamily="18" charset="0"/>
            </a:endParaRPr>
          </a:p>
          <a:p>
            <a:pPr>
              <a:spcAft>
                <a:spcPts val="0"/>
              </a:spcAft>
            </a:pPr>
            <a:endParaRPr lang="it-IT" sz="1200" cap="small" dirty="0">
              <a:effectLst/>
              <a:latin typeface="Swis721 Lt BT" panose="020B0403020202020204" pitchFamily="34" charset="0"/>
              <a:ea typeface="Calibri" panose="020F0502020204030204" pitchFamily="34" charset="0"/>
              <a:cs typeface="Times New Roman" panose="02020603050405020304" pitchFamily="18" charset="0"/>
            </a:endParaRPr>
          </a:p>
          <a:p>
            <a:pPr marL="2159000">
              <a:spcAft>
                <a:spcPts val="0"/>
              </a:spcAft>
            </a:pPr>
            <a:r>
              <a:rPr lang="it-IT" sz="1200" cap="small"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Borges Jorge Luis, </a:t>
            </a:r>
            <a:r>
              <a:rPr lang="it-IT" sz="1200" i="1"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L’artefice, </a:t>
            </a:r>
            <a:r>
              <a:rPr lang="it-IT" sz="1200"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Adelphi, Milano 1992, dal libro inventato di un autore inventato, </a:t>
            </a:r>
            <a:r>
              <a:rPr lang="it-IT" sz="1200" cap="small"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Suarez Miranda,</a:t>
            </a:r>
            <a:r>
              <a:rPr lang="it-IT" sz="1200" i="1"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 </a:t>
            </a:r>
            <a:r>
              <a:rPr lang="it-IT" sz="1200" i="1" dirty="0" err="1">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Viajes</a:t>
            </a:r>
            <a:r>
              <a:rPr lang="it-IT" sz="1200" i="1"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 de </a:t>
            </a:r>
            <a:r>
              <a:rPr lang="it-IT" sz="1200" i="1" dirty="0" err="1">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Varones</a:t>
            </a:r>
            <a:r>
              <a:rPr lang="it-IT" sz="1200" i="1"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 </a:t>
            </a:r>
            <a:r>
              <a:rPr lang="it-IT" sz="1200" i="1" dirty="0" err="1">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Prudentes</a:t>
            </a:r>
            <a:r>
              <a:rPr lang="it-IT" sz="1200" i="1"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 </a:t>
            </a:r>
            <a:r>
              <a:rPr lang="it-IT" sz="1200" dirty="0">
                <a:solidFill>
                  <a:schemeClr val="bg1">
                    <a:lumMod val="50000"/>
                  </a:schemeClr>
                </a:solidFill>
                <a:effectLst/>
                <a:latin typeface="Swis721 Lt BT" panose="020B0403020202020204" pitchFamily="34" charset="0"/>
                <a:ea typeface="Calibri" panose="020F0502020204030204" pitchFamily="34" charset="0"/>
                <a:cs typeface="Times New Roman" panose="02020603050405020304" pitchFamily="18" charset="0"/>
              </a:rPr>
              <a:t>Libro IV, cap. XLI, Lérida 1658</a:t>
            </a:r>
            <a:endParaRPr lang="it-IT" sz="1200" dirty="0">
              <a:solidFill>
                <a:schemeClr val="bg1">
                  <a:lumMod val="50000"/>
                </a:schemeClr>
              </a:solidFill>
              <a:latin typeface="Swis721 Lt BT" panose="020B0403020202020204" pitchFamily="34" charset="0"/>
              <a:ea typeface="Calibri" panose="020F0502020204030204" pitchFamily="34" charset="0"/>
              <a:cs typeface="Times New Roman" panose="02020603050405020304" pitchFamily="18" charset="0"/>
            </a:endParaRPr>
          </a:p>
        </p:txBody>
      </p:sp>
      <p:sp>
        <p:nvSpPr>
          <p:cNvPr id="6" name="CasellaDiTesto 5"/>
          <p:cNvSpPr txBox="1"/>
          <p:nvPr/>
        </p:nvSpPr>
        <p:spPr>
          <a:xfrm>
            <a:off x="1149350" y="4300428"/>
            <a:ext cx="9893300" cy="646331"/>
          </a:xfrm>
          <a:prstGeom prst="rect">
            <a:avLst/>
          </a:prstGeom>
          <a:noFill/>
        </p:spPr>
        <p:txBody>
          <a:bodyPr wrap="square" rtlCol="0">
            <a:spAutoFit/>
          </a:bodyPr>
          <a:lstStyle/>
          <a:p>
            <a:pPr algn="ctr"/>
            <a:r>
              <a:rPr lang="it-IT" dirty="0"/>
              <a:t>Da sempre l’uomo si è interrogato su forma e dimensioni della Terra e su come rappresentare la sua superficie su un piano.</a:t>
            </a:r>
          </a:p>
        </p:txBody>
      </p:sp>
      <p:sp>
        <p:nvSpPr>
          <p:cNvPr id="7" name="CasellaDiTesto 6"/>
          <p:cNvSpPr txBox="1"/>
          <p:nvPr/>
        </p:nvSpPr>
        <p:spPr>
          <a:xfrm>
            <a:off x="1333500" y="5422900"/>
            <a:ext cx="2247900" cy="369332"/>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it-IT" dirty="0"/>
              <a:t>GEODESIA</a:t>
            </a:r>
          </a:p>
        </p:txBody>
      </p:sp>
      <p:sp>
        <p:nvSpPr>
          <p:cNvPr id="8" name="CasellaDiTesto 7"/>
          <p:cNvSpPr txBox="1"/>
          <p:nvPr/>
        </p:nvSpPr>
        <p:spPr>
          <a:xfrm>
            <a:off x="4972048" y="5422900"/>
            <a:ext cx="2247900" cy="369332"/>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it-IT" dirty="0"/>
              <a:t>TOPOGRAFIA</a:t>
            </a:r>
          </a:p>
        </p:txBody>
      </p:sp>
      <p:sp>
        <p:nvSpPr>
          <p:cNvPr id="9" name="CasellaDiTesto 8"/>
          <p:cNvSpPr txBox="1"/>
          <p:nvPr/>
        </p:nvSpPr>
        <p:spPr>
          <a:xfrm>
            <a:off x="8572500" y="5410200"/>
            <a:ext cx="2247900" cy="369332"/>
          </a:xfrm>
          <a:prstGeom prst="rect">
            <a:avLst/>
          </a:prstGeom>
          <a:solidFill>
            <a:schemeClr val="bg2"/>
          </a:solidFill>
          <a:effectLst>
            <a:outerShdw blurRad="50800" dist="38100" dir="2700000" algn="tl" rotWithShape="0">
              <a:prstClr val="black">
                <a:alpha val="40000"/>
              </a:prstClr>
            </a:outerShdw>
          </a:effectLst>
        </p:spPr>
        <p:txBody>
          <a:bodyPr wrap="square" rtlCol="0" anchor="ctr">
            <a:spAutoFit/>
          </a:bodyPr>
          <a:lstStyle/>
          <a:p>
            <a:pPr algn="ctr"/>
            <a:r>
              <a:rPr lang="it-IT" dirty="0"/>
              <a:t>CARTOGRAFIA</a:t>
            </a:r>
          </a:p>
        </p:txBody>
      </p:sp>
      <p:cxnSp>
        <p:nvCxnSpPr>
          <p:cNvPr id="11" name="Connettore 4 10"/>
          <p:cNvCxnSpPr>
            <a:stCxn id="6" idx="2"/>
            <a:endCxn id="7" idx="0"/>
          </p:cNvCxnSpPr>
          <p:nvPr/>
        </p:nvCxnSpPr>
        <p:spPr>
          <a:xfrm rot="5400000">
            <a:off x="4038655" y="3365554"/>
            <a:ext cx="476141" cy="3638550"/>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4 12"/>
          <p:cNvCxnSpPr>
            <a:stCxn id="6" idx="2"/>
            <a:endCxn id="8" idx="0"/>
          </p:cNvCxnSpPr>
          <p:nvPr/>
        </p:nvCxnSpPr>
        <p:spPr>
          <a:xfrm rot="5400000">
            <a:off x="5857929" y="5184828"/>
            <a:ext cx="476141" cy="2"/>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4 14"/>
          <p:cNvCxnSpPr>
            <a:stCxn id="6" idx="2"/>
            <a:endCxn id="9" idx="0"/>
          </p:cNvCxnSpPr>
          <p:nvPr/>
        </p:nvCxnSpPr>
        <p:spPr>
          <a:xfrm rot="16200000" flipH="1">
            <a:off x="7664505" y="3378254"/>
            <a:ext cx="463441" cy="3600450"/>
          </a:xfrm>
          <a:prstGeom prst="bentConnector3">
            <a:avLst>
              <a:gd name="adj1" fmla="val 5154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Segnaposto numero diapositiva 3"/>
          <p:cNvSpPr>
            <a:spLocks noGrp="1"/>
          </p:cNvSpPr>
          <p:nvPr>
            <p:ph type="sldNum" sz="quarter" idx="12"/>
          </p:nvPr>
        </p:nvSpPr>
        <p:spPr/>
        <p:txBody>
          <a:bodyPr/>
          <a:lstStyle/>
          <a:p>
            <a:fld id="{E8149F7A-3F2F-4E74-9B41-04A30A4F8932}" type="slidenum">
              <a:rPr lang="it-IT" smtClean="0"/>
              <a:t>8</a:t>
            </a:fld>
            <a:endParaRPr lang="it-IT"/>
          </a:p>
        </p:txBody>
      </p:sp>
    </p:spTree>
    <p:extLst>
      <p:ext uri="{BB962C8B-B14F-4D97-AF65-F5344CB8AC3E}">
        <p14:creationId xmlns:p14="http://schemas.microsoft.com/office/powerpoint/2010/main" val="1275965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dirty="0"/>
              <a:t>Il problema della rappresentazione della Terra</a:t>
            </a:r>
          </a:p>
        </p:txBody>
      </p:sp>
      <p:sp>
        <p:nvSpPr>
          <p:cNvPr id="5" name="Rettangolo 4"/>
          <p:cNvSpPr/>
          <p:nvPr/>
        </p:nvSpPr>
        <p:spPr>
          <a:xfrm>
            <a:off x="384175" y="500336"/>
            <a:ext cx="5813426" cy="5449953"/>
          </a:xfrm>
          <a:prstGeom prst="rect">
            <a:avLst/>
          </a:prstGeom>
        </p:spPr>
        <p:txBody>
          <a:bodyPr wrap="square">
            <a:spAutoFit/>
          </a:bodyPr>
          <a:lstStyle/>
          <a:p>
            <a:pPr indent="270510" algn="just">
              <a:lnSpc>
                <a:spcPct val="115000"/>
              </a:lnSpc>
              <a:spcAft>
                <a:spcPts val="0"/>
              </a:spcAft>
            </a:pPr>
            <a:r>
              <a:rPr lang="it-IT" sz="1600" dirty="0">
                <a:latin typeface="Swis721 Lt BT" panose="020B0403020202020204" pitchFamily="34" charset="0"/>
                <a:ea typeface="Calibri" panose="020F0502020204030204" pitchFamily="34" charset="0"/>
                <a:cs typeface="Times New Roman" panose="02020603050405020304" pitchFamily="18" charset="0"/>
              </a:rPr>
              <a:t>Sintesi del processo </a:t>
            </a:r>
            <a:r>
              <a:rPr lang="it-IT" sz="1600" dirty="0" err="1">
                <a:latin typeface="Swis721 Lt BT" panose="020B0403020202020204" pitchFamily="34" charset="0"/>
                <a:ea typeface="Calibri" panose="020F0502020204030204" pitchFamily="34" charset="0"/>
                <a:cs typeface="Times New Roman" panose="02020603050405020304" pitchFamily="18" charset="0"/>
              </a:rPr>
              <a:t>geomatico</a:t>
            </a:r>
            <a:r>
              <a:rPr lang="it-IT" sz="1600" dirty="0">
                <a:latin typeface="Swis721 Lt BT" panose="020B0403020202020204" pitchFamily="34" charset="0"/>
                <a:ea typeface="Calibri" panose="020F0502020204030204" pitchFamily="34" charset="0"/>
                <a:cs typeface="Times New Roman" panose="02020603050405020304" pitchFamily="18" charset="0"/>
              </a:rPr>
              <a:t>:</a:t>
            </a:r>
          </a:p>
          <a:p>
            <a:pPr indent="270510" algn="just">
              <a:lnSpc>
                <a:spcPct val="115000"/>
              </a:lnSpc>
              <a:spcAft>
                <a:spcPts val="0"/>
              </a:spcAft>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it-IT" sz="1600" b="1" i="1" dirty="0">
                <a:solidFill>
                  <a:schemeClr val="tx1">
                    <a:lumMod val="85000"/>
                    <a:lumOff val="15000"/>
                  </a:schemeClr>
                </a:solidFill>
              </a:rPr>
              <a:t>Acquisizione del dato</a:t>
            </a:r>
            <a:r>
              <a:rPr lang="it-IT" sz="1600" dirty="0">
                <a:latin typeface="Swis721 Lt BT" panose="020B0403020202020204" pitchFamily="34" charset="0"/>
                <a:ea typeface="Calibri" panose="020F0502020204030204" pitchFamily="34" charset="0"/>
                <a:cs typeface="Times New Roman" panose="02020603050405020304" pitchFamily="18" charset="0"/>
              </a:rPr>
              <a:t>: osservazioni dirette sul terreno o su immagini del terreno (topografia, fotogrammetria, telerilevamento). Distinzione tra planimetria e altimetria; </a:t>
            </a:r>
            <a:r>
              <a:rPr lang="it-IT" sz="1600" dirty="0"/>
              <a:t>scelta dei contenuti da rilevare, loro livello di dettaglio e accuratezza</a:t>
            </a:r>
          </a:p>
          <a:p>
            <a:pPr marL="266700" algn="just">
              <a:lnSpc>
                <a:spcPct val="115000"/>
              </a:lnSpc>
              <a:spcAft>
                <a:spcPts val="0"/>
              </a:spcAft>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it-IT" sz="1600" b="1" i="1" dirty="0">
                <a:solidFill>
                  <a:schemeClr val="tx1">
                    <a:lumMod val="85000"/>
                    <a:lumOff val="15000"/>
                  </a:schemeClr>
                </a:solidFill>
              </a:rPr>
              <a:t>Scelta del sistema di riferimento</a:t>
            </a:r>
            <a:r>
              <a:rPr lang="it-IT" sz="1600" dirty="0">
                <a:latin typeface="Swis721 Lt BT" panose="020B0403020202020204" pitchFamily="34" charset="0"/>
                <a:ea typeface="Calibri" panose="020F0502020204030204" pitchFamily="34" charset="0"/>
                <a:cs typeface="Times New Roman" panose="02020603050405020304" pitchFamily="18" charset="0"/>
              </a:rPr>
              <a:t>: </a:t>
            </a:r>
            <a:r>
              <a:rPr lang="it-IT" sz="1600" dirty="0"/>
              <a:t>scelta di una superficie di riferimento che </a:t>
            </a:r>
            <a:r>
              <a:rPr lang="it-IT" sz="1600" dirty="0">
                <a:latin typeface="Swis721 Lt BT" panose="020B0403020202020204" pitchFamily="34" charset="0"/>
                <a:ea typeface="Calibri" panose="020F0502020204030204" pitchFamily="34" charset="0"/>
                <a:cs typeface="Times New Roman" panose="02020603050405020304" pitchFamily="18" charset="0"/>
              </a:rPr>
              <a:t>approssimi la superficie terrestre, definizione del sistema di coordinate</a:t>
            </a:r>
          </a:p>
          <a:p>
            <a:pPr marL="285750" indent="-285750" algn="just">
              <a:lnSpc>
                <a:spcPct val="115000"/>
              </a:lnSpc>
              <a:spcAft>
                <a:spcPts val="0"/>
              </a:spcAft>
              <a:buFont typeface="Arial" panose="020B0604020202020204" pitchFamily="34" charset="0"/>
              <a:buChar char="•"/>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it-IT" sz="1600" b="1" i="1" dirty="0">
                <a:solidFill>
                  <a:schemeClr val="tx1">
                    <a:lumMod val="85000"/>
                    <a:lumOff val="15000"/>
                  </a:schemeClr>
                </a:solidFill>
              </a:rPr>
              <a:t>Scelta della rappresentazione </a:t>
            </a:r>
            <a:r>
              <a:rPr lang="it-IT" sz="1600" dirty="0">
                <a:latin typeface="Swis721 Lt BT" panose="020B0403020202020204" pitchFamily="34" charset="0"/>
                <a:ea typeface="Calibri" panose="020F0502020204030204" pitchFamily="34" charset="0"/>
                <a:cs typeface="Times New Roman" panose="02020603050405020304" pitchFamily="18" charset="0"/>
              </a:rPr>
              <a:t>: scelta della tipologia di proiezione da utilizzare per la trasposizione della superficie terrestre (o dell’oggetto) sul piano della carta</a:t>
            </a:r>
          </a:p>
          <a:p>
            <a:pPr marL="285750" indent="-285750" algn="just">
              <a:lnSpc>
                <a:spcPct val="115000"/>
              </a:lnSpc>
              <a:spcAft>
                <a:spcPts val="0"/>
              </a:spcAft>
              <a:buFont typeface="Arial" panose="020B0604020202020204" pitchFamily="34" charset="0"/>
              <a:buChar char="•"/>
            </a:pPr>
            <a:endParaRPr lang="it-IT" sz="1600" dirty="0">
              <a:latin typeface="Swis721 Lt BT" panose="020B040302020202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it-IT" sz="1600" b="1" i="1" dirty="0">
                <a:solidFill>
                  <a:schemeClr val="tx1">
                    <a:lumMod val="85000"/>
                    <a:lumOff val="15000"/>
                  </a:schemeClr>
                </a:solidFill>
              </a:rPr>
              <a:t>Restituzione</a:t>
            </a:r>
            <a:r>
              <a:rPr lang="it-IT" sz="1600" dirty="0">
                <a:latin typeface="Swis721 Lt BT" panose="020B0403020202020204" pitchFamily="34" charset="0"/>
                <a:ea typeface="Calibri" panose="020F0502020204030204" pitchFamily="34" charset="0"/>
                <a:cs typeface="Times New Roman" panose="02020603050405020304" pitchFamily="18" charset="0"/>
              </a:rPr>
              <a:t>: strutturazione e archiviazione dei dati, scelta della modalità di rappresentazione (vestizione grafica, simbologia)</a:t>
            </a:r>
          </a:p>
        </p:txBody>
      </p:sp>
      <p:pic>
        <p:nvPicPr>
          <p:cNvPr id="6" name="Picture 288"/>
          <p:cNvPicPr>
            <a:picLocks noChangeAspect="1" noChangeArrowheads="1"/>
          </p:cNvPicPr>
          <p:nvPr/>
        </p:nvPicPr>
        <p:blipFill>
          <a:blip r:embed="rId3">
            <a:extLst>
              <a:ext uri="{28A0092B-C50C-407E-A947-70E740481C1C}">
                <a14:useLocalDpi xmlns:a14="http://schemas.microsoft.com/office/drawing/2010/main" val="0"/>
              </a:ext>
            </a:extLst>
          </a:blip>
          <a:srcRect l="5882" r="1471"/>
          <a:stretch>
            <a:fillRect/>
          </a:stretch>
        </p:blipFill>
        <p:spPr bwMode="auto">
          <a:xfrm>
            <a:off x="6692900" y="808367"/>
            <a:ext cx="5029200" cy="477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egnaposto numero diapositiva 1"/>
          <p:cNvSpPr>
            <a:spLocks noGrp="1"/>
          </p:cNvSpPr>
          <p:nvPr>
            <p:ph type="sldNum" sz="quarter" idx="12"/>
          </p:nvPr>
        </p:nvSpPr>
        <p:spPr/>
        <p:txBody>
          <a:bodyPr/>
          <a:lstStyle/>
          <a:p>
            <a:fld id="{E8149F7A-3F2F-4E74-9B41-04A30A4F8932}" type="slidenum">
              <a:rPr lang="it-IT" smtClean="0"/>
              <a:t>9</a:t>
            </a:fld>
            <a:endParaRPr lang="it-IT"/>
          </a:p>
        </p:txBody>
      </p:sp>
    </p:spTree>
    <p:extLst>
      <p:ext uri="{BB962C8B-B14F-4D97-AF65-F5344CB8AC3E}">
        <p14:creationId xmlns:p14="http://schemas.microsoft.com/office/powerpoint/2010/main" val="1058464010"/>
      </p:ext>
    </p:extLst>
  </p:cSld>
  <p:clrMapOvr>
    <a:masterClrMapping/>
  </p:clrMapOvr>
</p:sld>
</file>

<file path=ppt/theme/theme1.xml><?xml version="1.0" encoding="utf-8"?>
<a:theme xmlns:a="http://schemas.openxmlformats.org/drawingml/2006/main" name="Tema di Office">
  <a:themeElements>
    <a:clrScheme name="Blu ver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ersonalizzato 1">
      <a:majorFont>
        <a:latin typeface="Calibri Light"/>
        <a:ea typeface=""/>
        <a:cs typeface=""/>
      </a:majorFont>
      <a:minorFont>
        <a:latin typeface="Swis721 Lt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17105</TotalTime>
  <Words>8452</Words>
  <Application>Microsoft Macintosh PowerPoint</Application>
  <PresentationFormat>Widescreen</PresentationFormat>
  <Paragraphs>831</Paragraphs>
  <Slides>68</Slides>
  <Notes>30</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2</vt:i4>
      </vt:variant>
      <vt:variant>
        <vt:lpstr>Titoli diapositive</vt:lpstr>
      </vt:variant>
      <vt:variant>
        <vt:i4>68</vt:i4>
      </vt:variant>
    </vt:vector>
  </HeadingPairs>
  <TitlesOfParts>
    <vt:vector size="81" baseType="lpstr">
      <vt:lpstr>Arial</vt:lpstr>
      <vt:lpstr>Calibri</vt:lpstr>
      <vt:lpstr>Calibri Light</vt:lpstr>
      <vt:lpstr>Cambria Math</vt:lpstr>
      <vt:lpstr>Gill Sans</vt:lpstr>
      <vt:lpstr>Montserrat</vt:lpstr>
      <vt:lpstr>Swis721 Lt BT</vt:lpstr>
      <vt:lpstr>Symbol</vt:lpstr>
      <vt:lpstr>Times New Roman</vt:lpstr>
      <vt:lpstr>ZapfHumnst BT</vt:lpstr>
      <vt:lpstr>Tema di Office</vt:lpstr>
      <vt:lpstr>Equazione</vt:lpstr>
      <vt:lpstr>Equation</vt:lpstr>
      <vt:lpstr>LABORATORIO DI GEOMATICA </vt:lpstr>
      <vt:lpstr>Introduzione al modulo</vt:lpstr>
      <vt:lpstr>Presentazione standard di PowerPoint</vt:lpstr>
      <vt:lpstr>Cos’è la GEOMATICA?</vt:lpstr>
      <vt:lpstr>Geodesia</vt:lpstr>
      <vt:lpstr>Cartografia</vt:lpstr>
      <vt:lpstr>Topografia</vt:lpstr>
      <vt:lpstr>Il problema della rappresentazione della Terra</vt:lpstr>
      <vt:lpstr>Presentazione standard di PowerPoint</vt:lpstr>
      <vt:lpstr>Presentazione standard di PowerPoint</vt:lpstr>
      <vt:lpstr>Topografia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Superfici di riferimento</vt:lpstr>
      <vt:lpstr>L’ellissoide di rotazione</vt:lpstr>
      <vt:lpstr>Presentazione standard di PowerPoint</vt:lpstr>
      <vt:lpstr>Il geoide</vt:lpstr>
      <vt:lpstr>Presentazione standard di PowerPoint</vt:lpstr>
      <vt:lpstr>Esempi di datum</vt:lpstr>
      <vt:lpstr>Reti di inquadramento e realizzazioni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Correttezza delle misure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Parma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Nazarena Bruno</dc:creator>
  <cp:lastModifiedBy>Riccardo RONCELLA</cp:lastModifiedBy>
  <cp:revision>472</cp:revision>
  <dcterms:created xsi:type="dcterms:W3CDTF">2020-09-22T14:45:24Z</dcterms:created>
  <dcterms:modified xsi:type="dcterms:W3CDTF">2023-10-30T14:17:54Z</dcterms:modified>
</cp:coreProperties>
</file>