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256" r:id="rId2"/>
    <p:sldId id="477" r:id="rId3"/>
    <p:sldId id="479" r:id="rId4"/>
    <p:sldId id="480" r:id="rId5"/>
    <p:sldId id="297" r:id="rId6"/>
    <p:sldId id="290" r:id="rId7"/>
    <p:sldId id="289" r:id="rId8"/>
    <p:sldId id="265" r:id="rId9"/>
    <p:sldId id="261" r:id="rId10"/>
    <p:sldId id="296" r:id="rId11"/>
    <p:sldId id="299" r:id="rId12"/>
    <p:sldId id="301" r:id="rId13"/>
    <p:sldId id="288" r:id="rId14"/>
    <p:sldId id="309" r:id="rId15"/>
    <p:sldId id="263" r:id="rId16"/>
    <p:sldId id="267" r:id="rId17"/>
    <p:sldId id="264" r:id="rId18"/>
    <p:sldId id="478" r:id="rId19"/>
    <p:sldId id="284" r:id="rId20"/>
    <p:sldId id="283" r:id="rId21"/>
    <p:sldId id="481" r:id="rId22"/>
    <p:sldId id="269" r:id="rId23"/>
    <p:sldId id="270" r:id="rId24"/>
    <p:sldId id="484" r:id="rId25"/>
    <p:sldId id="485" r:id="rId26"/>
    <p:sldId id="486" r:id="rId27"/>
    <p:sldId id="487" r:id="rId28"/>
    <p:sldId id="266" r:id="rId29"/>
    <p:sldId id="268" r:id="rId30"/>
    <p:sldId id="483" r:id="rId31"/>
    <p:sldId id="262" r:id="rId32"/>
    <p:sldId id="295" r:id="rId33"/>
    <p:sldId id="294" r:id="rId34"/>
    <p:sldId id="300" r:id="rId35"/>
    <p:sldId id="306" r:id="rId36"/>
    <p:sldId id="307" r:id="rId37"/>
    <p:sldId id="308" r:id="rId38"/>
    <p:sldId id="493" r:id="rId39"/>
    <p:sldId id="488" r:id="rId40"/>
    <p:sldId id="489" r:id="rId41"/>
    <p:sldId id="292" r:id="rId42"/>
    <p:sldId id="298" r:id="rId43"/>
    <p:sldId id="490" r:id="rId44"/>
    <p:sldId id="271" r:id="rId45"/>
    <p:sldId id="303" r:id="rId46"/>
    <p:sldId id="304" r:id="rId47"/>
    <p:sldId id="494" r:id="rId48"/>
    <p:sldId id="257" r:id="rId49"/>
    <p:sldId id="495" r:id="rId50"/>
    <p:sldId id="496" r:id="rId51"/>
    <p:sldId id="497" r:id="rId5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zarena Bruno" initials="NB" lastIdx="2" clrIdx="0">
    <p:extLst>
      <p:ext uri="{19B8F6BF-5375-455C-9EA6-DF929625EA0E}">
        <p15:presenceInfo xmlns:p15="http://schemas.microsoft.com/office/powerpoint/2012/main" userId="Nazarena Br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B9F25"/>
    <a:srgbClr val="00007D"/>
    <a:srgbClr val="FFCC66"/>
    <a:srgbClr val="DAC1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5AD468-C793-4C74-8D5D-7E8CFF440FAB}" v="475" dt="2021-11-26T18:13:00.683"/>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31" autoAdjust="0"/>
    <p:restoredTop sz="90034" autoAdjust="0"/>
  </p:normalViewPr>
  <p:slideViewPr>
    <p:cSldViewPr snapToGrid="0">
      <p:cViewPr varScale="1">
        <p:scale>
          <a:sx n="110" d="100"/>
          <a:sy n="110" d="100"/>
        </p:scale>
        <p:origin x="1200" y="10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cardo RONCELLA" userId="4714c69e-1613-49c0-b70c-bfb430bc431f" providerId="ADAL" clId="{581DE52F-C96E-4C84-99A3-2CEDE9B3902B}"/>
    <pc:docChg chg="delSld delSection modSection">
      <pc:chgData name="Riccardo RONCELLA" userId="4714c69e-1613-49c0-b70c-bfb430bc431f" providerId="ADAL" clId="{581DE52F-C96E-4C84-99A3-2CEDE9B3902B}" dt="2021-02-19T18:54:13.365" v="2" actId="17853"/>
      <pc:docMkLst>
        <pc:docMk/>
      </pc:docMkLst>
      <pc:sldChg chg="del">
        <pc:chgData name="Riccardo RONCELLA" userId="4714c69e-1613-49c0-b70c-bfb430bc431f" providerId="ADAL" clId="{581DE52F-C96E-4C84-99A3-2CEDE9B3902B}" dt="2021-02-19T18:53:59.280" v="0" actId="47"/>
        <pc:sldMkLst>
          <pc:docMk/>
          <pc:sldMk cId="3894411819" sldId="260"/>
        </pc:sldMkLst>
      </pc:sldChg>
      <pc:sldChg chg="del">
        <pc:chgData name="Riccardo RONCELLA" userId="4714c69e-1613-49c0-b70c-bfb430bc431f" providerId="ADAL" clId="{581DE52F-C96E-4C84-99A3-2CEDE9B3902B}" dt="2021-02-19T18:53:59.280" v="0" actId="47"/>
        <pc:sldMkLst>
          <pc:docMk/>
          <pc:sldMk cId="1962746883" sldId="261"/>
        </pc:sldMkLst>
      </pc:sldChg>
      <pc:sldChg chg="del">
        <pc:chgData name="Riccardo RONCELLA" userId="4714c69e-1613-49c0-b70c-bfb430bc431f" providerId="ADAL" clId="{581DE52F-C96E-4C84-99A3-2CEDE9B3902B}" dt="2021-02-19T18:53:59.280" v="0" actId="47"/>
        <pc:sldMkLst>
          <pc:docMk/>
          <pc:sldMk cId="323015114" sldId="262"/>
        </pc:sldMkLst>
      </pc:sldChg>
      <pc:sldChg chg="del">
        <pc:chgData name="Riccardo RONCELLA" userId="4714c69e-1613-49c0-b70c-bfb430bc431f" providerId="ADAL" clId="{581DE52F-C96E-4C84-99A3-2CEDE9B3902B}" dt="2021-02-19T18:53:59.280" v="0" actId="47"/>
        <pc:sldMkLst>
          <pc:docMk/>
          <pc:sldMk cId="3845020019" sldId="263"/>
        </pc:sldMkLst>
      </pc:sldChg>
      <pc:sldChg chg="del">
        <pc:chgData name="Riccardo RONCELLA" userId="4714c69e-1613-49c0-b70c-bfb430bc431f" providerId="ADAL" clId="{581DE52F-C96E-4C84-99A3-2CEDE9B3902B}" dt="2021-02-19T18:53:59.280" v="0" actId="47"/>
        <pc:sldMkLst>
          <pc:docMk/>
          <pc:sldMk cId="906580980" sldId="264"/>
        </pc:sldMkLst>
      </pc:sldChg>
      <pc:sldChg chg="del">
        <pc:chgData name="Riccardo RONCELLA" userId="4714c69e-1613-49c0-b70c-bfb430bc431f" providerId="ADAL" clId="{581DE52F-C96E-4C84-99A3-2CEDE9B3902B}" dt="2021-02-19T18:53:59.280" v="0" actId="47"/>
        <pc:sldMkLst>
          <pc:docMk/>
          <pc:sldMk cId="4167472152" sldId="265"/>
        </pc:sldMkLst>
      </pc:sldChg>
      <pc:sldChg chg="del">
        <pc:chgData name="Riccardo RONCELLA" userId="4714c69e-1613-49c0-b70c-bfb430bc431f" providerId="ADAL" clId="{581DE52F-C96E-4C84-99A3-2CEDE9B3902B}" dt="2021-02-19T18:53:59.280" v="0" actId="47"/>
        <pc:sldMkLst>
          <pc:docMk/>
          <pc:sldMk cId="1991550602" sldId="266"/>
        </pc:sldMkLst>
      </pc:sldChg>
      <pc:sldChg chg="del">
        <pc:chgData name="Riccardo RONCELLA" userId="4714c69e-1613-49c0-b70c-bfb430bc431f" providerId="ADAL" clId="{581DE52F-C96E-4C84-99A3-2CEDE9B3902B}" dt="2021-02-19T18:53:59.280" v="0" actId="47"/>
        <pc:sldMkLst>
          <pc:docMk/>
          <pc:sldMk cId="1536665445" sldId="267"/>
        </pc:sldMkLst>
      </pc:sldChg>
      <pc:sldChg chg="del">
        <pc:chgData name="Riccardo RONCELLA" userId="4714c69e-1613-49c0-b70c-bfb430bc431f" providerId="ADAL" clId="{581DE52F-C96E-4C84-99A3-2CEDE9B3902B}" dt="2021-02-19T18:53:59.280" v="0" actId="47"/>
        <pc:sldMkLst>
          <pc:docMk/>
          <pc:sldMk cId="3137437591" sldId="268"/>
        </pc:sldMkLst>
      </pc:sldChg>
      <pc:sldChg chg="del">
        <pc:chgData name="Riccardo RONCELLA" userId="4714c69e-1613-49c0-b70c-bfb430bc431f" providerId="ADAL" clId="{581DE52F-C96E-4C84-99A3-2CEDE9B3902B}" dt="2021-02-19T18:53:59.280" v="0" actId="47"/>
        <pc:sldMkLst>
          <pc:docMk/>
          <pc:sldMk cId="3501538712" sldId="270"/>
        </pc:sldMkLst>
      </pc:sldChg>
      <pc:sldChg chg="del">
        <pc:chgData name="Riccardo RONCELLA" userId="4714c69e-1613-49c0-b70c-bfb430bc431f" providerId="ADAL" clId="{581DE52F-C96E-4C84-99A3-2CEDE9B3902B}" dt="2021-02-19T18:53:59.280" v="0" actId="47"/>
        <pc:sldMkLst>
          <pc:docMk/>
          <pc:sldMk cId="3963868185" sldId="271"/>
        </pc:sldMkLst>
      </pc:sldChg>
      <pc:sldChg chg="del">
        <pc:chgData name="Riccardo RONCELLA" userId="4714c69e-1613-49c0-b70c-bfb430bc431f" providerId="ADAL" clId="{581DE52F-C96E-4C84-99A3-2CEDE9B3902B}" dt="2021-02-19T18:53:59.280" v="0" actId="47"/>
        <pc:sldMkLst>
          <pc:docMk/>
          <pc:sldMk cId="2436832457" sldId="272"/>
        </pc:sldMkLst>
      </pc:sldChg>
      <pc:sldChg chg="del">
        <pc:chgData name="Riccardo RONCELLA" userId="4714c69e-1613-49c0-b70c-bfb430bc431f" providerId="ADAL" clId="{581DE52F-C96E-4C84-99A3-2CEDE9B3902B}" dt="2021-02-19T18:53:59.280" v="0" actId="47"/>
        <pc:sldMkLst>
          <pc:docMk/>
          <pc:sldMk cId="1846821505" sldId="273"/>
        </pc:sldMkLst>
      </pc:sldChg>
      <pc:sldChg chg="del">
        <pc:chgData name="Riccardo RONCELLA" userId="4714c69e-1613-49c0-b70c-bfb430bc431f" providerId="ADAL" clId="{581DE52F-C96E-4C84-99A3-2CEDE9B3902B}" dt="2021-02-19T18:53:59.280" v="0" actId="47"/>
        <pc:sldMkLst>
          <pc:docMk/>
          <pc:sldMk cId="1176918810" sldId="277"/>
        </pc:sldMkLst>
      </pc:sldChg>
      <pc:sldChg chg="del">
        <pc:chgData name="Riccardo RONCELLA" userId="4714c69e-1613-49c0-b70c-bfb430bc431f" providerId="ADAL" clId="{581DE52F-C96E-4C84-99A3-2CEDE9B3902B}" dt="2021-02-19T18:53:59.280" v="0" actId="47"/>
        <pc:sldMkLst>
          <pc:docMk/>
          <pc:sldMk cId="815443471" sldId="278"/>
        </pc:sldMkLst>
      </pc:sldChg>
      <pc:sldChg chg="del">
        <pc:chgData name="Riccardo RONCELLA" userId="4714c69e-1613-49c0-b70c-bfb430bc431f" providerId="ADAL" clId="{581DE52F-C96E-4C84-99A3-2CEDE9B3902B}" dt="2021-02-19T18:53:59.280" v="0" actId="47"/>
        <pc:sldMkLst>
          <pc:docMk/>
          <pc:sldMk cId="105685741" sldId="292"/>
        </pc:sldMkLst>
      </pc:sldChg>
      <pc:sldChg chg="del">
        <pc:chgData name="Riccardo RONCELLA" userId="4714c69e-1613-49c0-b70c-bfb430bc431f" providerId="ADAL" clId="{581DE52F-C96E-4C84-99A3-2CEDE9B3902B}" dt="2021-02-19T18:53:59.280" v="0" actId="47"/>
        <pc:sldMkLst>
          <pc:docMk/>
          <pc:sldMk cId="3801944498" sldId="293"/>
        </pc:sldMkLst>
      </pc:sldChg>
      <pc:sldChg chg="del">
        <pc:chgData name="Riccardo RONCELLA" userId="4714c69e-1613-49c0-b70c-bfb430bc431f" providerId="ADAL" clId="{581DE52F-C96E-4C84-99A3-2CEDE9B3902B}" dt="2021-02-19T18:53:59.280" v="0" actId="47"/>
        <pc:sldMkLst>
          <pc:docMk/>
          <pc:sldMk cId="968400196" sldId="294"/>
        </pc:sldMkLst>
      </pc:sldChg>
      <pc:sldChg chg="del">
        <pc:chgData name="Riccardo RONCELLA" userId="4714c69e-1613-49c0-b70c-bfb430bc431f" providerId="ADAL" clId="{581DE52F-C96E-4C84-99A3-2CEDE9B3902B}" dt="2021-02-19T18:53:59.280" v="0" actId="47"/>
        <pc:sldMkLst>
          <pc:docMk/>
          <pc:sldMk cId="2539333060" sldId="295"/>
        </pc:sldMkLst>
      </pc:sldChg>
      <pc:sldChg chg="del">
        <pc:chgData name="Riccardo RONCELLA" userId="4714c69e-1613-49c0-b70c-bfb430bc431f" providerId="ADAL" clId="{581DE52F-C96E-4C84-99A3-2CEDE9B3902B}" dt="2021-02-19T18:53:59.280" v="0" actId="47"/>
        <pc:sldMkLst>
          <pc:docMk/>
          <pc:sldMk cId="111369501" sldId="296"/>
        </pc:sldMkLst>
      </pc:sldChg>
      <pc:sldChg chg="del">
        <pc:chgData name="Riccardo RONCELLA" userId="4714c69e-1613-49c0-b70c-bfb430bc431f" providerId="ADAL" clId="{581DE52F-C96E-4C84-99A3-2CEDE9B3902B}" dt="2021-02-19T18:53:59.280" v="0" actId="47"/>
        <pc:sldMkLst>
          <pc:docMk/>
          <pc:sldMk cId="2465874240" sldId="297"/>
        </pc:sldMkLst>
      </pc:sldChg>
      <pc:sldChg chg="del">
        <pc:chgData name="Riccardo RONCELLA" userId="4714c69e-1613-49c0-b70c-bfb430bc431f" providerId="ADAL" clId="{581DE52F-C96E-4C84-99A3-2CEDE9B3902B}" dt="2021-02-19T18:53:59.280" v="0" actId="47"/>
        <pc:sldMkLst>
          <pc:docMk/>
          <pc:sldMk cId="3884094572" sldId="303"/>
        </pc:sldMkLst>
      </pc:sldChg>
      <pc:sldChg chg="del">
        <pc:chgData name="Riccardo RONCELLA" userId="4714c69e-1613-49c0-b70c-bfb430bc431f" providerId="ADAL" clId="{581DE52F-C96E-4C84-99A3-2CEDE9B3902B}" dt="2021-02-19T18:53:59.280" v="0" actId="47"/>
        <pc:sldMkLst>
          <pc:docMk/>
          <pc:sldMk cId="3404495583" sldId="305"/>
        </pc:sldMkLst>
      </pc:sldChg>
      <pc:sldChg chg="del">
        <pc:chgData name="Riccardo RONCELLA" userId="4714c69e-1613-49c0-b70c-bfb430bc431f" providerId="ADAL" clId="{581DE52F-C96E-4C84-99A3-2CEDE9B3902B}" dt="2021-02-19T18:53:59.280" v="0" actId="47"/>
        <pc:sldMkLst>
          <pc:docMk/>
          <pc:sldMk cId="1623183263" sldId="306"/>
        </pc:sldMkLst>
      </pc:sldChg>
      <pc:sldChg chg="del">
        <pc:chgData name="Riccardo RONCELLA" userId="4714c69e-1613-49c0-b70c-bfb430bc431f" providerId="ADAL" clId="{581DE52F-C96E-4C84-99A3-2CEDE9B3902B}" dt="2021-02-19T18:53:59.280" v="0" actId="47"/>
        <pc:sldMkLst>
          <pc:docMk/>
          <pc:sldMk cId="2002262309" sldId="307"/>
        </pc:sldMkLst>
      </pc:sldChg>
      <pc:sldChg chg="del">
        <pc:chgData name="Riccardo RONCELLA" userId="4714c69e-1613-49c0-b70c-bfb430bc431f" providerId="ADAL" clId="{581DE52F-C96E-4C84-99A3-2CEDE9B3902B}" dt="2021-02-19T18:53:59.280" v="0" actId="47"/>
        <pc:sldMkLst>
          <pc:docMk/>
          <pc:sldMk cId="1822293844" sldId="309"/>
        </pc:sldMkLst>
      </pc:sldChg>
      <pc:sldChg chg="del">
        <pc:chgData name="Riccardo RONCELLA" userId="4714c69e-1613-49c0-b70c-bfb430bc431f" providerId="ADAL" clId="{581DE52F-C96E-4C84-99A3-2CEDE9B3902B}" dt="2021-02-19T18:53:59.280" v="0" actId="47"/>
        <pc:sldMkLst>
          <pc:docMk/>
          <pc:sldMk cId="1259268760" sldId="312"/>
        </pc:sldMkLst>
      </pc:sldChg>
      <pc:sldChg chg="del">
        <pc:chgData name="Riccardo RONCELLA" userId="4714c69e-1613-49c0-b70c-bfb430bc431f" providerId="ADAL" clId="{581DE52F-C96E-4C84-99A3-2CEDE9B3902B}" dt="2021-02-19T18:53:59.280" v="0" actId="47"/>
        <pc:sldMkLst>
          <pc:docMk/>
          <pc:sldMk cId="1037243833" sldId="313"/>
        </pc:sldMkLst>
      </pc:sldChg>
      <pc:sldChg chg="del">
        <pc:chgData name="Riccardo RONCELLA" userId="4714c69e-1613-49c0-b70c-bfb430bc431f" providerId="ADAL" clId="{581DE52F-C96E-4C84-99A3-2CEDE9B3902B}" dt="2021-02-19T18:53:59.280" v="0" actId="47"/>
        <pc:sldMkLst>
          <pc:docMk/>
          <pc:sldMk cId="815977575" sldId="314"/>
        </pc:sldMkLst>
      </pc:sldChg>
      <pc:sldChg chg="del">
        <pc:chgData name="Riccardo RONCELLA" userId="4714c69e-1613-49c0-b70c-bfb430bc431f" providerId="ADAL" clId="{581DE52F-C96E-4C84-99A3-2CEDE9B3902B}" dt="2021-02-19T18:53:59.280" v="0" actId="47"/>
        <pc:sldMkLst>
          <pc:docMk/>
          <pc:sldMk cId="867244407" sldId="315"/>
        </pc:sldMkLst>
      </pc:sldChg>
      <pc:sldChg chg="del">
        <pc:chgData name="Riccardo RONCELLA" userId="4714c69e-1613-49c0-b70c-bfb430bc431f" providerId="ADAL" clId="{581DE52F-C96E-4C84-99A3-2CEDE9B3902B}" dt="2021-02-19T18:53:59.280" v="0" actId="47"/>
        <pc:sldMkLst>
          <pc:docMk/>
          <pc:sldMk cId="2825388364" sldId="316"/>
        </pc:sldMkLst>
      </pc:sldChg>
      <pc:sldChg chg="del">
        <pc:chgData name="Riccardo RONCELLA" userId="4714c69e-1613-49c0-b70c-bfb430bc431f" providerId="ADAL" clId="{581DE52F-C96E-4C84-99A3-2CEDE9B3902B}" dt="2021-02-19T18:53:59.280" v="0" actId="47"/>
        <pc:sldMkLst>
          <pc:docMk/>
          <pc:sldMk cId="224025217" sldId="317"/>
        </pc:sldMkLst>
      </pc:sldChg>
      <pc:sldChg chg="del">
        <pc:chgData name="Riccardo RONCELLA" userId="4714c69e-1613-49c0-b70c-bfb430bc431f" providerId="ADAL" clId="{581DE52F-C96E-4C84-99A3-2CEDE9B3902B}" dt="2021-02-19T18:53:59.280" v="0" actId="47"/>
        <pc:sldMkLst>
          <pc:docMk/>
          <pc:sldMk cId="3391251311" sldId="318"/>
        </pc:sldMkLst>
      </pc:sldChg>
      <pc:sldChg chg="del">
        <pc:chgData name="Riccardo RONCELLA" userId="4714c69e-1613-49c0-b70c-bfb430bc431f" providerId="ADAL" clId="{581DE52F-C96E-4C84-99A3-2CEDE9B3902B}" dt="2021-02-19T18:53:59.280" v="0" actId="47"/>
        <pc:sldMkLst>
          <pc:docMk/>
          <pc:sldMk cId="2616073379" sldId="319"/>
        </pc:sldMkLst>
      </pc:sldChg>
      <pc:sldChg chg="del">
        <pc:chgData name="Riccardo RONCELLA" userId="4714c69e-1613-49c0-b70c-bfb430bc431f" providerId="ADAL" clId="{581DE52F-C96E-4C84-99A3-2CEDE9B3902B}" dt="2021-02-19T18:53:59.280" v="0" actId="47"/>
        <pc:sldMkLst>
          <pc:docMk/>
          <pc:sldMk cId="2613992675" sldId="322"/>
        </pc:sldMkLst>
      </pc:sldChg>
      <pc:sldChg chg="del">
        <pc:chgData name="Riccardo RONCELLA" userId="4714c69e-1613-49c0-b70c-bfb430bc431f" providerId="ADAL" clId="{581DE52F-C96E-4C84-99A3-2CEDE9B3902B}" dt="2021-02-19T18:53:59.280" v="0" actId="47"/>
        <pc:sldMkLst>
          <pc:docMk/>
          <pc:sldMk cId="723771732" sldId="323"/>
        </pc:sldMkLst>
      </pc:sldChg>
      <pc:sldChg chg="del">
        <pc:chgData name="Riccardo RONCELLA" userId="4714c69e-1613-49c0-b70c-bfb430bc431f" providerId="ADAL" clId="{581DE52F-C96E-4C84-99A3-2CEDE9B3902B}" dt="2021-02-19T18:53:59.280" v="0" actId="47"/>
        <pc:sldMkLst>
          <pc:docMk/>
          <pc:sldMk cId="4281497020" sldId="324"/>
        </pc:sldMkLst>
      </pc:sldChg>
      <pc:sldChg chg="del">
        <pc:chgData name="Riccardo RONCELLA" userId="4714c69e-1613-49c0-b70c-bfb430bc431f" providerId="ADAL" clId="{581DE52F-C96E-4C84-99A3-2CEDE9B3902B}" dt="2021-02-19T18:53:59.280" v="0" actId="47"/>
        <pc:sldMkLst>
          <pc:docMk/>
          <pc:sldMk cId="1564625977" sldId="325"/>
        </pc:sldMkLst>
      </pc:sldChg>
      <pc:sldChg chg="del">
        <pc:chgData name="Riccardo RONCELLA" userId="4714c69e-1613-49c0-b70c-bfb430bc431f" providerId="ADAL" clId="{581DE52F-C96E-4C84-99A3-2CEDE9B3902B}" dt="2021-02-19T18:53:59.280" v="0" actId="47"/>
        <pc:sldMkLst>
          <pc:docMk/>
          <pc:sldMk cId="3163038287" sldId="326"/>
        </pc:sldMkLst>
      </pc:sldChg>
      <pc:sldChg chg="del">
        <pc:chgData name="Riccardo RONCELLA" userId="4714c69e-1613-49c0-b70c-bfb430bc431f" providerId="ADAL" clId="{581DE52F-C96E-4C84-99A3-2CEDE9B3902B}" dt="2021-02-19T18:53:59.280" v="0" actId="47"/>
        <pc:sldMkLst>
          <pc:docMk/>
          <pc:sldMk cId="4117369685" sldId="330"/>
        </pc:sldMkLst>
      </pc:sldChg>
      <pc:sldChg chg="del">
        <pc:chgData name="Riccardo RONCELLA" userId="4714c69e-1613-49c0-b70c-bfb430bc431f" providerId="ADAL" clId="{581DE52F-C96E-4C84-99A3-2CEDE9B3902B}" dt="2021-02-19T18:53:59.280" v="0" actId="47"/>
        <pc:sldMkLst>
          <pc:docMk/>
          <pc:sldMk cId="3682229029" sldId="331"/>
        </pc:sldMkLst>
      </pc:sldChg>
      <pc:sldChg chg="del">
        <pc:chgData name="Riccardo RONCELLA" userId="4714c69e-1613-49c0-b70c-bfb430bc431f" providerId="ADAL" clId="{581DE52F-C96E-4C84-99A3-2CEDE9B3902B}" dt="2021-02-19T18:53:59.280" v="0" actId="47"/>
        <pc:sldMkLst>
          <pc:docMk/>
          <pc:sldMk cId="3056723023" sldId="332"/>
        </pc:sldMkLst>
      </pc:sldChg>
      <pc:sldChg chg="del">
        <pc:chgData name="Riccardo RONCELLA" userId="4714c69e-1613-49c0-b70c-bfb430bc431f" providerId="ADAL" clId="{581DE52F-C96E-4C84-99A3-2CEDE9B3902B}" dt="2021-02-19T18:53:59.280" v="0" actId="47"/>
        <pc:sldMkLst>
          <pc:docMk/>
          <pc:sldMk cId="1076948330" sldId="335"/>
        </pc:sldMkLst>
      </pc:sldChg>
      <pc:sldChg chg="del">
        <pc:chgData name="Riccardo RONCELLA" userId="4714c69e-1613-49c0-b70c-bfb430bc431f" providerId="ADAL" clId="{581DE52F-C96E-4C84-99A3-2CEDE9B3902B}" dt="2021-02-19T18:53:59.280" v="0" actId="47"/>
        <pc:sldMkLst>
          <pc:docMk/>
          <pc:sldMk cId="2560411299" sldId="336"/>
        </pc:sldMkLst>
      </pc:sldChg>
      <pc:sldChg chg="del">
        <pc:chgData name="Riccardo RONCELLA" userId="4714c69e-1613-49c0-b70c-bfb430bc431f" providerId="ADAL" clId="{581DE52F-C96E-4C84-99A3-2CEDE9B3902B}" dt="2021-02-19T18:53:59.280" v="0" actId="47"/>
        <pc:sldMkLst>
          <pc:docMk/>
          <pc:sldMk cId="4070996615" sldId="337"/>
        </pc:sldMkLst>
      </pc:sldChg>
      <pc:sldChg chg="del">
        <pc:chgData name="Riccardo RONCELLA" userId="4714c69e-1613-49c0-b70c-bfb430bc431f" providerId="ADAL" clId="{581DE52F-C96E-4C84-99A3-2CEDE9B3902B}" dt="2021-02-19T18:53:59.280" v="0" actId="47"/>
        <pc:sldMkLst>
          <pc:docMk/>
          <pc:sldMk cId="2857298600" sldId="338"/>
        </pc:sldMkLst>
      </pc:sldChg>
      <pc:sldChg chg="del">
        <pc:chgData name="Riccardo RONCELLA" userId="4714c69e-1613-49c0-b70c-bfb430bc431f" providerId="ADAL" clId="{581DE52F-C96E-4C84-99A3-2CEDE9B3902B}" dt="2021-02-19T18:53:59.280" v="0" actId="47"/>
        <pc:sldMkLst>
          <pc:docMk/>
          <pc:sldMk cId="2524223918" sldId="339"/>
        </pc:sldMkLst>
      </pc:sldChg>
      <pc:sldChg chg="del">
        <pc:chgData name="Riccardo RONCELLA" userId="4714c69e-1613-49c0-b70c-bfb430bc431f" providerId="ADAL" clId="{581DE52F-C96E-4C84-99A3-2CEDE9B3902B}" dt="2021-02-19T18:53:59.280" v="0" actId="47"/>
        <pc:sldMkLst>
          <pc:docMk/>
          <pc:sldMk cId="1215254731" sldId="340"/>
        </pc:sldMkLst>
      </pc:sldChg>
      <pc:sldChg chg="del">
        <pc:chgData name="Riccardo RONCELLA" userId="4714c69e-1613-49c0-b70c-bfb430bc431f" providerId="ADAL" clId="{581DE52F-C96E-4C84-99A3-2CEDE9B3902B}" dt="2021-02-19T18:53:59.280" v="0" actId="47"/>
        <pc:sldMkLst>
          <pc:docMk/>
          <pc:sldMk cId="2553787117" sldId="341"/>
        </pc:sldMkLst>
      </pc:sldChg>
      <pc:sldChg chg="del">
        <pc:chgData name="Riccardo RONCELLA" userId="4714c69e-1613-49c0-b70c-bfb430bc431f" providerId="ADAL" clId="{581DE52F-C96E-4C84-99A3-2CEDE9B3902B}" dt="2021-02-19T18:53:59.280" v="0" actId="47"/>
        <pc:sldMkLst>
          <pc:docMk/>
          <pc:sldMk cId="3724452843" sldId="342"/>
        </pc:sldMkLst>
      </pc:sldChg>
      <pc:sldChg chg="del">
        <pc:chgData name="Riccardo RONCELLA" userId="4714c69e-1613-49c0-b70c-bfb430bc431f" providerId="ADAL" clId="{581DE52F-C96E-4C84-99A3-2CEDE9B3902B}" dt="2021-02-19T18:53:59.280" v="0" actId="47"/>
        <pc:sldMkLst>
          <pc:docMk/>
          <pc:sldMk cId="4126016260" sldId="344"/>
        </pc:sldMkLst>
      </pc:sldChg>
      <pc:sldChg chg="del">
        <pc:chgData name="Riccardo RONCELLA" userId="4714c69e-1613-49c0-b70c-bfb430bc431f" providerId="ADAL" clId="{581DE52F-C96E-4C84-99A3-2CEDE9B3902B}" dt="2021-02-19T18:53:59.280" v="0" actId="47"/>
        <pc:sldMkLst>
          <pc:docMk/>
          <pc:sldMk cId="2645483858" sldId="345"/>
        </pc:sldMkLst>
      </pc:sldChg>
      <pc:sldChg chg="del">
        <pc:chgData name="Riccardo RONCELLA" userId="4714c69e-1613-49c0-b70c-bfb430bc431f" providerId="ADAL" clId="{581DE52F-C96E-4C84-99A3-2CEDE9B3902B}" dt="2021-02-19T18:53:59.280" v="0" actId="47"/>
        <pc:sldMkLst>
          <pc:docMk/>
          <pc:sldMk cId="401481914" sldId="346"/>
        </pc:sldMkLst>
      </pc:sldChg>
      <pc:sldChg chg="del">
        <pc:chgData name="Riccardo RONCELLA" userId="4714c69e-1613-49c0-b70c-bfb430bc431f" providerId="ADAL" clId="{581DE52F-C96E-4C84-99A3-2CEDE9B3902B}" dt="2021-02-19T18:53:59.280" v="0" actId="47"/>
        <pc:sldMkLst>
          <pc:docMk/>
          <pc:sldMk cId="3216074340" sldId="350"/>
        </pc:sldMkLst>
      </pc:sldChg>
      <pc:sldChg chg="del">
        <pc:chgData name="Riccardo RONCELLA" userId="4714c69e-1613-49c0-b70c-bfb430bc431f" providerId="ADAL" clId="{581DE52F-C96E-4C84-99A3-2CEDE9B3902B}" dt="2021-02-19T18:53:59.280" v="0" actId="47"/>
        <pc:sldMkLst>
          <pc:docMk/>
          <pc:sldMk cId="3872750373" sldId="352"/>
        </pc:sldMkLst>
      </pc:sldChg>
      <pc:sldChg chg="del">
        <pc:chgData name="Riccardo RONCELLA" userId="4714c69e-1613-49c0-b70c-bfb430bc431f" providerId="ADAL" clId="{581DE52F-C96E-4C84-99A3-2CEDE9B3902B}" dt="2021-02-19T18:53:59.280" v="0" actId="47"/>
        <pc:sldMkLst>
          <pc:docMk/>
          <pc:sldMk cId="639588888" sldId="353"/>
        </pc:sldMkLst>
      </pc:sldChg>
      <pc:sldChg chg="del">
        <pc:chgData name="Riccardo RONCELLA" userId="4714c69e-1613-49c0-b70c-bfb430bc431f" providerId="ADAL" clId="{581DE52F-C96E-4C84-99A3-2CEDE9B3902B}" dt="2021-02-19T18:53:59.280" v="0" actId="47"/>
        <pc:sldMkLst>
          <pc:docMk/>
          <pc:sldMk cId="3476537057" sldId="354"/>
        </pc:sldMkLst>
      </pc:sldChg>
      <pc:sldChg chg="del">
        <pc:chgData name="Riccardo RONCELLA" userId="4714c69e-1613-49c0-b70c-bfb430bc431f" providerId="ADAL" clId="{581DE52F-C96E-4C84-99A3-2CEDE9B3902B}" dt="2021-02-19T18:53:59.280" v="0" actId="47"/>
        <pc:sldMkLst>
          <pc:docMk/>
          <pc:sldMk cId="161140830" sldId="358"/>
        </pc:sldMkLst>
      </pc:sldChg>
      <pc:sldChg chg="del">
        <pc:chgData name="Riccardo RONCELLA" userId="4714c69e-1613-49c0-b70c-bfb430bc431f" providerId="ADAL" clId="{581DE52F-C96E-4C84-99A3-2CEDE9B3902B}" dt="2021-02-19T18:53:59.280" v="0" actId="47"/>
        <pc:sldMkLst>
          <pc:docMk/>
          <pc:sldMk cId="1011245997" sldId="360"/>
        </pc:sldMkLst>
      </pc:sldChg>
      <pc:sldChg chg="del">
        <pc:chgData name="Riccardo RONCELLA" userId="4714c69e-1613-49c0-b70c-bfb430bc431f" providerId="ADAL" clId="{581DE52F-C96E-4C84-99A3-2CEDE9B3902B}" dt="2021-02-19T18:53:59.280" v="0" actId="47"/>
        <pc:sldMkLst>
          <pc:docMk/>
          <pc:sldMk cId="2751071834" sldId="361"/>
        </pc:sldMkLst>
      </pc:sldChg>
      <pc:sldChg chg="del">
        <pc:chgData name="Riccardo RONCELLA" userId="4714c69e-1613-49c0-b70c-bfb430bc431f" providerId="ADAL" clId="{581DE52F-C96E-4C84-99A3-2CEDE9B3902B}" dt="2021-02-19T18:53:59.280" v="0" actId="47"/>
        <pc:sldMkLst>
          <pc:docMk/>
          <pc:sldMk cId="1786371680" sldId="363"/>
        </pc:sldMkLst>
      </pc:sldChg>
      <pc:sldChg chg="del">
        <pc:chgData name="Riccardo RONCELLA" userId="4714c69e-1613-49c0-b70c-bfb430bc431f" providerId="ADAL" clId="{581DE52F-C96E-4C84-99A3-2CEDE9B3902B}" dt="2021-02-19T18:53:59.280" v="0" actId="47"/>
        <pc:sldMkLst>
          <pc:docMk/>
          <pc:sldMk cId="4105923805" sldId="364"/>
        </pc:sldMkLst>
      </pc:sldChg>
      <pc:sldChg chg="del">
        <pc:chgData name="Riccardo RONCELLA" userId="4714c69e-1613-49c0-b70c-bfb430bc431f" providerId="ADAL" clId="{581DE52F-C96E-4C84-99A3-2CEDE9B3902B}" dt="2021-02-19T18:53:59.280" v="0" actId="47"/>
        <pc:sldMkLst>
          <pc:docMk/>
          <pc:sldMk cId="3864918179" sldId="367"/>
        </pc:sldMkLst>
      </pc:sldChg>
      <pc:sldChg chg="del">
        <pc:chgData name="Riccardo RONCELLA" userId="4714c69e-1613-49c0-b70c-bfb430bc431f" providerId="ADAL" clId="{581DE52F-C96E-4C84-99A3-2CEDE9B3902B}" dt="2021-02-19T18:53:59.280" v="0" actId="47"/>
        <pc:sldMkLst>
          <pc:docMk/>
          <pc:sldMk cId="2913328577" sldId="368"/>
        </pc:sldMkLst>
      </pc:sldChg>
      <pc:sldChg chg="del">
        <pc:chgData name="Riccardo RONCELLA" userId="4714c69e-1613-49c0-b70c-bfb430bc431f" providerId="ADAL" clId="{581DE52F-C96E-4C84-99A3-2CEDE9B3902B}" dt="2021-02-19T18:53:59.280" v="0" actId="47"/>
        <pc:sldMkLst>
          <pc:docMk/>
          <pc:sldMk cId="1878063060" sldId="369"/>
        </pc:sldMkLst>
      </pc:sldChg>
      <pc:sldChg chg="del">
        <pc:chgData name="Riccardo RONCELLA" userId="4714c69e-1613-49c0-b70c-bfb430bc431f" providerId="ADAL" clId="{581DE52F-C96E-4C84-99A3-2CEDE9B3902B}" dt="2021-02-19T18:53:59.280" v="0" actId="47"/>
        <pc:sldMkLst>
          <pc:docMk/>
          <pc:sldMk cId="633167747" sldId="370"/>
        </pc:sldMkLst>
      </pc:sldChg>
      <pc:sldChg chg="del">
        <pc:chgData name="Riccardo RONCELLA" userId="4714c69e-1613-49c0-b70c-bfb430bc431f" providerId="ADAL" clId="{581DE52F-C96E-4C84-99A3-2CEDE9B3902B}" dt="2021-02-19T18:53:59.280" v="0" actId="47"/>
        <pc:sldMkLst>
          <pc:docMk/>
          <pc:sldMk cId="2186335140" sldId="374"/>
        </pc:sldMkLst>
      </pc:sldChg>
      <pc:sldChg chg="del">
        <pc:chgData name="Riccardo RONCELLA" userId="4714c69e-1613-49c0-b70c-bfb430bc431f" providerId="ADAL" clId="{581DE52F-C96E-4C84-99A3-2CEDE9B3902B}" dt="2021-02-19T18:53:59.280" v="0" actId="47"/>
        <pc:sldMkLst>
          <pc:docMk/>
          <pc:sldMk cId="347462581" sldId="375"/>
        </pc:sldMkLst>
      </pc:sldChg>
      <pc:sldChg chg="del">
        <pc:chgData name="Riccardo RONCELLA" userId="4714c69e-1613-49c0-b70c-bfb430bc431f" providerId="ADAL" clId="{581DE52F-C96E-4C84-99A3-2CEDE9B3902B}" dt="2021-02-19T18:53:59.280" v="0" actId="47"/>
        <pc:sldMkLst>
          <pc:docMk/>
          <pc:sldMk cId="1380043225" sldId="376"/>
        </pc:sldMkLst>
      </pc:sldChg>
      <pc:sldChg chg="del">
        <pc:chgData name="Riccardo RONCELLA" userId="4714c69e-1613-49c0-b70c-bfb430bc431f" providerId="ADAL" clId="{581DE52F-C96E-4C84-99A3-2CEDE9B3902B}" dt="2021-02-19T18:53:59.280" v="0" actId="47"/>
        <pc:sldMkLst>
          <pc:docMk/>
          <pc:sldMk cId="1369998680" sldId="377"/>
        </pc:sldMkLst>
      </pc:sldChg>
      <pc:sldChg chg="del">
        <pc:chgData name="Riccardo RONCELLA" userId="4714c69e-1613-49c0-b70c-bfb430bc431f" providerId="ADAL" clId="{581DE52F-C96E-4C84-99A3-2CEDE9B3902B}" dt="2021-02-19T18:53:59.280" v="0" actId="47"/>
        <pc:sldMkLst>
          <pc:docMk/>
          <pc:sldMk cId="1955831278" sldId="378"/>
        </pc:sldMkLst>
      </pc:sldChg>
      <pc:sldChg chg="del">
        <pc:chgData name="Riccardo RONCELLA" userId="4714c69e-1613-49c0-b70c-bfb430bc431f" providerId="ADAL" clId="{581DE52F-C96E-4C84-99A3-2CEDE9B3902B}" dt="2021-02-19T18:53:59.280" v="0" actId="47"/>
        <pc:sldMkLst>
          <pc:docMk/>
          <pc:sldMk cId="66048667" sldId="386"/>
        </pc:sldMkLst>
      </pc:sldChg>
      <pc:sldChg chg="del">
        <pc:chgData name="Riccardo RONCELLA" userId="4714c69e-1613-49c0-b70c-bfb430bc431f" providerId="ADAL" clId="{581DE52F-C96E-4C84-99A3-2CEDE9B3902B}" dt="2021-02-19T18:53:59.280" v="0" actId="47"/>
        <pc:sldMkLst>
          <pc:docMk/>
          <pc:sldMk cId="3717258414" sldId="387"/>
        </pc:sldMkLst>
      </pc:sldChg>
      <pc:sldChg chg="del">
        <pc:chgData name="Riccardo RONCELLA" userId="4714c69e-1613-49c0-b70c-bfb430bc431f" providerId="ADAL" clId="{581DE52F-C96E-4C84-99A3-2CEDE9B3902B}" dt="2021-02-19T18:53:59.280" v="0" actId="47"/>
        <pc:sldMkLst>
          <pc:docMk/>
          <pc:sldMk cId="1304182433" sldId="388"/>
        </pc:sldMkLst>
      </pc:sldChg>
      <pc:sldChg chg="del">
        <pc:chgData name="Riccardo RONCELLA" userId="4714c69e-1613-49c0-b70c-bfb430bc431f" providerId="ADAL" clId="{581DE52F-C96E-4C84-99A3-2CEDE9B3902B}" dt="2021-02-19T18:53:59.280" v="0" actId="47"/>
        <pc:sldMkLst>
          <pc:docMk/>
          <pc:sldMk cId="2537128512" sldId="389"/>
        </pc:sldMkLst>
      </pc:sldChg>
      <pc:sldChg chg="del">
        <pc:chgData name="Riccardo RONCELLA" userId="4714c69e-1613-49c0-b70c-bfb430bc431f" providerId="ADAL" clId="{581DE52F-C96E-4C84-99A3-2CEDE9B3902B}" dt="2021-02-19T18:53:59.280" v="0" actId="47"/>
        <pc:sldMkLst>
          <pc:docMk/>
          <pc:sldMk cId="459329197" sldId="390"/>
        </pc:sldMkLst>
      </pc:sldChg>
      <pc:sldChg chg="del">
        <pc:chgData name="Riccardo RONCELLA" userId="4714c69e-1613-49c0-b70c-bfb430bc431f" providerId="ADAL" clId="{581DE52F-C96E-4C84-99A3-2CEDE9B3902B}" dt="2021-02-19T18:53:59.280" v="0" actId="47"/>
        <pc:sldMkLst>
          <pc:docMk/>
          <pc:sldMk cId="1507743909" sldId="391"/>
        </pc:sldMkLst>
      </pc:sldChg>
      <pc:sldChg chg="del">
        <pc:chgData name="Riccardo RONCELLA" userId="4714c69e-1613-49c0-b70c-bfb430bc431f" providerId="ADAL" clId="{581DE52F-C96E-4C84-99A3-2CEDE9B3902B}" dt="2021-02-19T18:53:59.280" v="0" actId="47"/>
        <pc:sldMkLst>
          <pc:docMk/>
          <pc:sldMk cId="1962282989" sldId="393"/>
        </pc:sldMkLst>
      </pc:sldChg>
      <pc:sldChg chg="del">
        <pc:chgData name="Riccardo RONCELLA" userId="4714c69e-1613-49c0-b70c-bfb430bc431f" providerId="ADAL" clId="{581DE52F-C96E-4C84-99A3-2CEDE9B3902B}" dt="2021-02-19T18:53:59.280" v="0" actId="47"/>
        <pc:sldMkLst>
          <pc:docMk/>
          <pc:sldMk cId="2621932348" sldId="394"/>
        </pc:sldMkLst>
      </pc:sldChg>
      <pc:sldChg chg="del">
        <pc:chgData name="Riccardo RONCELLA" userId="4714c69e-1613-49c0-b70c-bfb430bc431f" providerId="ADAL" clId="{581DE52F-C96E-4C84-99A3-2CEDE9B3902B}" dt="2021-02-19T18:53:59.280" v="0" actId="47"/>
        <pc:sldMkLst>
          <pc:docMk/>
          <pc:sldMk cId="2077175733" sldId="395"/>
        </pc:sldMkLst>
      </pc:sldChg>
      <pc:sldChg chg="del">
        <pc:chgData name="Riccardo RONCELLA" userId="4714c69e-1613-49c0-b70c-bfb430bc431f" providerId="ADAL" clId="{581DE52F-C96E-4C84-99A3-2CEDE9B3902B}" dt="2021-02-19T18:53:59.280" v="0" actId="47"/>
        <pc:sldMkLst>
          <pc:docMk/>
          <pc:sldMk cId="3519178703" sldId="396"/>
        </pc:sldMkLst>
      </pc:sldChg>
      <pc:sldChg chg="del">
        <pc:chgData name="Riccardo RONCELLA" userId="4714c69e-1613-49c0-b70c-bfb430bc431f" providerId="ADAL" clId="{581DE52F-C96E-4C84-99A3-2CEDE9B3902B}" dt="2021-02-19T18:53:59.280" v="0" actId="47"/>
        <pc:sldMkLst>
          <pc:docMk/>
          <pc:sldMk cId="1835716779" sldId="397"/>
        </pc:sldMkLst>
      </pc:sldChg>
      <pc:sldChg chg="del">
        <pc:chgData name="Riccardo RONCELLA" userId="4714c69e-1613-49c0-b70c-bfb430bc431f" providerId="ADAL" clId="{581DE52F-C96E-4C84-99A3-2CEDE9B3902B}" dt="2021-02-19T18:53:59.280" v="0" actId="47"/>
        <pc:sldMkLst>
          <pc:docMk/>
          <pc:sldMk cId="2377519620" sldId="398"/>
        </pc:sldMkLst>
      </pc:sldChg>
      <pc:sldChg chg="del">
        <pc:chgData name="Riccardo RONCELLA" userId="4714c69e-1613-49c0-b70c-bfb430bc431f" providerId="ADAL" clId="{581DE52F-C96E-4C84-99A3-2CEDE9B3902B}" dt="2021-02-19T18:53:59.280" v="0" actId="47"/>
        <pc:sldMkLst>
          <pc:docMk/>
          <pc:sldMk cId="628606796" sldId="399"/>
        </pc:sldMkLst>
      </pc:sldChg>
      <pc:sldChg chg="del">
        <pc:chgData name="Riccardo RONCELLA" userId="4714c69e-1613-49c0-b70c-bfb430bc431f" providerId="ADAL" clId="{581DE52F-C96E-4C84-99A3-2CEDE9B3902B}" dt="2021-02-19T18:53:59.280" v="0" actId="47"/>
        <pc:sldMkLst>
          <pc:docMk/>
          <pc:sldMk cId="2398344726" sldId="402"/>
        </pc:sldMkLst>
      </pc:sldChg>
      <pc:sldChg chg="del">
        <pc:chgData name="Riccardo RONCELLA" userId="4714c69e-1613-49c0-b70c-bfb430bc431f" providerId="ADAL" clId="{581DE52F-C96E-4C84-99A3-2CEDE9B3902B}" dt="2021-02-19T18:53:59.280" v="0" actId="47"/>
        <pc:sldMkLst>
          <pc:docMk/>
          <pc:sldMk cId="1150170478" sldId="403"/>
        </pc:sldMkLst>
      </pc:sldChg>
      <pc:sldChg chg="del">
        <pc:chgData name="Riccardo RONCELLA" userId="4714c69e-1613-49c0-b70c-bfb430bc431f" providerId="ADAL" clId="{581DE52F-C96E-4C84-99A3-2CEDE9B3902B}" dt="2021-02-19T18:53:59.280" v="0" actId="47"/>
        <pc:sldMkLst>
          <pc:docMk/>
          <pc:sldMk cId="2418206923" sldId="404"/>
        </pc:sldMkLst>
      </pc:sldChg>
      <pc:sldChg chg="del">
        <pc:chgData name="Riccardo RONCELLA" userId="4714c69e-1613-49c0-b70c-bfb430bc431f" providerId="ADAL" clId="{581DE52F-C96E-4C84-99A3-2CEDE9B3902B}" dt="2021-02-19T18:53:59.280" v="0" actId="47"/>
        <pc:sldMkLst>
          <pc:docMk/>
          <pc:sldMk cId="4196208209" sldId="409"/>
        </pc:sldMkLst>
      </pc:sldChg>
      <pc:sldChg chg="del">
        <pc:chgData name="Riccardo RONCELLA" userId="4714c69e-1613-49c0-b70c-bfb430bc431f" providerId="ADAL" clId="{581DE52F-C96E-4C84-99A3-2CEDE9B3902B}" dt="2021-02-19T18:53:59.280" v="0" actId="47"/>
        <pc:sldMkLst>
          <pc:docMk/>
          <pc:sldMk cId="2885123580" sldId="410"/>
        </pc:sldMkLst>
      </pc:sldChg>
      <pc:sldChg chg="del">
        <pc:chgData name="Riccardo RONCELLA" userId="4714c69e-1613-49c0-b70c-bfb430bc431f" providerId="ADAL" clId="{581DE52F-C96E-4C84-99A3-2CEDE9B3902B}" dt="2021-02-19T18:53:59.280" v="0" actId="47"/>
        <pc:sldMkLst>
          <pc:docMk/>
          <pc:sldMk cId="1164475717" sldId="426"/>
        </pc:sldMkLst>
      </pc:sldChg>
      <pc:sldChg chg="del">
        <pc:chgData name="Riccardo RONCELLA" userId="4714c69e-1613-49c0-b70c-bfb430bc431f" providerId="ADAL" clId="{581DE52F-C96E-4C84-99A3-2CEDE9B3902B}" dt="2021-02-19T18:53:59.280" v="0" actId="47"/>
        <pc:sldMkLst>
          <pc:docMk/>
          <pc:sldMk cId="4048877934" sldId="427"/>
        </pc:sldMkLst>
      </pc:sldChg>
      <pc:sldChg chg="del">
        <pc:chgData name="Riccardo RONCELLA" userId="4714c69e-1613-49c0-b70c-bfb430bc431f" providerId="ADAL" clId="{581DE52F-C96E-4C84-99A3-2CEDE9B3902B}" dt="2021-02-19T18:53:59.280" v="0" actId="47"/>
        <pc:sldMkLst>
          <pc:docMk/>
          <pc:sldMk cId="2401089982" sldId="428"/>
        </pc:sldMkLst>
      </pc:sldChg>
      <pc:sldChg chg="del">
        <pc:chgData name="Riccardo RONCELLA" userId="4714c69e-1613-49c0-b70c-bfb430bc431f" providerId="ADAL" clId="{581DE52F-C96E-4C84-99A3-2CEDE9B3902B}" dt="2021-02-19T18:53:59.280" v="0" actId="47"/>
        <pc:sldMkLst>
          <pc:docMk/>
          <pc:sldMk cId="879612647" sldId="429"/>
        </pc:sldMkLst>
      </pc:sldChg>
      <pc:sldChg chg="del">
        <pc:chgData name="Riccardo RONCELLA" userId="4714c69e-1613-49c0-b70c-bfb430bc431f" providerId="ADAL" clId="{581DE52F-C96E-4C84-99A3-2CEDE9B3902B}" dt="2021-02-19T18:53:59.280" v="0" actId="47"/>
        <pc:sldMkLst>
          <pc:docMk/>
          <pc:sldMk cId="2956744680" sldId="430"/>
        </pc:sldMkLst>
      </pc:sldChg>
      <pc:sldChg chg="del">
        <pc:chgData name="Riccardo RONCELLA" userId="4714c69e-1613-49c0-b70c-bfb430bc431f" providerId="ADAL" clId="{581DE52F-C96E-4C84-99A3-2CEDE9B3902B}" dt="2021-02-19T18:53:59.280" v="0" actId="47"/>
        <pc:sldMkLst>
          <pc:docMk/>
          <pc:sldMk cId="3187302324" sldId="431"/>
        </pc:sldMkLst>
      </pc:sldChg>
      <pc:sldChg chg="del">
        <pc:chgData name="Riccardo RONCELLA" userId="4714c69e-1613-49c0-b70c-bfb430bc431f" providerId="ADAL" clId="{581DE52F-C96E-4C84-99A3-2CEDE9B3902B}" dt="2021-02-19T18:53:59.280" v="0" actId="47"/>
        <pc:sldMkLst>
          <pc:docMk/>
          <pc:sldMk cId="4267700916" sldId="434"/>
        </pc:sldMkLst>
      </pc:sldChg>
      <pc:sldChg chg="del">
        <pc:chgData name="Riccardo RONCELLA" userId="4714c69e-1613-49c0-b70c-bfb430bc431f" providerId="ADAL" clId="{581DE52F-C96E-4C84-99A3-2CEDE9B3902B}" dt="2021-02-19T18:53:59.280" v="0" actId="47"/>
        <pc:sldMkLst>
          <pc:docMk/>
          <pc:sldMk cId="3950642604" sldId="435"/>
        </pc:sldMkLst>
      </pc:sldChg>
      <pc:sldChg chg="del">
        <pc:chgData name="Riccardo RONCELLA" userId="4714c69e-1613-49c0-b70c-bfb430bc431f" providerId="ADAL" clId="{581DE52F-C96E-4C84-99A3-2CEDE9B3902B}" dt="2021-02-19T18:53:59.280" v="0" actId="47"/>
        <pc:sldMkLst>
          <pc:docMk/>
          <pc:sldMk cId="435710417" sldId="437"/>
        </pc:sldMkLst>
      </pc:sldChg>
      <pc:sldChg chg="del">
        <pc:chgData name="Riccardo RONCELLA" userId="4714c69e-1613-49c0-b70c-bfb430bc431f" providerId="ADAL" clId="{581DE52F-C96E-4C84-99A3-2CEDE9B3902B}" dt="2021-02-19T18:53:59.280" v="0" actId="47"/>
        <pc:sldMkLst>
          <pc:docMk/>
          <pc:sldMk cId="1952341080" sldId="439"/>
        </pc:sldMkLst>
      </pc:sldChg>
      <pc:sldChg chg="del">
        <pc:chgData name="Riccardo RONCELLA" userId="4714c69e-1613-49c0-b70c-bfb430bc431f" providerId="ADAL" clId="{581DE52F-C96E-4C84-99A3-2CEDE9B3902B}" dt="2021-02-19T18:53:59.280" v="0" actId="47"/>
        <pc:sldMkLst>
          <pc:docMk/>
          <pc:sldMk cId="3592801700" sldId="440"/>
        </pc:sldMkLst>
      </pc:sldChg>
      <pc:sldChg chg="del">
        <pc:chgData name="Riccardo RONCELLA" userId="4714c69e-1613-49c0-b70c-bfb430bc431f" providerId="ADAL" clId="{581DE52F-C96E-4C84-99A3-2CEDE9B3902B}" dt="2021-02-19T18:53:59.280" v="0" actId="47"/>
        <pc:sldMkLst>
          <pc:docMk/>
          <pc:sldMk cId="2632898834" sldId="441"/>
        </pc:sldMkLst>
      </pc:sldChg>
      <pc:sldChg chg="del">
        <pc:chgData name="Riccardo RONCELLA" userId="4714c69e-1613-49c0-b70c-bfb430bc431f" providerId="ADAL" clId="{581DE52F-C96E-4C84-99A3-2CEDE9B3902B}" dt="2021-02-19T18:53:59.280" v="0" actId="47"/>
        <pc:sldMkLst>
          <pc:docMk/>
          <pc:sldMk cId="3570729592" sldId="442"/>
        </pc:sldMkLst>
      </pc:sldChg>
      <pc:sldChg chg="del">
        <pc:chgData name="Riccardo RONCELLA" userId="4714c69e-1613-49c0-b70c-bfb430bc431f" providerId="ADAL" clId="{581DE52F-C96E-4C84-99A3-2CEDE9B3902B}" dt="2021-02-19T18:53:59.280" v="0" actId="47"/>
        <pc:sldMkLst>
          <pc:docMk/>
          <pc:sldMk cId="2630268267" sldId="443"/>
        </pc:sldMkLst>
      </pc:sldChg>
      <pc:sldChg chg="del">
        <pc:chgData name="Riccardo RONCELLA" userId="4714c69e-1613-49c0-b70c-bfb430bc431f" providerId="ADAL" clId="{581DE52F-C96E-4C84-99A3-2CEDE9B3902B}" dt="2021-02-19T18:53:59.280" v="0" actId="47"/>
        <pc:sldMkLst>
          <pc:docMk/>
          <pc:sldMk cId="2169063834" sldId="444"/>
        </pc:sldMkLst>
      </pc:sldChg>
      <pc:sldChg chg="del">
        <pc:chgData name="Riccardo RONCELLA" userId="4714c69e-1613-49c0-b70c-bfb430bc431f" providerId="ADAL" clId="{581DE52F-C96E-4C84-99A3-2CEDE9B3902B}" dt="2021-02-19T18:53:59.280" v="0" actId="47"/>
        <pc:sldMkLst>
          <pc:docMk/>
          <pc:sldMk cId="2348129061" sldId="445"/>
        </pc:sldMkLst>
      </pc:sldChg>
      <pc:sldChg chg="del">
        <pc:chgData name="Riccardo RONCELLA" userId="4714c69e-1613-49c0-b70c-bfb430bc431f" providerId="ADAL" clId="{581DE52F-C96E-4C84-99A3-2CEDE9B3902B}" dt="2021-02-19T18:53:59.280" v="0" actId="47"/>
        <pc:sldMkLst>
          <pc:docMk/>
          <pc:sldMk cId="3991024754" sldId="446"/>
        </pc:sldMkLst>
      </pc:sldChg>
      <pc:sldChg chg="del">
        <pc:chgData name="Riccardo RONCELLA" userId="4714c69e-1613-49c0-b70c-bfb430bc431f" providerId="ADAL" clId="{581DE52F-C96E-4C84-99A3-2CEDE9B3902B}" dt="2021-02-19T18:53:59.280" v="0" actId="47"/>
        <pc:sldMkLst>
          <pc:docMk/>
          <pc:sldMk cId="3504327064" sldId="451"/>
        </pc:sldMkLst>
      </pc:sldChg>
      <pc:sldChg chg="del">
        <pc:chgData name="Riccardo RONCELLA" userId="4714c69e-1613-49c0-b70c-bfb430bc431f" providerId="ADAL" clId="{581DE52F-C96E-4C84-99A3-2CEDE9B3902B}" dt="2021-02-19T18:53:59.280" v="0" actId="47"/>
        <pc:sldMkLst>
          <pc:docMk/>
          <pc:sldMk cId="2514697917" sldId="452"/>
        </pc:sldMkLst>
      </pc:sldChg>
      <pc:sldChg chg="del">
        <pc:chgData name="Riccardo RONCELLA" userId="4714c69e-1613-49c0-b70c-bfb430bc431f" providerId="ADAL" clId="{581DE52F-C96E-4C84-99A3-2CEDE9B3902B}" dt="2021-02-19T18:53:59.280" v="0" actId="47"/>
        <pc:sldMkLst>
          <pc:docMk/>
          <pc:sldMk cId="2312208767" sldId="453"/>
        </pc:sldMkLst>
      </pc:sldChg>
      <pc:sldChg chg="del">
        <pc:chgData name="Riccardo RONCELLA" userId="4714c69e-1613-49c0-b70c-bfb430bc431f" providerId="ADAL" clId="{581DE52F-C96E-4C84-99A3-2CEDE9B3902B}" dt="2021-02-19T18:53:59.280" v="0" actId="47"/>
        <pc:sldMkLst>
          <pc:docMk/>
          <pc:sldMk cId="3177001952" sldId="454"/>
        </pc:sldMkLst>
      </pc:sldChg>
      <pc:sldChg chg="del">
        <pc:chgData name="Riccardo RONCELLA" userId="4714c69e-1613-49c0-b70c-bfb430bc431f" providerId="ADAL" clId="{581DE52F-C96E-4C84-99A3-2CEDE9B3902B}" dt="2021-02-19T18:53:59.280" v="0" actId="47"/>
        <pc:sldMkLst>
          <pc:docMk/>
          <pc:sldMk cId="105440936" sldId="455"/>
        </pc:sldMkLst>
      </pc:sldChg>
      <pc:sldChg chg="del">
        <pc:chgData name="Riccardo RONCELLA" userId="4714c69e-1613-49c0-b70c-bfb430bc431f" providerId="ADAL" clId="{581DE52F-C96E-4C84-99A3-2CEDE9B3902B}" dt="2021-02-19T18:53:59.280" v="0" actId="47"/>
        <pc:sldMkLst>
          <pc:docMk/>
          <pc:sldMk cId="3546686534" sldId="456"/>
        </pc:sldMkLst>
      </pc:sldChg>
      <pc:sldChg chg="del">
        <pc:chgData name="Riccardo RONCELLA" userId="4714c69e-1613-49c0-b70c-bfb430bc431f" providerId="ADAL" clId="{581DE52F-C96E-4C84-99A3-2CEDE9B3902B}" dt="2021-02-19T18:53:59.280" v="0" actId="47"/>
        <pc:sldMkLst>
          <pc:docMk/>
          <pc:sldMk cId="849264844" sldId="457"/>
        </pc:sldMkLst>
      </pc:sldChg>
      <pc:sldChg chg="del">
        <pc:chgData name="Riccardo RONCELLA" userId="4714c69e-1613-49c0-b70c-bfb430bc431f" providerId="ADAL" clId="{581DE52F-C96E-4C84-99A3-2CEDE9B3902B}" dt="2021-02-19T18:53:59.280" v="0" actId="47"/>
        <pc:sldMkLst>
          <pc:docMk/>
          <pc:sldMk cId="2856333548" sldId="458"/>
        </pc:sldMkLst>
      </pc:sldChg>
      <pc:sldChg chg="del">
        <pc:chgData name="Riccardo RONCELLA" userId="4714c69e-1613-49c0-b70c-bfb430bc431f" providerId="ADAL" clId="{581DE52F-C96E-4C84-99A3-2CEDE9B3902B}" dt="2021-02-19T18:53:59.280" v="0" actId="47"/>
        <pc:sldMkLst>
          <pc:docMk/>
          <pc:sldMk cId="2344685238" sldId="459"/>
        </pc:sldMkLst>
      </pc:sldChg>
      <pc:sldChg chg="del">
        <pc:chgData name="Riccardo RONCELLA" userId="4714c69e-1613-49c0-b70c-bfb430bc431f" providerId="ADAL" clId="{581DE52F-C96E-4C84-99A3-2CEDE9B3902B}" dt="2021-02-19T18:53:59.280" v="0" actId="47"/>
        <pc:sldMkLst>
          <pc:docMk/>
          <pc:sldMk cId="1601550407" sldId="460"/>
        </pc:sldMkLst>
      </pc:sldChg>
      <pc:sldChg chg="del">
        <pc:chgData name="Riccardo RONCELLA" userId="4714c69e-1613-49c0-b70c-bfb430bc431f" providerId="ADAL" clId="{581DE52F-C96E-4C84-99A3-2CEDE9B3902B}" dt="2021-02-19T18:53:59.280" v="0" actId="47"/>
        <pc:sldMkLst>
          <pc:docMk/>
          <pc:sldMk cId="1994478522" sldId="461"/>
        </pc:sldMkLst>
      </pc:sldChg>
      <pc:sldChg chg="del">
        <pc:chgData name="Riccardo RONCELLA" userId="4714c69e-1613-49c0-b70c-bfb430bc431f" providerId="ADAL" clId="{581DE52F-C96E-4C84-99A3-2CEDE9B3902B}" dt="2021-02-19T18:53:59.280" v="0" actId="47"/>
        <pc:sldMkLst>
          <pc:docMk/>
          <pc:sldMk cId="3767689023" sldId="462"/>
        </pc:sldMkLst>
      </pc:sldChg>
      <pc:sldChg chg="del">
        <pc:chgData name="Riccardo RONCELLA" userId="4714c69e-1613-49c0-b70c-bfb430bc431f" providerId="ADAL" clId="{581DE52F-C96E-4C84-99A3-2CEDE9B3902B}" dt="2021-02-19T18:53:59.280" v="0" actId="47"/>
        <pc:sldMkLst>
          <pc:docMk/>
          <pc:sldMk cId="2143107352" sldId="463"/>
        </pc:sldMkLst>
      </pc:sldChg>
      <pc:sldChg chg="del">
        <pc:chgData name="Riccardo RONCELLA" userId="4714c69e-1613-49c0-b70c-bfb430bc431f" providerId="ADAL" clId="{581DE52F-C96E-4C84-99A3-2CEDE9B3902B}" dt="2021-02-19T18:53:59.280" v="0" actId="47"/>
        <pc:sldMkLst>
          <pc:docMk/>
          <pc:sldMk cId="2752035001" sldId="464"/>
        </pc:sldMkLst>
      </pc:sldChg>
      <pc:sldChg chg="del">
        <pc:chgData name="Riccardo RONCELLA" userId="4714c69e-1613-49c0-b70c-bfb430bc431f" providerId="ADAL" clId="{581DE52F-C96E-4C84-99A3-2CEDE9B3902B}" dt="2021-02-19T18:53:59.280" v="0" actId="47"/>
        <pc:sldMkLst>
          <pc:docMk/>
          <pc:sldMk cId="2503234010" sldId="465"/>
        </pc:sldMkLst>
      </pc:sldChg>
      <pc:sldChg chg="del">
        <pc:chgData name="Riccardo RONCELLA" userId="4714c69e-1613-49c0-b70c-bfb430bc431f" providerId="ADAL" clId="{581DE52F-C96E-4C84-99A3-2CEDE9B3902B}" dt="2021-02-19T18:53:59.280" v="0" actId="47"/>
        <pc:sldMkLst>
          <pc:docMk/>
          <pc:sldMk cId="931638745" sldId="466"/>
        </pc:sldMkLst>
      </pc:sldChg>
      <pc:sldChg chg="del">
        <pc:chgData name="Riccardo RONCELLA" userId="4714c69e-1613-49c0-b70c-bfb430bc431f" providerId="ADAL" clId="{581DE52F-C96E-4C84-99A3-2CEDE9B3902B}" dt="2021-02-19T18:53:59.280" v="0" actId="47"/>
        <pc:sldMkLst>
          <pc:docMk/>
          <pc:sldMk cId="2363534814" sldId="467"/>
        </pc:sldMkLst>
      </pc:sldChg>
      <pc:sldChg chg="del">
        <pc:chgData name="Riccardo RONCELLA" userId="4714c69e-1613-49c0-b70c-bfb430bc431f" providerId="ADAL" clId="{581DE52F-C96E-4C84-99A3-2CEDE9B3902B}" dt="2021-02-19T18:53:59.280" v="0" actId="47"/>
        <pc:sldMkLst>
          <pc:docMk/>
          <pc:sldMk cId="1680454980" sldId="473"/>
        </pc:sldMkLst>
      </pc:sldChg>
      <pc:sldChg chg="del">
        <pc:chgData name="Riccardo RONCELLA" userId="4714c69e-1613-49c0-b70c-bfb430bc431f" providerId="ADAL" clId="{581DE52F-C96E-4C84-99A3-2CEDE9B3902B}" dt="2021-02-19T18:53:59.280" v="0" actId="47"/>
        <pc:sldMkLst>
          <pc:docMk/>
          <pc:sldMk cId="640125348" sldId="474"/>
        </pc:sldMkLst>
      </pc:sldChg>
      <pc:sldChg chg="del">
        <pc:chgData name="Riccardo RONCELLA" userId="4714c69e-1613-49c0-b70c-bfb430bc431f" providerId="ADAL" clId="{581DE52F-C96E-4C84-99A3-2CEDE9B3902B}" dt="2021-02-19T18:53:59.280" v="0" actId="47"/>
        <pc:sldMkLst>
          <pc:docMk/>
          <pc:sldMk cId="1828988731" sldId="475"/>
        </pc:sldMkLst>
      </pc:sldChg>
      <pc:sldChg chg="del">
        <pc:chgData name="Riccardo RONCELLA" userId="4714c69e-1613-49c0-b70c-bfb430bc431f" providerId="ADAL" clId="{581DE52F-C96E-4C84-99A3-2CEDE9B3902B}" dt="2021-02-19T18:53:59.280" v="0" actId="47"/>
        <pc:sldMkLst>
          <pc:docMk/>
          <pc:sldMk cId="516631795" sldId="477"/>
        </pc:sldMkLst>
      </pc:sldChg>
      <pc:sldChg chg="del">
        <pc:chgData name="Riccardo RONCELLA" userId="4714c69e-1613-49c0-b70c-bfb430bc431f" providerId="ADAL" clId="{581DE52F-C96E-4C84-99A3-2CEDE9B3902B}" dt="2021-02-19T18:53:59.280" v="0" actId="47"/>
        <pc:sldMkLst>
          <pc:docMk/>
          <pc:sldMk cId="4063288202" sldId="478"/>
        </pc:sldMkLst>
      </pc:sldChg>
      <pc:sldChg chg="del">
        <pc:chgData name="Riccardo RONCELLA" userId="4714c69e-1613-49c0-b70c-bfb430bc431f" providerId="ADAL" clId="{581DE52F-C96E-4C84-99A3-2CEDE9B3902B}" dt="2021-02-19T18:53:59.280" v="0" actId="47"/>
        <pc:sldMkLst>
          <pc:docMk/>
          <pc:sldMk cId="2425042766" sldId="479"/>
        </pc:sldMkLst>
      </pc:sldChg>
      <pc:sldChg chg="del">
        <pc:chgData name="Riccardo RONCELLA" userId="4714c69e-1613-49c0-b70c-bfb430bc431f" providerId="ADAL" clId="{581DE52F-C96E-4C84-99A3-2CEDE9B3902B}" dt="2021-02-19T18:53:59.280" v="0" actId="47"/>
        <pc:sldMkLst>
          <pc:docMk/>
          <pc:sldMk cId="92324977" sldId="480"/>
        </pc:sldMkLst>
      </pc:sldChg>
      <pc:sldChg chg="del">
        <pc:chgData name="Riccardo RONCELLA" userId="4714c69e-1613-49c0-b70c-bfb430bc431f" providerId="ADAL" clId="{581DE52F-C96E-4C84-99A3-2CEDE9B3902B}" dt="2021-02-19T18:53:59.280" v="0" actId="47"/>
        <pc:sldMkLst>
          <pc:docMk/>
          <pc:sldMk cId="4161476959" sldId="481"/>
        </pc:sldMkLst>
      </pc:sldChg>
      <pc:sldChg chg="del">
        <pc:chgData name="Riccardo RONCELLA" userId="4714c69e-1613-49c0-b70c-bfb430bc431f" providerId="ADAL" clId="{581DE52F-C96E-4C84-99A3-2CEDE9B3902B}" dt="2021-02-19T18:53:59.280" v="0" actId="47"/>
        <pc:sldMkLst>
          <pc:docMk/>
          <pc:sldMk cId="777769984" sldId="482"/>
        </pc:sldMkLst>
      </pc:sldChg>
      <pc:sldChg chg="del">
        <pc:chgData name="Riccardo RONCELLA" userId="4714c69e-1613-49c0-b70c-bfb430bc431f" providerId="ADAL" clId="{581DE52F-C96E-4C84-99A3-2CEDE9B3902B}" dt="2021-02-19T18:53:59.280" v="0" actId="47"/>
        <pc:sldMkLst>
          <pc:docMk/>
          <pc:sldMk cId="2750197831" sldId="483"/>
        </pc:sldMkLst>
      </pc:sldChg>
      <pc:sldChg chg="del">
        <pc:chgData name="Riccardo RONCELLA" userId="4714c69e-1613-49c0-b70c-bfb430bc431f" providerId="ADAL" clId="{581DE52F-C96E-4C84-99A3-2CEDE9B3902B}" dt="2021-02-19T18:53:59.280" v="0" actId="47"/>
        <pc:sldMkLst>
          <pc:docMk/>
          <pc:sldMk cId="513298429" sldId="484"/>
        </pc:sldMkLst>
      </pc:sldChg>
      <pc:sldChg chg="del">
        <pc:chgData name="Riccardo RONCELLA" userId="4714c69e-1613-49c0-b70c-bfb430bc431f" providerId="ADAL" clId="{581DE52F-C96E-4C84-99A3-2CEDE9B3902B}" dt="2021-02-19T18:53:59.280" v="0" actId="47"/>
        <pc:sldMkLst>
          <pc:docMk/>
          <pc:sldMk cId="421512496" sldId="488"/>
        </pc:sldMkLst>
      </pc:sldChg>
      <pc:sldChg chg="del">
        <pc:chgData name="Riccardo RONCELLA" userId="4714c69e-1613-49c0-b70c-bfb430bc431f" providerId="ADAL" clId="{581DE52F-C96E-4C84-99A3-2CEDE9B3902B}" dt="2021-02-19T18:53:59.280" v="0" actId="47"/>
        <pc:sldMkLst>
          <pc:docMk/>
          <pc:sldMk cId="4192706073" sldId="489"/>
        </pc:sldMkLst>
      </pc:sldChg>
      <pc:sldChg chg="del">
        <pc:chgData name="Riccardo RONCELLA" userId="4714c69e-1613-49c0-b70c-bfb430bc431f" providerId="ADAL" clId="{581DE52F-C96E-4C84-99A3-2CEDE9B3902B}" dt="2021-02-19T18:53:59.280" v="0" actId="47"/>
        <pc:sldMkLst>
          <pc:docMk/>
          <pc:sldMk cId="2843265682" sldId="490"/>
        </pc:sldMkLst>
      </pc:sldChg>
      <pc:sldChg chg="del">
        <pc:chgData name="Riccardo RONCELLA" userId="4714c69e-1613-49c0-b70c-bfb430bc431f" providerId="ADAL" clId="{581DE52F-C96E-4C84-99A3-2CEDE9B3902B}" dt="2021-02-19T18:53:59.280" v="0" actId="47"/>
        <pc:sldMkLst>
          <pc:docMk/>
          <pc:sldMk cId="3344850232" sldId="491"/>
        </pc:sldMkLst>
      </pc:sldChg>
      <pc:sldChg chg="del">
        <pc:chgData name="Riccardo RONCELLA" userId="4714c69e-1613-49c0-b70c-bfb430bc431f" providerId="ADAL" clId="{581DE52F-C96E-4C84-99A3-2CEDE9B3902B}" dt="2021-02-19T18:53:59.280" v="0" actId="47"/>
        <pc:sldMkLst>
          <pc:docMk/>
          <pc:sldMk cId="3729725654" sldId="492"/>
        </pc:sldMkLst>
      </pc:sldChg>
      <pc:sldChg chg="del">
        <pc:chgData name="Riccardo RONCELLA" userId="4714c69e-1613-49c0-b70c-bfb430bc431f" providerId="ADAL" clId="{581DE52F-C96E-4C84-99A3-2CEDE9B3902B}" dt="2021-02-19T18:53:59.280" v="0" actId="47"/>
        <pc:sldMkLst>
          <pc:docMk/>
          <pc:sldMk cId="1755078257" sldId="493"/>
        </pc:sldMkLst>
      </pc:sldChg>
      <pc:sldChg chg="del">
        <pc:chgData name="Riccardo RONCELLA" userId="4714c69e-1613-49c0-b70c-bfb430bc431f" providerId="ADAL" clId="{581DE52F-C96E-4C84-99A3-2CEDE9B3902B}" dt="2021-02-19T18:53:59.280" v="0" actId="47"/>
        <pc:sldMkLst>
          <pc:docMk/>
          <pc:sldMk cId="1394578561" sldId="494"/>
        </pc:sldMkLst>
      </pc:sldChg>
      <pc:sldChg chg="del">
        <pc:chgData name="Riccardo RONCELLA" userId="4714c69e-1613-49c0-b70c-bfb430bc431f" providerId="ADAL" clId="{581DE52F-C96E-4C84-99A3-2CEDE9B3902B}" dt="2021-02-19T18:53:59.280" v="0" actId="47"/>
        <pc:sldMkLst>
          <pc:docMk/>
          <pc:sldMk cId="1624082817" sldId="495"/>
        </pc:sldMkLst>
      </pc:sldChg>
      <pc:sldChg chg="del">
        <pc:chgData name="Riccardo RONCELLA" userId="4714c69e-1613-49c0-b70c-bfb430bc431f" providerId="ADAL" clId="{581DE52F-C96E-4C84-99A3-2CEDE9B3902B}" dt="2021-02-19T18:53:59.280" v="0" actId="47"/>
        <pc:sldMkLst>
          <pc:docMk/>
          <pc:sldMk cId="3697489137" sldId="496"/>
        </pc:sldMkLst>
      </pc:sldChg>
    </pc:docChg>
  </pc:docChgLst>
  <pc:docChgLst>
    <pc:chgData name="Riccardo RONCELLA" userId="4714c69e-1613-49c0-b70c-bfb430bc431f" providerId="ADAL" clId="{27868E89-6D75-47CF-802B-D511749BE8C9}"/>
    <pc:docChg chg="undo redo custSel addSld delSld modSld sldOrd">
      <pc:chgData name="Riccardo RONCELLA" userId="4714c69e-1613-49c0-b70c-bfb430bc431f" providerId="ADAL" clId="{27868E89-6D75-47CF-802B-D511749BE8C9}" dt="2021-09-17T16:53:59.134" v="1175" actId="1076"/>
      <pc:docMkLst>
        <pc:docMk/>
      </pc:docMkLst>
      <pc:sldChg chg="modSp mod">
        <pc:chgData name="Riccardo RONCELLA" userId="4714c69e-1613-49c0-b70c-bfb430bc431f" providerId="ADAL" clId="{27868E89-6D75-47CF-802B-D511749BE8C9}" dt="2021-09-16T16:29:18.619" v="29" actId="20577"/>
        <pc:sldMkLst>
          <pc:docMk/>
          <pc:sldMk cId="3634453835" sldId="256"/>
        </pc:sldMkLst>
        <pc:spChg chg="mod">
          <ac:chgData name="Riccardo RONCELLA" userId="4714c69e-1613-49c0-b70c-bfb430bc431f" providerId="ADAL" clId="{27868E89-6D75-47CF-802B-D511749BE8C9}" dt="2021-09-16T16:29:10.316" v="24" actId="27636"/>
          <ac:spMkLst>
            <pc:docMk/>
            <pc:sldMk cId="3634453835" sldId="256"/>
            <ac:spMk id="5" creationId="{00000000-0000-0000-0000-000000000000}"/>
          </ac:spMkLst>
        </pc:spChg>
        <pc:spChg chg="mod">
          <ac:chgData name="Riccardo RONCELLA" userId="4714c69e-1613-49c0-b70c-bfb430bc431f" providerId="ADAL" clId="{27868E89-6D75-47CF-802B-D511749BE8C9}" dt="2021-09-16T16:29:18.619" v="29" actId="20577"/>
          <ac:spMkLst>
            <pc:docMk/>
            <pc:sldMk cId="3634453835" sldId="256"/>
            <ac:spMk id="6" creationId="{00000000-0000-0000-0000-000000000000}"/>
          </ac:spMkLst>
        </pc:spChg>
      </pc:sldChg>
      <pc:sldChg chg="modSp mod">
        <pc:chgData name="Riccardo RONCELLA" userId="4714c69e-1613-49c0-b70c-bfb430bc431f" providerId="ADAL" clId="{27868E89-6D75-47CF-802B-D511749BE8C9}" dt="2021-09-16T16:32:04.511" v="88" actId="6549"/>
        <pc:sldMkLst>
          <pc:docMk/>
          <pc:sldMk cId="2288451933" sldId="257"/>
        </pc:sldMkLst>
        <pc:spChg chg="mod">
          <ac:chgData name="Riccardo RONCELLA" userId="4714c69e-1613-49c0-b70c-bfb430bc431f" providerId="ADAL" clId="{27868E89-6D75-47CF-802B-D511749BE8C9}" dt="2021-09-16T16:30:32.803" v="49" actId="20577"/>
          <ac:spMkLst>
            <pc:docMk/>
            <pc:sldMk cId="2288451933" sldId="257"/>
            <ac:spMk id="6" creationId="{00000000-0000-0000-0000-000000000000}"/>
          </ac:spMkLst>
        </pc:spChg>
        <pc:spChg chg="mod">
          <ac:chgData name="Riccardo RONCELLA" userId="4714c69e-1613-49c0-b70c-bfb430bc431f" providerId="ADAL" clId="{27868E89-6D75-47CF-802B-D511749BE8C9}" dt="2021-09-16T16:32:04.511" v="88" actId="6549"/>
          <ac:spMkLst>
            <pc:docMk/>
            <pc:sldMk cId="2288451933" sldId="257"/>
            <ac:spMk id="7" creationId="{00000000-0000-0000-0000-000000000000}"/>
          </ac:spMkLst>
        </pc:spChg>
      </pc:sldChg>
      <pc:sldChg chg="add">
        <pc:chgData name="Riccardo RONCELLA" userId="4714c69e-1613-49c0-b70c-bfb430bc431f" providerId="ADAL" clId="{27868E89-6D75-47CF-802B-D511749BE8C9}" dt="2021-09-17T16:05:16.470" v="609"/>
        <pc:sldMkLst>
          <pc:docMk/>
          <pc:sldMk cId="0" sldId="258"/>
        </pc:sldMkLst>
      </pc:sldChg>
      <pc:sldChg chg="del">
        <pc:chgData name="Riccardo RONCELLA" userId="4714c69e-1613-49c0-b70c-bfb430bc431f" providerId="ADAL" clId="{27868E89-6D75-47CF-802B-D511749BE8C9}" dt="2021-09-16T16:39:48.738" v="298" actId="47"/>
        <pc:sldMkLst>
          <pc:docMk/>
          <pc:sldMk cId="17194754" sldId="258"/>
        </pc:sldMkLst>
      </pc:sldChg>
      <pc:sldChg chg="add del">
        <pc:chgData name="Riccardo RONCELLA" userId="4714c69e-1613-49c0-b70c-bfb430bc431f" providerId="ADAL" clId="{27868E89-6D75-47CF-802B-D511749BE8C9}" dt="2021-09-17T16:36:08.636" v="1000" actId="47"/>
        <pc:sldMkLst>
          <pc:docMk/>
          <pc:sldMk cId="0" sldId="261"/>
        </pc:sldMkLst>
      </pc:sldChg>
      <pc:sldChg chg="add del">
        <pc:chgData name="Riccardo RONCELLA" userId="4714c69e-1613-49c0-b70c-bfb430bc431f" providerId="ADAL" clId="{27868E89-6D75-47CF-802B-D511749BE8C9}" dt="2021-09-17T16:20:10.221" v="902" actId="47"/>
        <pc:sldMkLst>
          <pc:docMk/>
          <pc:sldMk cId="0" sldId="262"/>
        </pc:sldMkLst>
      </pc:sldChg>
      <pc:sldChg chg="add del">
        <pc:chgData name="Riccardo RONCELLA" userId="4714c69e-1613-49c0-b70c-bfb430bc431f" providerId="ADAL" clId="{27868E89-6D75-47CF-802B-D511749BE8C9}" dt="2021-09-16T16:51:33.675" v="438" actId="47"/>
        <pc:sldMkLst>
          <pc:docMk/>
          <pc:sldMk cId="323015114" sldId="262"/>
        </pc:sldMkLst>
      </pc:sldChg>
      <pc:sldChg chg="modSp add">
        <pc:chgData name="Riccardo RONCELLA" userId="4714c69e-1613-49c0-b70c-bfb430bc431f" providerId="ADAL" clId="{27868E89-6D75-47CF-802B-D511749BE8C9}" dt="2021-09-17T16:15:56.805" v="814" actId="1076"/>
        <pc:sldMkLst>
          <pc:docMk/>
          <pc:sldMk cId="0" sldId="263"/>
        </pc:sldMkLst>
        <pc:spChg chg="mod">
          <ac:chgData name="Riccardo RONCELLA" userId="4714c69e-1613-49c0-b70c-bfb430bc431f" providerId="ADAL" clId="{27868E89-6D75-47CF-802B-D511749BE8C9}" dt="2021-09-17T16:15:25.566" v="811" actId="14100"/>
          <ac:spMkLst>
            <pc:docMk/>
            <pc:sldMk cId="0" sldId="263"/>
            <ac:spMk id="12" creationId="{00000000-0000-0000-0000-000000000000}"/>
          </ac:spMkLst>
        </pc:spChg>
        <pc:spChg chg="mod">
          <ac:chgData name="Riccardo RONCELLA" userId="4714c69e-1613-49c0-b70c-bfb430bc431f" providerId="ADAL" clId="{27868E89-6D75-47CF-802B-D511749BE8C9}" dt="2021-09-17T16:15:56.805" v="814" actId="1076"/>
          <ac:spMkLst>
            <pc:docMk/>
            <pc:sldMk cId="0" sldId="263"/>
            <ac:spMk id="6147" creationId="{00000000-0000-0000-0000-000000000000}"/>
          </ac:spMkLst>
        </pc:spChg>
        <pc:spChg chg="mod">
          <ac:chgData name="Riccardo RONCELLA" userId="4714c69e-1613-49c0-b70c-bfb430bc431f" providerId="ADAL" clId="{27868E89-6D75-47CF-802B-D511749BE8C9}" dt="2021-09-17T16:15:45.044" v="812" actId="1076"/>
          <ac:spMkLst>
            <pc:docMk/>
            <pc:sldMk cId="0" sldId="263"/>
            <ac:spMk id="6148" creationId="{00000000-0000-0000-0000-000000000000}"/>
          </ac:spMkLst>
        </pc:spChg>
        <pc:spChg chg="mod">
          <ac:chgData name="Riccardo RONCELLA" userId="4714c69e-1613-49c0-b70c-bfb430bc431f" providerId="ADAL" clId="{27868E89-6D75-47CF-802B-D511749BE8C9}" dt="2021-09-17T16:15:45.044" v="812" actId="1076"/>
          <ac:spMkLst>
            <pc:docMk/>
            <pc:sldMk cId="0" sldId="263"/>
            <ac:spMk id="6149" creationId="{00000000-0000-0000-0000-000000000000}"/>
          </ac:spMkLst>
        </pc:spChg>
        <pc:spChg chg="mod">
          <ac:chgData name="Riccardo RONCELLA" userId="4714c69e-1613-49c0-b70c-bfb430bc431f" providerId="ADAL" clId="{27868E89-6D75-47CF-802B-D511749BE8C9}" dt="2021-09-17T16:15:18.309" v="809" actId="14100"/>
          <ac:spMkLst>
            <pc:docMk/>
            <pc:sldMk cId="0" sldId="263"/>
            <ac:spMk id="6150" creationId="{00000000-0000-0000-0000-000000000000}"/>
          </ac:spMkLst>
        </pc:spChg>
        <pc:spChg chg="mod">
          <ac:chgData name="Riccardo RONCELLA" userId="4714c69e-1613-49c0-b70c-bfb430bc431f" providerId="ADAL" clId="{27868E89-6D75-47CF-802B-D511749BE8C9}" dt="2021-09-17T16:15:10.677" v="807" actId="14100"/>
          <ac:spMkLst>
            <pc:docMk/>
            <pc:sldMk cId="0" sldId="263"/>
            <ac:spMk id="6151" creationId="{00000000-0000-0000-0000-000000000000}"/>
          </ac:spMkLst>
        </pc:spChg>
        <pc:spChg chg="mod">
          <ac:chgData name="Riccardo RONCELLA" userId="4714c69e-1613-49c0-b70c-bfb430bc431f" providerId="ADAL" clId="{27868E89-6D75-47CF-802B-D511749BE8C9}" dt="2021-09-17T16:15:49.260" v="813" actId="1076"/>
          <ac:spMkLst>
            <pc:docMk/>
            <pc:sldMk cId="0" sldId="263"/>
            <ac:spMk id="6153" creationId="{00000000-0000-0000-0000-000000000000}"/>
          </ac:spMkLst>
        </pc:spChg>
        <pc:spChg chg="mod">
          <ac:chgData name="Riccardo RONCELLA" userId="4714c69e-1613-49c0-b70c-bfb430bc431f" providerId="ADAL" clId="{27868E89-6D75-47CF-802B-D511749BE8C9}" dt="2021-09-17T16:15:45.044" v="812" actId="1076"/>
          <ac:spMkLst>
            <pc:docMk/>
            <pc:sldMk cId="0" sldId="263"/>
            <ac:spMk id="6154" creationId="{00000000-0000-0000-0000-000000000000}"/>
          </ac:spMkLst>
        </pc:spChg>
        <pc:spChg chg="mod">
          <ac:chgData name="Riccardo RONCELLA" userId="4714c69e-1613-49c0-b70c-bfb430bc431f" providerId="ADAL" clId="{27868E89-6D75-47CF-802B-D511749BE8C9}" dt="2021-09-17T16:15:45.044" v="812" actId="1076"/>
          <ac:spMkLst>
            <pc:docMk/>
            <pc:sldMk cId="0" sldId="263"/>
            <ac:spMk id="6155" creationId="{00000000-0000-0000-0000-000000000000}"/>
          </ac:spMkLst>
        </pc:spChg>
      </pc:sldChg>
      <pc:sldChg chg="add del">
        <pc:chgData name="Riccardo RONCELLA" userId="4714c69e-1613-49c0-b70c-bfb430bc431f" providerId="ADAL" clId="{27868E89-6D75-47CF-802B-D511749BE8C9}" dt="2021-09-16T16:51:36.148" v="440" actId="47"/>
        <pc:sldMkLst>
          <pc:docMk/>
          <pc:sldMk cId="3845020019" sldId="263"/>
        </pc:sldMkLst>
      </pc:sldChg>
      <pc:sldChg chg="add ord">
        <pc:chgData name="Riccardo RONCELLA" userId="4714c69e-1613-49c0-b70c-bfb430bc431f" providerId="ADAL" clId="{27868E89-6D75-47CF-802B-D511749BE8C9}" dt="2021-09-16T16:48:19.987" v="402"/>
        <pc:sldMkLst>
          <pc:docMk/>
          <pc:sldMk cId="906580980" sldId="264"/>
        </pc:sldMkLst>
      </pc:sldChg>
      <pc:sldChg chg="delSp add ord setBg delDesignElem">
        <pc:chgData name="Riccardo RONCELLA" userId="4714c69e-1613-49c0-b70c-bfb430bc431f" providerId="ADAL" clId="{27868E89-6D75-47CF-802B-D511749BE8C9}" dt="2021-09-16T16:47:47.235" v="400"/>
        <pc:sldMkLst>
          <pc:docMk/>
          <pc:sldMk cId="4167472152" sldId="265"/>
        </pc:sldMkLst>
        <pc:spChg chg="del">
          <ac:chgData name="Riccardo RONCELLA" userId="4714c69e-1613-49c0-b70c-bfb430bc431f" providerId="ADAL" clId="{27868E89-6D75-47CF-802B-D511749BE8C9}" dt="2021-09-16T16:47:19.094" v="394"/>
          <ac:spMkLst>
            <pc:docMk/>
            <pc:sldMk cId="4167472152" sldId="265"/>
            <ac:spMk id="73" creationId="{1D50F262-343C-4101-AB3C-9DA1072F7305}"/>
          </ac:spMkLst>
        </pc:spChg>
        <pc:spChg chg="del">
          <ac:chgData name="Riccardo RONCELLA" userId="4714c69e-1613-49c0-b70c-bfb430bc431f" providerId="ADAL" clId="{27868E89-6D75-47CF-802B-D511749BE8C9}" dt="2021-09-16T16:47:19.094" v="394"/>
          <ac:spMkLst>
            <pc:docMk/>
            <pc:sldMk cId="4167472152" sldId="265"/>
            <ac:spMk id="75" creationId="{6A0924B3-0260-445E-AFD7-9533C0D1B3C9}"/>
          </ac:spMkLst>
        </pc:spChg>
        <pc:spChg chg="del">
          <ac:chgData name="Riccardo RONCELLA" userId="4714c69e-1613-49c0-b70c-bfb430bc431f" providerId="ADAL" clId="{27868E89-6D75-47CF-802B-D511749BE8C9}" dt="2021-09-16T16:47:19.094" v="394"/>
          <ac:spMkLst>
            <pc:docMk/>
            <pc:sldMk cId="4167472152" sldId="265"/>
            <ac:spMk id="77" creationId="{7C34E8CB-B972-4A94-8469-315C10C2AA93}"/>
          </ac:spMkLst>
        </pc:spChg>
        <pc:spChg chg="del">
          <ac:chgData name="Riccardo RONCELLA" userId="4714c69e-1613-49c0-b70c-bfb430bc431f" providerId="ADAL" clId="{27868E89-6D75-47CF-802B-D511749BE8C9}" dt="2021-09-16T16:47:19.094" v="394"/>
          <ac:spMkLst>
            <pc:docMk/>
            <pc:sldMk cId="4167472152" sldId="265"/>
            <ac:spMk id="79" creationId="{114A821F-8663-46BA-8CC0-D4C44F639F3A}"/>
          </ac:spMkLst>
        </pc:spChg>
        <pc:spChg chg="del">
          <ac:chgData name="Riccardo RONCELLA" userId="4714c69e-1613-49c0-b70c-bfb430bc431f" providerId="ADAL" clId="{27868E89-6D75-47CF-802B-D511749BE8C9}" dt="2021-09-16T16:47:19.094" v="394"/>
          <ac:spMkLst>
            <pc:docMk/>
            <pc:sldMk cId="4167472152" sldId="265"/>
            <ac:spMk id="81" creationId="{67EF550F-47CE-4FB2-9DAC-12AD835C833D}"/>
          </ac:spMkLst>
        </pc:spChg>
      </pc:sldChg>
      <pc:sldChg chg="modSp add mod">
        <pc:chgData name="Riccardo RONCELLA" userId="4714c69e-1613-49c0-b70c-bfb430bc431f" providerId="ADAL" clId="{27868E89-6D75-47CF-802B-D511749BE8C9}" dt="2021-09-17T16:14:37.510" v="805" actId="20577"/>
        <pc:sldMkLst>
          <pc:docMk/>
          <pc:sldMk cId="0" sldId="266"/>
        </pc:sldMkLst>
        <pc:spChg chg="mod">
          <ac:chgData name="Riccardo RONCELLA" userId="4714c69e-1613-49c0-b70c-bfb430bc431f" providerId="ADAL" clId="{27868E89-6D75-47CF-802B-D511749BE8C9}" dt="2021-09-17T16:14:37.510" v="805" actId="20577"/>
          <ac:spMkLst>
            <pc:docMk/>
            <pc:sldMk cId="0" sldId="266"/>
            <ac:spMk id="5123" creationId="{00000000-0000-0000-0000-000000000000}"/>
          </ac:spMkLst>
        </pc:spChg>
        <pc:spChg chg="mod">
          <ac:chgData name="Riccardo RONCELLA" userId="4714c69e-1613-49c0-b70c-bfb430bc431f" providerId="ADAL" clId="{27868E89-6D75-47CF-802B-D511749BE8C9}" dt="2021-09-17T16:13:21.848" v="682" actId="313"/>
          <ac:spMkLst>
            <pc:docMk/>
            <pc:sldMk cId="0" sldId="266"/>
            <ac:spMk id="5124" creationId="{00000000-0000-0000-0000-000000000000}"/>
          </ac:spMkLst>
        </pc:spChg>
        <pc:spChg chg="mod">
          <ac:chgData name="Riccardo RONCELLA" userId="4714c69e-1613-49c0-b70c-bfb430bc431f" providerId="ADAL" clId="{27868E89-6D75-47CF-802B-D511749BE8C9}" dt="2021-09-17T16:12:32.854" v="681" actId="20577"/>
          <ac:spMkLst>
            <pc:docMk/>
            <pc:sldMk cId="0" sldId="266"/>
            <ac:spMk id="5125" creationId="{00000000-0000-0000-0000-000000000000}"/>
          </ac:spMkLst>
        </pc:spChg>
      </pc:sldChg>
      <pc:sldChg chg="add del">
        <pc:chgData name="Riccardo RONCELLA" userId="4714c69e-1613-49c0-b70c-bfb430bc431f" providerId="ADAL" clId="{27868E89-6D75-47CF-802B-D511749BE8C9}" dt="2021-09-17T16:52:48.764" v="1159" actId="47"/>
        <pc:sldMkLst>
          <pc:docMk/>
          <pc:sldMk cId="0" sldId="267"/>
        </pc:sldMkLst>
      </pc:sldChg>
      <pc:sldChg chg="add">
        <pc:chgData name="Riccardo RONCELLA" userId="4714c69e-1613-49c0-b70c-bfb430bc431f" providerId="ADAL" clId="{27868E89-6D75-47CF-802B-D511749BE8C9}" dt="2021-09-16T16:47:19.094" v="394"/>
        <pc:sldMkLst>
          <pc:docMk/>
          <pc:sldMk cId="3137437591" sldId="268"/>
        </pc:sldMkLst>
      </pc:sldChg>
      <pc:sldChg chg="add del">
        <pc:chgData name="Riccardo RONCELLA" userId="4714c69e-1613-49c0-b70c-bfb430bc431f" providerId="ADAL" clId="{27868E89-6D75-47CF-802B-D511749BE8C9}" dt="2021-09-17T16:52:48.764" v="1159" actId="47"/>
        <pc:sldMkLst>
          <pc:docMk/>
          <pc:sldMk cId="0" sldId="269"/>
        </pc:sldMkLst>
      </pc:sldChg>
      <pc:sldChg chg="add">
        <pc:chgData name="Riccardo RONCELLA" userId="4714c69e-1613-49c0-b70c-bfb430bc431f" providerId="ADAL" clId="{27868E89-6D75-47CF-802B-D511749BE8C9}" dt="2021-09-16T16:47:19.094" v="394"/>
        <pc:sldMkLst>
          <pc:docMk/>
          <pc:sldMk cId="3501538712" sldId="270"/>
        </pc:sldMkLst>
      </pc:sldChg>
      <pc:sldChg chg="add">
        <pc:chgData name="Riccardo RONCELLA" userId="4714c69e-1613-49c0-b70c-bfb430bc431f" providerId="ADAL" clId="{27868E89-6D75-47CF-802B-D511749BE8C9}" dt="2021-09-16T16:47:19.094" v="394"/>
        <pc:sldMkLst>
          <pc:docMk/>
          <pc:sldMk cId="3963868185" sldId="271"/>
        </pc:sldMkLst>
      </pc:sldChg>
      <pc:sldChg chg="add">
        <pc:chgData name="Riccardo RONCELLA" userId="4714c69e-1613-49c0-b70c-bfb430bc431f" providerId="ADAL" clId="{27868E89-6D75-47CF-802B-D511749BE8C9}" dt="2021-09-16T16:47:19.094" v="394"/>
        <pc:sldMkLst>
          <pc:docMk/>
          <pc:sldMk cId="2436832457" sldId="272"/>
        </pc:sldMkLst>
      </pc:sldChg>
      <pc:sldChg chg="add ord">
        <pc:chgData name="Riccardo RONCELLA" userId="4714c69e-1613-49c0-b70c-bfb430bc431f" providerId="ADAL" clId="{27868E89-6D75-47CF-802B-D511749BE8C9}" dt="2021-09-16T16:47:34.546" v="396"/>
        <pc:sldMkLst>
          <pc:docMk/>
          <pc:sldMk cId="1846821505" sldId="273"/>
        </pc:sldMkLst>
      </pc:sldChg>
      <pc:sldChg chg="modSp add mod">
        <pc:chgData name="Riccardo RONCELLA" userId="4714c69e-1613-49c0-b70c-bfb430bc431f" providerId="ADAL" clId="{27868E89-6D75-47CF-802B-D511749BE8C9}" dt="2021-09-17T16:06:58.756" v="629" actId="1076"/>
        <pc:sldMkLst>
          <pc:docMk/>
          <pc:sldMk cId="0" sldId="274"/>
        </pc:sldMkLst>
        <pc:spChg chg="mod">
          <ac:chgData name="Riccardo RONCELLA" userId="4714c69e-1613-49c0-b70c-bfb430bc431f" providerId="ADAL" clId="{27868E89-6D75-47CF-802B-D511749BE8C9}" dt="2021-09-17T16:06:58.756" v="629" actId="1076"/>
          <ac:spMkLst>
            <pc:docMk/>
            <pc:sldMk cId="0" sldId="274"/>
            <ac:spMk id="16" creationId="{00000000-0000-0000-0000-000000000000}"/>
          </ac:spMkLst>
        </pc:spChg>
        <pc:spChg chg="mod">
          <ac:chgData name="Riccardo RONCELLA" userId="4714c69e-1613-49c0-b70c-bfb430bc431f" providerId="ADAL" clId="{27868E89-6D75-47CF-802B-D511749BE8C9}" dt="2021-09-17T16:05:28.269" v="610" actId="1076"/>
          <ac:spMkLst>
            <pc:docMk/>
            <pc:sldMk cId="0" sldId="274"/>
            <ac:spMk id="2050" creationId="{00000000-0000-0000-0000-000000000000}"/>
          </ac:spMkLst>
        </pc:spChg>
        <pc:spChg chg="mod">
          <ac:chgData name="Riccardo RONCELLA" userId="4714c69e-1613-49c0-b70c-bfb430bc431f" providerId="ADAL" clId="{27868E89-6D75-47CF-802B-D511749BE8C9}" dt="2021-09-17T16:05:34.660" v="612" actId="14100"/>
          <ac:spMkLst>
            <pc:docMk/>
            <pc:sldMk cId="0" sldId="274"/>
            <ac:spMk id="2051" creationId="{00000000-0000-0000-0000-000000000000}"/>
          </ac:spMkLst>
        </pc:spChg>
        <pc:spChg chg="mod">
          <ac:chgData name="Riccardo RONCELLA" userId="4714c69e-1613-49c0-b70c-bfb430bc431f" providerId="ADAL" clId="{27868E89-6D75-47CF-802B-D511749BE8C9}" dt="2021-09-17T16:05:39.188" v="613" actId="14100"/>
          <ac:spMkLst>
            <pc:docMk/>
            <pc:sldMk cId="0" sldId="274"/>
            <ac:spMk id="2052" creationId="{00000000-0000-0000-0000-000000000000}"/>
          </ac:spMkLst>
        </pc:spChg>
        <pc:spChg chg="mod">
          <ac:chgData name="Riccardo RONCELLA" userId="4714c69e-1613-49c0-b70c-bfb430bc431f" providerId="ADAL" clId="{27868E89-6D75-47CF-802B-D511749BE8C9}" dt="2021-09-17T16:05:57.612" v="617" actId="14100"/>
          <ac:spMkLst>
            <pc:docMk/>
            <pc:sldMk cId="0" sldId="274"/>
            <ac:spMk id="2053" creationId="{00000000-0000-0000-0000-000000000000}"/>
          </ac:spMkLst>
        </pc:spChg>
        <pc:spChg chg="mod">
          <ac:chgData name="Riccardo RONCELLA" userId="4714c69e-1613-49c0-b70c-bfb430bc431f" providerId="ADAL" clId="{27868E89-6D75-47CF-802B-D511749BE8C9}" dt="2021-09-17T16:06:07.500" v="618" actId="1076"/>
          <ac:spMkLst>
            <pc:docMk/>
            <pc:sldMk cId="0" sldId="274"/>
            <ac:spMk id="2056" creationId="{00000000-0000-0000-0000-000000000000}"/>
          </ac:spMkLst>
        </pc:spChg>
        <pc:spChg chg="mod">
          <ac:chgData name="Riccardo RONCELLA" userId="4714c69e-1613-49c0-b70c-bfb430bc431f" providerId="ADAL" clId="{27868E89-6D75-47CF-802B-D511749BE8C9}" dt="2021-09-17T16:05:51.436" v="616" actId="14100"/>
          <ac:spMkLst>
            <pc:docMk/>
            <pc:sldMk cId="0" sldId="274"/>
            <ac:spMk id="2057" creationId="{00000000-0000-0000-0000-000000000000}"/>
          </ac:spMkLst>
        </pc:spChg>
        <pc:picChg chg="mod">
          <ac:chgData name="Riccardo RONCELLA" userId="4714c69e-1613-49c0-b70c-bfb430bc431f" providerId="ADAL" clId="{27868E89-6D75-47CF-802B-D511749BE8C9}" dt="2021-09-17T16:06:22.620" v="620" actId="1076"/>
          <ac:picMkLst>
            <pc:docMk/>
            <pc:sldMk cId="0" sldId="274"/>
            <ac:picMk id="2058" creationId="{00000000-0000-0000-0000-000000000000}"/>
          </ac:picMkLst>
        </pc:picChg>
      </pc:sldChg>
      <pc:sldChg chg="modSp add">
        <pc:chgData name="Riccardo RONCELLA" userId="4714c69e-1613-49c0-b70c-bfb430bc431f" providerId="ADAL" clId="{27868E89-6D75-47CF-802B-D511749BE8C9}" dt="2021-09-17T16:07:20.989" v="630" actId="1076"/>
        <pc:sldMkLst>
          <pc:docMk/>
          <pc:sldMk cId="0" sldId="275"/>
        </pc:sldMkLst>
        <pc:spChg chg="mod">
          <ac:chgData name="Riccardo RONCELLA" userId="4714c69e-1613-49c0-b70c-bfb430bc431f" providerId="ADAL" clId="{27868E89-6D75-47CF-802B-D511749BE8C9}" dt="2021-09-17T16:07:20.989" v="630" actId="1076"/>
          <ac:spMkLst>
            <pc:docMk/>
            <pc:sldMk cId="0" sldId="275"/>
            <ac:spMk id="23557" creationId="{00000000-0000-0000-0000-000000000000}"/>
          </ac:spMkLst>
        </pc:spChg>
      </pc:sldChg>
      <pc:sldChg chg="delSp modSp add mod">
        <pc:chgData name="Riccardo RONCELLA" userId="4714c69e-1613-49c0-b70c-bfb430bc431f" providerId="ADAL" clId="{27868E89-6D75-47CF-802B-D511749BE8C9}" dt="2021-09-17T16:11:16.193" v="671" actId="20577"/>
        <pc:sldMkLst>
          <pc:docMk/>
          <pc:sldMk cId="0" sldId="276"/>
        </pc:sldMkLst>
        <pc:spChg chg="mod">
          <ac:chgData name="Riccardo RONCELLA" userId="4714c69e-1613-49c0-b70c-bfb430bc431f" providerId="ADAL" clId="{27868E89-6D75-47CF-802B-D511749BE8C9}" dt="2021-09-17T16:09:30.662" v="647" actId="113"/>
          <ac:spMkLst>
            <pc:docMk/>
            <pc:sldMk cId="0" sldId="276"/>
            <ac:spMk id="4098" creationId="{00000000-0000-0000-0000-000000000000}"/>
          </ac:spMkLst>
        </pc:spChg>
        <pc:spChg chg="mod">
          <ac:chgData name="Riccardo RONCELLA" userId="4714c69e-1613-49c0-b70c-bfb430bc431f" providerId="ADAL" clId="{27868E89-6D75-47CF-802B-D511749BE8C9}" dt="2021-09-17T16:09:41.588" v="650" actId="1076"/>
          <ac:spMkLst>
            <pc:docMk/>
            <pc:sldMk cId="0" sldId="276"/>
            <ac:spMk id="4100" creationId="{00000000-0000-0000-0000-000000000000}"/>
          </ac:spMkLst>
        </pc:spChg>
        <pc:spChg chg="mod">
          <ac:chgData name="Riccardo RONCELLA" userId="4714c69e-1613-49c0-b70c-bfb430bc431f" providerId="ADAL" clId="{27868E89-6D75-47CF-802B-D511749BE8C9}" dt="2021-09-17T16:09:22.961" v="644" actId="108"/>
          <ac:spMkLst>
            <pc:docMk/>
            <pc:sldMk cId="0" sldId="276"/>
            <ac:spMk id="4101" creationId="{00000000-0000-0000-0000-000000000000}"/>
          </ac:spMkLst>
        </pc:spChg>
        <pc:spChg chg="mod">
          <ac:chgData name="Riccardo RONCELLA" userId="4714c69e-1613-49c0-b70c-bfb430bc431f" providerId="ADAL" clId="{27868E89-6D75-47CF-802B-D511749BE8C9}" dt="2021-09-17T16:11:16.193" v="671" actId="20577"/>
          <ac:spMkLst>
            <pc:docMk/>
            <pc:sldMk cId="0" sldId="276"/>
            <ac:spMk id="4102" creationId="{00000000-0000-0000-0000-000000000000}"/>
          </ac:spMkLst>
        </pc:spChg>
        <pc:spChg chg="del">
          <ac:chgData name="Riccardo RONCELLA" userId="4714c69e-1613-49c0-b70c-bfb430bc431f" providerId="ADAL" clId="{27868E89-6D75-47CF-802B-D511749BE8C9}" dt="2021-09-17T16:08:39.701" v="634" actId="478"/>
          <ac:spMkLst>
            <pc:docMk/>
            <pc:sldMk cId="0" sldId="276"/>
            <ac:spMk id="4103" creationId="{00000000-0000-0000-0000-000000000000}"/>
          </ac:spMkLst>
        </pc:spChg>
      </pc:sldChg>
      <pc:sldChg chg="add del">
        <pc:chgData name="Riccardo RONCELLA" userId="4714c69e-1613-49c0-b70c-bfb430bc431f" providerId="ADAL" clId="{27868E89-6D75-47CF-802B-D511749BE8C9}" dt="2021-09-17T16:34:49.630" v="996" actId="47"/>
        <pc:sldMkLst>
          <pc:docMk/>
          <pc:sldMk cId="0" sldId="277"/>
        </pc:sldMkLst>
      </pc:sldChg>
      <pc:sldChg chg="addSp modSp add del mod">
        <pc:chgData name="Riccardo RONCELLA" userId="4714c69e-1613-49c0-b70c-bfb430bc431f" providerId="ADAL" clId="{27868E89-6D75-47CF-802B-D511749BE8C9}" dt="2021-09-17T16:53:59.134" v="1175" actId="1076"/>
        <pc:sldMkLst>
          <pc:docMk/>
          <pc:sldMk cId="0" sldId="278"/>
        </pc:sldMkLst>
        <pc:spChg chg="mod">
          <ac:chgData name="Riccardo RONCELLA" userId="4714c69e-1613-49c0-b70c-bfb430bc431f" providerId="ADAL" clId="{27868E89-6D75-47CF-802B-D511749BE8C9}" dt="2021-09-17T16:53:54.030" v="1174" actId="1076"/>
          <ac:spMkLst>
            <pc:docMk/>
            <pc:sldMk cId="0" sldId="278"/>
            <ac:spMk id="6" creationId="{00000000-0000-0000-0000-000000000000}"/>
          </ac:spMkLst>
        </pc:spChg>
        <pc:spChg chg="mod">
          <ac:chgData name="Riccardo RONCELLA" userId="4714c69e-1613-49c0-b70c-bfb430bc431f" providerId="ADAL" clId="{27868E89-6D75-47CF-802B-D511749BE8C9}" dt="2021-09-17T16:53:31.024" v="1171" actId="2711"/>
          <ac:spMkLst>
            <pc:docMk/>
            <pc:sldMk cId="0" sldId="278"/>
            <ac:spMk id="34818" creationId="{00000000-0000-0000-0000-000000000000}"/>
          </ac:spMkLst>
        </pc:spChg>
        <pc:spChg chg="mod">
          <ac:chgData name="Riccardo RONCELLA" userId="4714c69e-1613-49c0-b70c-bfb430bc431f" providerId="ADAL" clId="{27868E89-6D75-47CF-802B-D511749BE8C9}" dt="2021-09-17T16:53:59.134" v="1175" actId="1076"/>
          <ac:spMkLst>
            <pc:docMk/>
            <pc:sldMk cId="0" sldId="278"/>
            <ac:spMk id="34819" creationId="{00000000-0000-0000-0000-000000000000}"/>
          </ac:spMkLst>
        </pc:spChg>
        <pc:spChg chg="mod">
          <ac:chgData name="Riccardo RONCELLA" userId="4714c69e-1613-49c0-b70c-bfb430bc431f" providerId="ADAL" clId="{27868E89-6D75-47CF-802B-D511749BE8C9}" dt="2021-09-17T16:53:54.030" v="1174" actId="1076"/>
          <ac:spMkLst>
            <pc:docMk/>
            <pc:sldMk cId="0" sldId="278"/>
            <ac:spMk id="34820" creationId="{00000000-0000-0000-0000-000000000000}"/>
          </ac:spMkLst>
        </pc:spChg>
        <pc:spChg chg="mod">
          <ac:chgData name="Riccardo RONCELLA" userId="4714c69e-1613-49c0-b70c-bfb430bc431f" providerId="ADAL" clId="{27868E89-6D75-47CF-802B-D511749BE8C9}" dt="2021-09-17T16:53:31.024" v="1171" actId="2711"/>
          <ac:spMkLst>
            <pc:docMk/>
            <pc:sldMk cId="0" sldId="278"/>
            <ac:spMk id="34823" creationId="{00000000-0000-0000-0000-000000000000}"/>
          </ac:spMkLst>
        </pc:spChg>
        <pc:spChg chg="mod">
          <ac:chgData name="Riccardo RONCELLA" userId="4714c69e-1613-49c0-b70c-bfb430bc431f" providerId="ADAL" clId="{27868E89-6D75-47CF-802B-D511749BE8C9}" dt="2021-09-17T16:53:59.134" v="1175" actId="1076"/>
          <ac:spMkLst>
            <pc:docMk/>
            <pc:sldMk cId="0" sldId="278"/>
            <ac:spMk id="34824" creationId="{00000000-0000-0000-0000-000000000000}"/>
          </ac:spMkLst>
        </pc:spChg>
        <pc:spChg chg="mod">
          <ac:chgData name="Riccardo RONCELLA" userId="4714c69e-1613-49c0-b70c-bfb430bc431f" providerId="ADAL" clId="{27868E89-6D75-47CF-802B-D511749BE8C9}" dt="2021-09-17T16:53:54.030" v="1174" actId="1076"/>
          <ac:spMkLst>
            <pc:docMk/>
            <pc:sldMk cId="0" sldId="278"/>
            <ac:spMk id="34825" creationId="{00000000-0000-0000-0000-000000000000}"/>
          </ac:spMkLst>
        </pc:spChg>
        <pc:spChg chg="mod">
          <ac:chgData name="Riccardo RONCELLA" userId="4714c69e-1613-49c0-b70c-bfb430bc431f" providerId="ADAL" clId="{27868E89-6D75-47CF-802B-D511749BE8C9}" dt="2021-09-17T16:53:59.134" v="1175" actId="1076"/>
          <ac:spMkLst>
            <pc:docMk/>
            <pc:sldMk cId="0" sldId="278"/>
            <ac:spMk id="34826" creationId="{00000000-0000-0000-0000-000000000000}"/>
          </ac:spMkLst>
        </pc:spChg>
        <pc:spChg chg="mod">
          <ac:chgData name="Riccardo RONCELLA" userId="4714c69e-1613-49c0-b70c-bfb430bc431f" providerId="ADAL" clId="{27868E89-6D75-47CF-802B-D511749BE8C9}" dt="2021-09-17T16:53:31.024" v="1171" actId="2711"/>
          <ac:spMkLst>
            <pc:docMk/>
            <pc:sldMk cId="0" sldId="278"/>
            <ac:spMk id="34827" creationId="{00000000-0000-0000-0000-000000000000}"/>
          </ac:spMkLst>
        </pc:spChg>
        <pc:spChg chg="mod">
          <ac:chgData name="Riccardo RONCELLA" userId="4714c69e-1613-49c0-b70c-bfb430bc431f" providerId="ADAL" clId="{27868E89-6D75-47CF-802B-D511749BE8C9}" dt="2021-09-17T16:53:31.024" v="1171" actId="2711"/>
          <ac:spMkLst>
            <pc:docMk/>
            <pc:sldMk cId="0" sldId="278"/>
            <ac:spMk id="34829" creationId="{00000000-0000-0000-0000-000000000000}"/>
          </ac:spMkLst>
        </pc:spChg>
        <pc:grpChg chg="add mod">
          <ac:chgData name="Riccardo RONCELLA" userId="4714c69e-1613-49c0-b70c-bfb430bc431f" providerId="ADAL" clId="{27868E89-6D75-47CF-802B-D511749BE8C9}" dt="2021-09-17T16:53:59.134" v="1175" actId="1076"/>
          <ac:grpSpMkLst>
            <pc:docMk/>
            <pc:sldMk cId="0" sldId="278"/>
            <ac:grpSpMk id="2" creationId="{82FDA32E-2AE8-44D7-81F6-BCB988438496}"/>
          </ac:grpSpMkLst>
        </pc:grpChg>
        <pc:grpChg chg="add mod">
          <ac:chgData name="Riccardo RONCELLA" userId="4714c69e-1613-49c0-b70c-bfb430bc431f" providerId="ADAL" clId="{27868E89-6D75-47CF-802B-D511749BE8C9}" dt="2021-09-17T16:53:54.030" v="1174" actId="1076"/>
          <ac:grpSpMkLst>
            <pc:docMk/>
            <pc:sldMk cId="0" sldId="278"/>
            <ac:grpSpMk id="4" creationId="{3D9119A4-12E0-4901-9A18-338DF27DCA99}"/>
          </ac:grpSpMkLst>
        </pc:grpChg>
        <pc:graphicFrameChg chg="mod">
          <ac:chgData name="Riccardo RONCELLA" userId="4714c69e-1613-49c0-b70c-bfb430bc431f" providerId="ADAL" clId="{27868E89-6D75-47CF-802B-D511749BE8C9}" dt="2021-09-17T16:53:31.024" v="1171" actId="2711"/>
          <ac:graphicFrameMkLst>
            <pc:docMk/>
            <pc:sldMk cId="0" sldId="278"/>
            <ac:graphicFrameMk id="34828" creationId="{00000000-0000-0000-0000-000000000000}"/>
          </ac:graphicFrameMkLst>
        </pc:graphicFrameChg>
        <pc:graphicFrameChg chg="mod">
          <ac:chgData name="Riccardo RONCELLA" userId="4714c69e-1613-49c0-b70c-bfb430bc431f" providerId="ADAL" clId="{27868E89-6D75-47CF-802B-D511749BE8C9}" dt="2021-09-17T16:53:31.024" v="1171" actId="2711"/>
          <ac:graphicFrameMkLst>
            <pc:docMk/>
            <pc:sldMk cId="0" sldId="278"/>
            <ac:graphicFrameMk id="34830" creationId="{00000000-0000-0000-0000-000000000000}"/>
          </ac:graphicFrameMkLst>
        </pc:graphicFrameChg>
        <pc:picChg chg="add mod">
          <ac:chgData name="Riccardo RONCELLA" userId="4714c69e-1613-49c0-b70c-bfb430bc431f" providerId="ADAL" clId="{27868E89-6D75-47CF-802B-D511749BE8C9}" dt="2021-09-17T16:52:55.329" v="1161" actId="571"/>
          <ac:picMkLst>
            <pc:docMk/>
            <pc:sldMk cId="0" sldId="278"/>
            <ac:picMk id="18" creationId="{D14C468F-7B02-4B80-B78F-555F30F7BE8F}"/>
          </ac:picMkLst>
        </pc:picChg>
        <pc:picChg chg="mod">
          <ac:chgData name="Riccardo RONCELLA" userId="4714c69e-1613-49c0-b70c-bfb430bc431f" providerId="ADAL" clId="{27868E89-6D75-47CF-802B-D511749BE8C9}" dt="2021-09-17T16:53:54.030" v="1174" actId="1076"/>
          <ac:picMkLst>
            <pc:docMk/>
            <pc:sldMk cId="0" sldId="278"/>
            <ac:picMk id="34821" creationId="{00000000-0000-0000-0000-000000000000}"/>
          </ac:picMkLst>
        </pc:picChg>
        <pc:picChg chg="mod">
          <ac:chgData name="Riccardo RONCELLA" userId="4714c69e-1613-49c0-b70c-bfb430bc431f" providerId="ADAL" clId="{27868E89-6D75-47CF-802B-D511749BE8C9}" dt="2021-09-17T16:53:59.134" v="1175" actId="1076"/>
          <ac:picMkLst>
            <pc:docMk/>
            <pc:sldMk cId="0" sldId="278"/>
            <ac:picMk id="34822" creationId="{00000000-0000-0000-0000-000000000000}"/>
          </ac:picMkLst>
        </pc:picChg>
        <pc:cxnChg chg="mod">
          <ac:chgData name="Riccardo RONCELLA" userId="4714c69e-1613-49c0-b70c-bfb430bc431f" providerId="ADAL" clId="{27868E89-6D75-47CF-802B-D511749BE8C9}" dt="2021-09-17T16:53:54.030" v="1174" actId="1076"/>
          <ac:cxnSpMkLst>
            <pc:docMk/>
            <pc:sldMk cId="0" sldId="278"/>
            <ac:cxnSpMk id="3" creationId="{00000000-0000-0000-0000-000000000000}"/>
          </ac:cxnSpMkLst>
        </pc:cxnChg>
        <pc:cxnChg chg="mod">
          <ac:chgData name="Riccardo RONCELLA" userId="4714c69e-1613-49c0-b70c-bfb430bc431f" providerId="ADAL" clId="{27868E89-6D75-47CF-802B-D511749BE8C9}" dt="2021-09-17T16:53:54.030" v="1174" actId="1076"/>
          <ac:cxnSpMkLst>
            <pc:docMk/>
            <pc:sldMk cId="0" sldId="278"/>
            <ac:cxnSpMk id="17" creationId="{00000000-0000-0000-0000-000000000000}"/>
          </ac:cxnSpMkLst>
        </pc:cxnChg>
      </pc:sldChg>
      <pc:sldChg chg="modSp mod">
        <pc:chgData name="Riccardo RONCELLA" userId="4714c69e-1613-49c0-b70c-bfb430bc431f" providerId="ADAL" clId="{27868E89-6D75-47CF-802B-D511749BE8C9}" dt="2021-09-16T16:41:03.735" v="330" actId="6549"/>
        <pc:sldMkLst>
          <pc:docMk/>
          <pc:sldMk cId="1058464010" sldId="279"/>
        </pc:sldMkLst>
        <pc:spChg chg="mod">
          <ac:chgData name="Riccardo RONCELLA" userId="4714c69e-1613-49c0-b70c-bfb430bc431f" providerId="ADAL" clId="{27868E89-6D75-47CF-802B-D511749BE8C9}" dt="2021-09-16T16:41:03.735" v="330" actId="6549"/>
          <ac:spMkLst>
            <pc:docMk/>
            <pc:sldMk cId="1058464010" sldId="279"/>
            <ac:spMk id="5" creationId="{00000000-0000-0000-0000-000000000000}"/>
          </ac:spMkLst>
        </pc:spChg>
      </pc:sldChg>
      <pc:sldChg chg="modSp add mod">
        <pc:chgData name="Riccardo RONCELLA" userId="4714c69e-1613-49c0-b70c-bfb430bc431f" providerId="ADAL" clId="{27868E89-6D75-47CF-802B-D511749BE8C9}" dt="2021-09-17T16:46:53.998" v="1096" actId="403"/>
        <pc:sldMkLst>
          <pc:docMk/>
          <pc:sldMk cId="0" sldId="280"/>
        </pc:sldMkLst>
        <pc:spChg chg="mod">
          <ac:chgData name="Riccardo RONCELLA" userId="4714c69e-1613-49c0-b70c-bfb430bc431f" providerId="ADAL" clId="{27868E89-6D75-47CF-802B-D511749BE8C9}" dt="2021-09-17T16:25:43.201" v="949" actId="15"/>
          <ac:spMkLst>
            <pc:docMk/>
            <pc:sldMk cId="0" sldId="280"/>
            <ac:spMk id="10242" creationId="{00000000-0000-0000-0000-000000000000}"/>
          </ac:spMkLst>
        </pc:spChg>
        <pc:spChg chg="mod">
          <ac:chgData name="Riccardo RONCELLA" userId="4714c69e-1613-49c0-b70c-bfb430bc431f" providerId="ADAL" clId="{27868E89-6D75-47CF-802B-D511749BE8C9}" dt="2021-09-17T16:46:53.998" v="1096" actId="403"/>
          <ac:spMkLst>
            <pc:docMk/>
            <pc:sldMk cId="0" sldId="280"/>
            <ac:spMk id="10243" creationId="{00000000-0000-0000-0000-000000000000}"/>
          </ac:spMkLst>
        </pc:spChg>
        <pc:spChg chg="mod">
          <ac:chgData name="Riccardo RONCELLA" userId="4714c69e-1613-49c0-b70c-bfb430bc431f" providerId="ADAL" clId="{27868E89-6D75-47CF-802B-D511749BE8C9}" dt="2021-09-17T16:26:09.325" v="951" actId="14100"/>
          <ac:spMkLst>
            <pc:docMk/>
            <pc:sldMk cId="0" sldId="280"/>
            <ac:spMk id="10244" creationId="{00000000-0000-0000-0000-000000000000}"/>
          </ac:spMkLst>
        </pc:spChg>
        <pc:spChg chg="mod">
          <ac:chgData name="Riccardo RONCELLA" userId="4714c69e-1613-49c0-b70c-bfb430bc431f" providerId="ADAL" clId="{27868E89-6D75-47CF-802B-D511749BE8C9}" dt="2021-09-17T16:26:19.885" v="954" actId="1076"/>
          <ac:spMkLst>
            <pc:docMk/>
            <pc:sldMk cId="0" sldId="280"/>
            <ac:spMk id="10245" creationId="{00000000-0000-0000-0000-000000000000}"/>
          </ac:spMkLst>
        </pc:spChg>
      </pc:sldChg>
      <pc:sldChg chg="del">
        <pc:chgData name="Riccardo RONCELLA" userId="4714c69e-1613-49c0-b70c-bfb430bc431f" providerId="ADAL" clId="{27868E89-6D75-47CF-802B-D511749BE8C9}" dt="2021-09-16T16:33:05.210" v="102" actId="47"/>
        <pc:sldMkLst>
          <pc:docMk/>
          <pc:sldMk cId="146716460" sldId="280"/>
        </pc:sldMkLst>
      </pc:sldChg>
      <pc:sldChg chg="modSp mod">
        <pc:chgData name="Riccardo RONCELLA" userId="4714c69e-1613-49c0-b70c-bfb430bc431f" providerId="ADAL" clId="{27868E89-6D75-47CF-802B-D511749BE8C9}" dt="2021-09-16T16:31:49.449" v="83" actId="27636"/>
        <pc:sldMkLst>
          <pc:docMk/>
          <pc:sldMk cId="1647895975" sldId="281"/>
        </pc:sldMkLst>
        <pc:spChg chg="mod">
          <ac:chgData name="Riccardo RONCELLA" userId="4714c69e-1613-49c0-b70c-bfb430bc431f" providerId="ADAL" clId="{27868E89-6D75-47CF-802B-D511749BE8C9}" dt="2021-09-16T16:31:49.449" v="83" actId="27636"/>
          <ac:spMkLst>
            <pc:docMk/>
            <pc:sldMk cId="1647895975" sldId="281"/>
            <ac:spMk id="2" creationId="{00000000-0000-0000-0000-000000000000}"/>
          </ac:spMkLst>
        </pc:spChg>
      </pc:sldChg>
      <pc:sldChg chg="ord">
        <pc:chgData name="Riccardo RONCELLA" userId="4714c69e-1613-49c0-b70c-bfb430bc431f" providerId="ADAL" clId="{27868E89-6D75-47CF-802B-D511749BE8C9}" dt="2021-09-16T16:39:58.108" v="300"/>
        <pc:sldMkLst>
          <pc:docMk/>
          <pc:sldMk cId="3260917783" sldId="282"/>
        </pc:sldMkLst>
      </pc:sldChg>
      <pc:sldChg chg="add del">
        <pc:chgData name="Riccardo RONCELLA" userId="4714c69e-1613-49c0-b70c-bfb430bc431f" providerId="ADAL" clId="{27868E89-6D75-47CF-802B-D511749BE8C9}" dt="2021-09-17T16:36:05.198" v="999" actId="47"/>
        <pc:sldMkLst>
          <pc:docMk/>
          <pc:sldMk cId="0" sldId="283"/>
        </pc:sldMkLst>
      </pc:sldChg>
      <pc:sldChg chg="del">
        <pc:chgData name="Riccardo RONCELLA" userId="4714c69e-1613-49c0-b70c-bfb430bc431f" providerId="ADAL" clId="{27868E89-6D75-47CF-802B-D511749BE8C9}" dt="2021-09-16T16:33:07.290" v="104" actId="47"/>
        <pc:sldMkLst>
          <pc:docMk/>
          <pc:sldMk cId="3086473076" sldId="283"/>
        </pc:sldMkLst>
      </pc:sldChg>
      <pc:sldChg chg="del">
        <pc:chgData name="Riccardo RONCELLA" userId="4714c69e-1613-49c0-b70c-bfb430bc431f" providerId="ADAL" clId="{27868E89-6D75-47CF-802B-D511749BE8C9}" dt="2021-09-16T16:33:08.122" v="105" actId="47"/>
        <pc:sldMkLst>
          <pc:docMk/>
          <pc:sldMk cId="1591338424" sldId="284"/>
        </pc:sldMkLst>
      </pc:sldChg>
      <pc:sldChg chg="del">
        <pc:chgData name="Riccardo RONCELLA" userId="4714c69e-1613-49c0-b70c-bfb430bc431f" providerId="ADAL" clId="{27868E89-6D75-47CF-802B-D511749BE8C9}" dt="2021-09-16T16:33:08.896" v="106" actId="47"/>
        <pc:sldMkLst>
          <pc:docMk/>
          <pc:sldMk cId="3372518797" sldId="285"/>
        </pc:sldMkLst>
      </pc:sldChg>
      <pc:sldChg chg="modSp add mod">
        <pc:chgData name="Riccardo RONCELLA" userId="4714c69e-1613-49c0-b70c-bfb430bc431f" providerId="ADAL" clId="{27868E89-6D75-47CF-802B-D511749BE8C9}" dt="2021-09-17T16:41:40.534" v="1068" actId="2711"/>
        <pc:sldMkLst>
          <pc:docMk/>
          <pc:sldMk cId="0" sldId="286"/>
        </pc:sldMkLst>
        <pc:spChg chg="mod">
          <ac:chgData name="Riccardo RONCELLA" userId="4714c69e-1613-49c0-b70c-bfb430bc431f" providerId="ADAL" clId="{27868E89-6D75-47CF-802B-D511749BE8C9}" dt="2021-09-17T16:41:40.534" v="1068" actId="2711"/>
          <ac:spMkLst>
            <pc:docMk/>
            <pc:sldMk cId="0" sldId="286"/>
            <ac:spMk id="2"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58"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59"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60"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61"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62"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63"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64"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65" creationId="{00000000-0000-0000-0000-000000000000}"/>
          </ac:spMkLst>
        </pc:spChg>
        <pc:spChg chg="mod">
          <ac:chgData name="Riccardo RONCELLA" userId="4714c69e-1613-49c0-b70c-bfb430bc431f" providerId="ADAL" clId="{27868E89-6D75-47CF-802B-D511749BE8C9}" dt="2021-09-17T16:41:40.534" v="1068" actId="2711"/>
          <ac:spMkLst>
            <pc:docMk/>
            <pc:sldMk cId="0" sldId="286"/>
            <ac:spMk id="19466" creationId="{00000000-0000-0000-0000-000000000000}"/>
          </ac:spMkLst>
        </pc:spChg>
        <pc:spChg chg="mod">
          <ac:chgData name="Riccardo RONCELLA" userId="4714c69e-1613-49c0-b70c-bfb430bc431f" providerId="ADAL" clId="{27868E89-6D75-47CF-802B-D511749BE8C9}" dt="2021-09-17T16:40:40.261" v="1061" actId="1076"/>
          <ac:spMkLst>
            <pc:docMk/>
            <pc:sldMk cId="0" sldId="286"/>
            <ac:spMk id="19469" creationId="{00000000-0000-0000-0000-000000000000}"/>
          </ac:spMkLst>
        </pc:spChg>
        <pc:spChg chg="mod">
          <ac:chgData name="Riccardo RONCELLA" userId="4714c69e-1613-49c0-b70c-bfb430bc431f" providerId="ADAL" clId="{27868E89-6D75-47CF-802B-D511749BE8C9}" dt="2021-09-17T16:40:40.261" v="1061" actId="1076"/>
          <ac:spMkLst>
            <pc:docMk/>
            <pc:sldMk cId="0" sldId="286"/>
            <ac:spMk id="19471" creationId="{00000000-0000-0000-0000-000000000000}"/>
          </ac:spMkLst>
        </pc:spChg>
        <pc:grpChg chg="mod">
          <ac:chgData name="Riccardo RONCELLA" userId="4714c69e-1613-49c0-b70c-bfb430bc431f" providerId="ADAL" clId="{27868E89-6D75-47CF-802B-D511749BE8C9}" dt="2021-09-17T16:41:40.534" v="1068" actId="2711"/>
          <ac:grpSpMkLst>
            <pc:docMk/>
            <pc:sldMk cId="0" sldId="286"/>
            <ac:grpSpMk id="19467" creationId="{00000000-0000-0000-0000-000000000000}"/>
          </ac:grpSpMkLst>
        </pc:grpChg>
        <pc:picChg chg="mod">
          <ac:chgData name="Riccardo RONCELLA" userId="4714c69e-1613-49c0-b70c-bfb430bc431f" providerId="ADAL" clId="{27868E89-6D75-47CF-802B-D511749BE8C9}" dt="2021-09-17T16:40:40.261" v="1061" actId="1076"/>
          <ac:picMkLst>
            <pc:docMk/>
            <pc:sldMk cId="0" sldId="286"/>
            <ac:picMk id="19468" creationId="{00000000-0000-0000-0000-000000000000}"/>
          </ac:picMkLst>
        </pc:picChg>
      </pc:sldChg>
      <pc:sldChg chg="del">
        <pc:chgData name="Riccardo RONCELLA" userId="4714c69e-1613-49c0-b70c-bfb430bc431f" providerId="ADAL" clId="{27868E89-6D75-47CF-802B-D511749BE8C9}" dt="2021-09-16T16:33:10.678" v="107" actId="47"/>
        <pc:sldMkLst>
          <pc:docMk/>
          <pc:sldMk cId="1482835569" sldId="286"/>
        </pc:sldMkLst>
      </pc:sldChg>
      <pc:sldChg chg="add del">
        <pc:chgData name="Riccardo RONCELLA" userId="4714c69e-1613-49c0-b70c-bfb430bc431f" providerId="ADAL" clId="{27868E89-6D75-47CF-802B-D511749BE8C9}" dt="2021-09-17T16:52:48.764" v="1159" actId="47"/>
        <pc:sldMkLst>
          <pc:docMk/>
          <pc:sldMk cId="0" sldId="287"/>
        </pc:sldMkLst>
      </pc:sldChg>
      <pc:sldChg chg="del">
        <pc:chgData name="Riccardo RONCELLA" userId="4714c69e-1613-49c0-b70c-bfb430bc431f" providerId="ADAL" clId="{27868E89-6D75-47CF-802B-D511749BE8C9}" dt="2021-09-16T16:33:11.784" v="108" actId="47"/>
        <pc:sldMkLst>
          <pc:docMk/>
          <pc:sldMk cId="681371089" sldId="287"/>
        </pc:sldMkLst>
      </pc:sldChg>
      <pc:sldChg chg="add del">
        <pc:chgData name="Riccardo RONCELLA" userId="4714c69e-1613-49c0-b70c-bfb430bc431f" providerId="ADAL" clId="{27868E89-6D75-47CF-802B-D511749BE8C9}" dt="2021-09-17T16:52:48.764" v="1159" actId="47"/>
        <pc:sldMkLst>
          <pc:docMk/>
          <pc:sldMk cId="0" sldId="288"/>
        </pc:sldMkLst>
      </pc:sldChg>
      <pc:sldChg chg="del">
        <pc:chgData name="Riccardo RONCELLA" userId="4714c69e-1613-49c0-b70c-bfb430bc431f" providerId="ADAL" clId="{27868E89-6D75-47CF-802B-D511749BE8C9}" dt="2021-09-16T16:33:12.662" v="109" actId="47"/>
        <pc:sldMkLst>
          <pc:docMk/>
          <pc:sldMk cId="1118171957" sldId="288"/>
        </pc:sldMkLst>
      </pc:sldChg>
      <pc:sldChg chg="add del">
        <pc:chgData name="Riccardo RONCELLA" userId="4714c69e-1613-49c0-b70c-bfb430bc431f" providerId="ADAL" clId="{27868E89-6D75-47CF-802B-D511749BE8C9}" dt="2021-09-17T16:52:48.764" v="1159" actId="47"/>
        <pc:sldMkLst>
          <pc:docMk/>
          <pc:sldMk cId="0" sldId="289"/>
        </pc:sldMkLst>
      </pc:sldChg>
      <pc:sldChg chg="del">
        <pc:chgData name="Riccardo RONCELLA" userId="4714c69e-1613-49c0-b70c-bfb430bc431f" providerId="ADAL" clId="{27868E89-6D75-47CF-802B-D511749BE8C9}" dt="2021-09-16T16:33:13.614" v="110" actId="47"/>
        <pc:sldMkLst>
          <pc:docMk/>
          <pc:sldMk cId="3161500213" sldId="289"/>
        </pc:sldMkLst>
      </pc:sldChg>
      <pc:sldChg chg="add del">
        <pc:chgData name="Riccardo RONCELLA" userId="4714c69e-1613-49c0-b70c-bfb430bc431f" providerId="ADAL" clId="{27868E89-6D75-47CF-802B-D511749BE8C9}" dt="2021-09-17T16:52:48.764" v="1159" actId="47"/>
        <pc:sldMkLst>
          <pc:docMk/>
          <pc:sldMk cId="0" sldId="290"/>
        </pc:sldMkLst>
      </pc:sldChg>
      <pc:sldChg chg="del">
        <pc:chgData name="Riccardo RONCELLA" userId="4714c69e-1613-49c0-b70c-bfb430bc431f" providerId="ADAL" clId="{27868E89-6D75-47CF-802B-D511749BE8C9}" dt="2021-09-16T16:33:14.749" v="111" actId="47"/>
        <pc:sldMkLst>
          <pc:docMk/>
          <pc:sldMk cId="2038580680" sldId="290"/>
        </pc:sldMkLst>
      </pc:sldChg>
      <pc:sldChg chg="del">
        <pc:chgData name="Riccardo RONCELLA" userId="4714c69e-1613-49c0-b70c-bfb430bc431f" providerId="ADAL" clId="{27868E89-6D75-47CF-802B-D511749BE8C9}" dt="2021-09-16T16:33:15.942" v="112" actId="47"/>
        <pc:sldMkLst>
          <pc:docMk/>
          <pc:sldMk cId="3945518286" sldId="291"/>
        </pc:sldMkLst>
      </pc:sldChg>
      <pc:sldChg chg="add">
        <pc:chgData name="Riccardo RONCELLA" userId="4714c69e-1613-49c0-b70c-bfb430bc431f" providerId="ADAL" clId="{27868E89-6D75-47CF-802B-D511749BE8C9}" dt="2021-09-16T16:49:29.718" v="405"/>
        <pc:sldMkLst>
          <pc:docMk/>
          <pc:sldMk cId="105685741" sldId="292"/>
        </pc:sldMkLst>
      </pc:sldChg>
      <pc:sldChg chg="add">
        <pc:chgData name="Riccardo RONCELLA" userId="4714c69e-1613-49c0-b70c-bfb430bc431f" providerId="ADAL" clId="{27868E89-6D75-47CF-802B-D511749BE8C9}" dt="2021-09-16T16:49:29.718" v="405"/>
        <pc:sldMkLst>
          <pc:docMk/>
          <pc:sldMk cId="3801944498" sldId="293"/>
        </pc:sldMkLst>
      </pc:sldChg>
      <pc:sldChg chg="add">
        <pc:chgData name="Riccardo RONCELLA" userId="4714c69e-1613-49c0-b70c-bfb430bc431f" providerId="ADAL" clId="{27868E89-6D75-47CF-802B-D511749BE8C9}" dt="2021-09-16T16:49:29.718" v="405"/>
        <pc:sldMkLst>
          <pc:docMk/>
          <pc:sldMk cId="968400196" sldId="294"/>
        </pc:sldMkLst>
      </pc:sldChg>
      <pc:sldChg chg="add">
        <pc:chgData name="Riccardo RONCELLA" userId="4714c69e-1613-49c0-b70c-bfb430bc431f" providerId="ADAL" clId="{27868E89-6D75-47CF-802B-D511749BE8C9}" dt="2021-09-16T16:49:29.718" v="405"/>
        <pc:sldMkLst>
          <pc:docMk/>
          <pc:sldMk cId="2539333060" sldId="295"/>
        </pc:sldMkLst>
      </pc:sldChg>
      <pc:sldChg chg="add">
        <pc:chgData name="Riccardo RONCELLA" userId="4714c69e-1613-49c0-b70c-bfb430bc431f" providerId="ADAL" clId="{27868E89-6D75-47CF-802B-D511749BE8C9}" dt="2021-09-17T16:05:16.470" v="609"/>
        <pc:sldMkLst>
          <pc:docMk/>
          <pc:sldMk cId="0" sldId="296"/>
        </pc:sldMkLst>
      </pc:sldChg>
      <pc:sldChg chg="add del">
        <pc:chgData name="Riccardo RONCELLA" userId="4714c69e-1613-49c0-b70c-bfb430bc431f" providerId="ADAL" clId="{27868E89-6D75-47CF-802B-D511749BE8C9}" dt="2021-09-16T16:51:30.267" v="437" actId="47"/>
        <pc:sldMkLst>
          <pc:docMk/>
          <pc:sldMk cId="111369501" sldId="296"/>
        </pc:sldMkLst>
      </pc:sldChg>
      <pc:sldChg chg="modSp add mod">
        <pc:chgData name="Riccardo RONCELLA" userId="4714c69e-1613-49c0-b70c-bfb430bc431f" providerId="ADAL" clId="{27868E89-6D75-47CF-802B-D511749BE8C9}" dt="2021-09-17T16:50:55.087" v="1156" actId="20577"/>
        <pc:sldMkLst>
          <pc:docMk/>
          <pc:sldMk cId="0" sldId="297"/>
        </pc:sldMkLst>
        <pc:spChg chg="mod">
          <ac:chgData name="Riccardo RONCELLA" userId="4714c69e-1613-49c0-b70c-bfb430bc431f" providerId="ADAL" clId="{27868E89-6D75-47CF-802B-D511749BE8C9}" dt="2021-09-17T16:50:55.087" v="1156" actId="20577"/>
          <ac:spMkLst>
            <pc:docMk/>
            <pc:sldMk cId="0" sldId="297"/>
            <ac:spMk id="14339" creationId="{00000000-0000-0000-0000-000000000000}"/>
          </ac:spMkLst>
        </pc:spChg>
      </pc:sldChg>
      <pc:sldChg chg="add del">
        <pc:chgData name="Riccardo RONCELLA" userId="4714c69e-1613-49c0-b70c-bfb430bc431f" providerId="ADAL" clId="{27868E89-6D75-47CF-802B-D511749BE8C9}" dt="2021-09-16T16:51:12.327" v="434" actId="47"/>
        <pc:sldMkLst>
          <pc:docMk/>
          <pc:sldMk cId="2465874240" sldId="297"/>
        </pc:sldMkLst>
      </pc:sldChg>
      <pc:sldChg chg="add">
        <pc:chgData name="Riccardo RONCELLA" userId="4714c69e-1613-49c0-b70c-bfb430bc431f" providerId="ADAL" clId="{27868E89-6D75-47CF-802B-D511749BE8C9}" dt="2021-09-17T16:05:16.470" v="609"/>
        <pc:sldMkLst>
          <pc:docMk/>
          <pc:sldMk cId="0" sldId="298"/>
        </pc:sldMkLst>
      </pc:sldChg>
      <pc:sldChg chg="add">
        <pc:chgData name="Riccardo RONCELLA" userId="4714c69e-1613-49c0-b70c-bfb430bc431f" providerId="ADAL" clId="{27868E89-6D75-47CF-802B-D511749BE8C9}" dt="2021-09-17T16:05:16.470" v="609"/>
        <pc:sldMkLst>
          <pc:docMk/>
          <pc:sldMk cId="0" sldId="299"/>
        </pc:sldMkLst>
      </pc:sldChg>
      <pc:sldChg chg="add del">
        <pc:chgData name="Riccardo RONCELLA" userId="4714c69e-1613-49c0-b70c-bfb430bc431f" providerId="ADAL" clId="{27868E89-6D75-47CF-802B-D511749BE8C9}" dt="2021-09-17T16:36:10.405" v="1001" actId="47"/>
        <pc:sldMkLst>
          <pc:docMk/>
          <pc:sldMk cId="0" sldId="300"/>
        </pc:sldMkLst>
      </pc:sldChg>
      <pc:sldChg chg="add del">
        <pc:chgData name="Riccardo RONCELLA" userId="4714c69e-1613-49c0-b70c-bfb430bc431f" providerId="ADAL" clId="{27868E89-6D75-47CF-802B-D511749BE8C9}" dt="2021-09-16T16:51:15.176" v="435" actId="47"/>
        <pc:sldMkLst>
          <pc:docMk/>
          <pc:sldMk cId="3884094572" sldId="303"/>
        </pc:sldMkLst>
      </pc:sldChg>
      <pc:sldChg chg="add">
        <pc:chgData name="Riccardo RONCELLA" userId="4714c69e-1613-49c0-b70c-bfb430bc431f" providerId="ADAL" clId="{27868E89-6D75-47CF-802B-D511749BE8C9}" dt="2021-09-17T16:05:16.470" v="609"/>
        <pc:sldMkLst>
          <pc:docMk/>
          <pc:sldMk cId="3006743902" sldId="305"/>
        </pc:sldMkLst>
      </pc:sldChg>
      <pc:sldChg chg="add del">
        <pc:chgData name="Riccardo RONCELLA" userId="4714c69e-1613-49c0-b70c-bfb430bc431f" providerId="ADAL" clId="{27868E89-6D75-47CF-802B-D511749BE8C9}" dt="2021-09-16T16:51:37.678" v="441" actId="47"/>
        <pc:sldMkLst>
          <pc:docMk/>
          <pc:sldMk cId="3404495583" sldId="305"/>
        </pc:sldMkLst>
      </pc:sldChg>
      <pc:sldChg chg="add">
        <pc:chgData name="Riccardo RONCELLA" userId="4714c69e-1613-49c0-b70c-bfb430bc431f" providerId="ADAL" clId="{27868E89-6D75-47CF-802B-D511749BE8C9}" dt="2021-09-17T16:05:16.470" v="609"/>
        <pc:sldMkLst>
          <pc:docMk/>
          <pc:sldMk cId="119562187" sldId="306"/>
        </pc:sldMkLst>
      </pc:sldChg>
      <pc:sldChg chg="add">
        <pc:chgData name="Riccardo RONCELLA" userId="4714c69e-1613-49c0-b70c-bfb430bc431f" providerId="ADAL" clId="{27868E89-6D75-47CF-802B-D511749BE8C9}" dt="2021-09-17T16:05:16.470" v="609"/>
        <pc:sldMkLst>
          <pc:docMk/>
          <pc:sldMk cId="2562267715" sldId="307"/>
        </pc:sldMkLst>
      </pc:sldChg>
      <pc:sldChg chg="modSp add mod ord">
        <pc:chgData name="Riccardo RONCELLA" userId="4714c69e-1613-49c0-b70c-bfb430bc431f" providerId="ADAL" clId="{27868E89-6D75-47CF-802B-D511749BE8C9}" dt="2021-09-17T16:46:25.053" v="1090" actId="1076"/>
        <pc:sldMkLst>
          <pc:docMk/>
          <pc:sldMk cId="4258895521" sldId="308"/>
        </pc:sldMkLst>
        <pc:spChg chg="mod">
          <ac:chgData name="Riccardo RONCELLA" userId="4714c69e-1613-49c0-b70c-bfb430bc431f" providerId="ADAL" clId="{27868E89-6D75-47CF-802B-D511749BE8C9}" dt="2021-09-17T16:45:26.493" v="1079" actId="1076"/>
          <ac:spMkLst>
            <pc:docMk/>
            <pc:sldMk cId="4258895521" sldId="308"/>
            <ac:spMk id="8" creationId="{00000000-0000-0000-0000-000000000000}"/>
          </ac:spMkLst>
        </pc:spChg>
        <pc:spChg chg="mod">
          <ac:chgData name="Riccardo RONCELLA" userId="4714c69e-1613-49c0-b70c-bfb430bc431f" providerId="ADAL" clId="{27868E89-6D75-47CF-802B-D511749BE8C9}" dt="2021-09-17T16:44:52.647" v="1071" actId="2711"/>
          <ac:spMkLst>
            <pc:docMk/>
            <pc:sldMk cId="4258895521" sldId="308"/>
            <ac:spMk id="9" creationId="{00000000-0000-0000-0000-000000000000}"/>
          </ac:spMkLst>
        </pc:spChg>
        <pc:spChg chg="mod">
          <ac:chgData name="Riccardo RONCELLA" userId="4714c69e-1613-49c0-b70c-bfb430bc431f" providerId="ADAL" clId="{27868E89-6D75-47CF-802B-D511749BE8C9}" dt="2021-09-17T16:44:52.647" v="1071" actId="2711"/>
          <ac:spMkLst>
            <pc:docMk/>
            <pc:sldMk cId="4258895521" sldId="308"/>
            <ac:spMk id="10" creationId="{00000000-0000-0000-0000-000000000000}"/>
          </ac:spMkLst>
        </pc:spChg>
        <pc:spChg chg="mod">
          <ac:chgData name="Riccardo RONCELLA" userId="4714c69e-1613-49c0-b70c-bfb430bc431f" providerId="ADAL" clId="{27868E89-6D75-47CF-802B-D511749BE8C9}" dt="2021-09-17T16:45:55.733" v="1084" actId="14100"/>
          <ac:spMkLst>
            <pc:docMk/>
            <pc:sldMk cId="4258895521" sldId="308"/>
            <ac:spMk id="11" creationId="{00000000-0000-0000-0000-000000000000}"/>
          </ac:spMkLst>
        </pc:spChg>
        <pc:spChg chg="mod">
          <ac:chgData name="Riccardo RONCELLA" userId="4714c69e-1613-49c0-b70c-bfb430bc431f" providerId="ADAL" clId="{27868E89-6D75-47CF-802B-D511749BE8C9}" dt="2021-09-17T16:45:08.237" v="1074" actId="1076"/>
          <ac:spMkLst>
            <pc:docMk/>
            <pc:sldMk cId="4258895521" sldId="308"/>
            <ac:spMk id="12" creationId="{00000000-0000-0000-0000-000000000000}"/>
          </ac:spMkLst>
        </pc:spChg>
        <pc:spChg chg="mod">
          <ac:chgData name="Riccardo RONCELLA" userId="4714c69e-1613-49c0-b70c-bfb430bc431f" providerId="ADAL" clId="{27868E89-6D75-47CF-802B-D511749BE8C9}" dt="2021-09-17T16:45:11.685" v="1075" actId="1076"/>
          <ac:spMkLst>
            <pc:docMk/>
            <pc:sldMk cId="4258895521" sldId="308"/>
            <ac:spMk id="13" creationId="{00000000-0000-0000-0000-000000000000}"/>
          </ac:spMkLst>
        </pc:spChg>
        <pc:spChg chg="mod">
          <ac:chgData name="Riccardo RONCELLA" userId="4714c69e-1613-49c0-b70c-bfb430bc431f" providerId="ADAL" clId="{27868E89-6D75-47CF-802B-D511749BE8C9}" dt="2021-09-17T16:46:06.574" v="1087" actId="14100"/>
          <ac:spMkLst>
            <pc:docMk/>
            <pc:sldMk cId="4258895521" sldId="308"/>
            <ac:spMk id="14" creationId="{00000000-0000-0000-0000-000000000000}"/>
          </ac:spMkLst>
        </pc:spChg>
        <pc:spChg chg="mod">
          <ac:chgData name="Riccardo RONCELLA" userId="4714c69e-1613-49c0-b70c-bfb430bc431f" providerId="ADAL" clId="{27868E89-6D75-47CF-802B-D511749BE8C9}" dt="2021-09-17T16:45:41.601" v="1082" actId="20577"/>
          <ac:spMkLst>
            <pc:docMk/>
            <pc:sldMk cId="4258895521" sldId="308"/>
            <ac:spMk id="17" creationId="{00000000-0000-0000-0000-000000000000}"/>
          </ac:spMkLst>
        </pc:spChg>
        <pc:spChg chg="mod">
          <ac:chgData name="Riccardo RONCELLA" userId="4714c69e-1613-49c0-b70c-bfb430bc431f" providerId="ADAL" clId="{27868E89-6D75-47CF-802B-D511749BE8C9}" dt="2021-09-17T16:45:01.366" v="1073" actId="14100"/>
          <ac:spMkLst>
            <pc:docMk/>
            <pc:sldMk cId="4258895521" sldId="308"/>
            <ac:spMk id="35842" creationId="{00000000-0000-0000-0000-000000000000}"/>
          </ac:spMkLst>
        </pc:spChg>
        <pc:spChg chg="mod">
          <ac:chgData name="Riccardo RONCELLA" userId="4714c69e-1613-49c0-b70c-bfb430bc431f" providerId="ADAL" clId="{27868E89-6D75-47CF-802B-D511749BE8C9}" dt="2021-09-17T16:46:25.053" v="1090" actId="1076"/>
          <ac:spMkLst>
            <pc:docMk/>
            <pc:sldMk cId="4258895521" sldId="308"/>
            <ac:spMk id="35843" creationId="{00000000-0000-0000-0000-000000000000}"/>
          </ac:spMkLst>
        </pc:spChg>
        <pc:graphicFrameChg chg="mod">
          <ac:chgData name="Riccardo RONCELLA" userId="4714c69e-1613-49c0-b70c-bfb430bc431f" providerId="ADAL" clId="{27868E89-6D75-47CF-802B-D511749BE8C9}" dt="2021-09-17T16:44:52.647" v="1071" actId="2711"/>
          <ac:graphicFrameMkLst>
            <pc:docMk/>
            <pc:sldMk cId="4258895521" sldId="308"/>
            <ac:graphicFrameMk id="2" creationId="{00000000-0000-0000-0000-000000000000}"/>
          </ac:graphicFrameMkLst>
        </pc:graphicFrameChg>
        <pc:graphicFrameChg chg="mod">
          <ac:chgData name="Riccardo RONCELLA" userId="4714c69e-1613-49c0-b70c-bfb430bc431f" providerId="ADAL" clId="{27868E89-6D75-47CF-802B-D511749BE8C9}" dt="2021-09-17T16:45:16.313" v="1076" actId="1076"/>
          <ac:graphicFrameMkLst>
            <pc:docMk/>
            <pc:sldMk cId="4258895521" sldId="308"/>
            <ac:graphicFrameMk id="3" creationId="{00000000-0000-0000-0000-000000000000}"/>
          </ac:graphicFrameMkLst>
        </pc:graphicFrameChg>
      </pc:sldChg>
      <pc:sldChg chg="add">
        <pc:chgData name="Riccardo RONCELLA" userId="4714c69e-1613-49c0-b70c-bfb430bc431f" providerId="ADAL" clId="{27868E89-6D75-47CF-802B-D511749BE8C9}" dt="2021-09-16T16:49:29.718" v="405"/>
        <pc:sldMkLst>
          <pc:docMk/>
          <pc:sldMk cId="1822293844" sldId="309"/>
        </pc:sldMkLst>
      </pc:sldChg>
      <pc:sldChg chg="add">
        <pc:chgData name="Riccardo RONCELLA" userId="4714c69e-1613-49c0-b70c-bfb430bc431f" providerId="ADAL" clId="{27868E89-6D75-47CF-802B-D511749BE8C9}" dt="2021-09-17T16:05:16.470" v="609"/>
        <pc:sldMkLst>
          <pc:docMk/>
          <pc:sldMk cId="4094107564" sldId="310"/>
        </pc:sldMkLst>
      </pc:sldChg>
      <pc:sldChg chg="add">
        <pc:chgData name="Riccardo RONCELLA" userId="4714c69e-1613-49c0-b70c-bfb430bc431f" providerId="ADAL" clId="{27868E89-6D75-47CF-802B-D511749BE8C9}" dt="2021-09-17T16:05:16.470" v="609"/>
        <pc:sldMkLst>
          <pc:docMk/>
          <pc:sldMk cId="2137691903" sldId="311"/>
        </pc:sldMkLst>
      </pc:sldChg>
      <pc:sldChg chg="add">
        <pc:chgData name="Riccardo RONCELLA" userId="4714c69e-1613-49c0-b70c-bfb430bc431f" providerId="ADAL" clId="{27868E89-6D75-47CF-802B-D511749BE8C9}" dt="2021-09-16T16:49:29.718" v="405"/>
        <pc:sldMkLst>
          <pc:docMk/>
          <pc:sldMk cId="1259268760" sldId="312"/>
        </pc:sldMkLst>
      </pc:sldChg>
      <pc:sldChg chg="add">
        <pc:chgData name="Riccardo RONCELLA" userId="4714c69e-1613-49c0-b70c-bfb430bc431f" providerId="ADAL" clId="{27868E89-6D75-47CF-802B-D511749BE8C9}" dt="2021-09-16T16:49:29.718" v="405"/>
        <pc:sldMkLst>
          <pc:docMk/>
          <pc:sldMk cId="1037243833" sldId="313"/>
        </pc:sldMkLst>
      </pc:sldChg>
      <pc:sldChg chg="add">
        <pc:chgData name="Riccardo RONCELLA" userId="4714c69e-1613-49c0-b70c-bfb430bc431f" providerId="ADAL" clId="{27868E89-6D75-47CF-802B-D511749BE8C9}" dt="2021-09-16T16:49:29.718" v="405"/>
        <pc:sldMkLst>
          <pc:docMk/>
          <pc:sldMk cId="815977575" sldId="314"/>
        </pc:sldMkLst>
      </pc:sldChg>
      <pc:sldChg chg="add">
        <pc:chgData name="Riccardo RONCELLA" userId="4714c69e-1613-49c0-b70c-bfb430bc431f" providerId="ADAL" clId="{27868E89-6D75-47CF-802B-D511749BE8C9}" dt="2021-09-16T16:49:29.718" v="405"/>
        <pc:sldMkLst>
          <pc:docMk/>
          <pc:sldMk cId="867244407" sldId="315"/>
        </pc:sldMkLst>
      </pc:sldChg>
      <pc:sldChg chg="add">
        <pc:chgData name="Riccardo RONCELLA" userId="4714c69e-1613-49c0-b70c-bfb430bc431f" providerId="ADAL" clId="{27868E89-6D75-47CF-802B-D511749BE8C9}" dt="2021-09-16T16:49:29.718" v="405"/>
        <pc:sldMkLst>
          <pc:docMk/>
          <pc:sldMk cId="2825388364" sldId="316"/>
        </pc:sldMkLst>
      </pc:sldChg>
      <pc:sldChg chg="add ord">
        <pc:chgData name="Riccardo RONCELLA" userId="4714c69e-1613-49c0-b70c-bfb430bc431f" providerId="ADAL" clId="{27868E89-6D75-47CF-802B-D511749BE8C9}" dt="2021-09-16T16:50:27.069" v="429"/>
        <pc:sldMkLst>
          <pc:docMk/>
          <pc:sldMk cId="224025217" sldId="317"/>
        </pc:sldMkLst>
      </pc:sldChg>
      <pc:sldChg chg="add ord">
        <pc:chgData name="Riccardo RONCELLA" userId="4714c69e-1613-49c0-b70c-bfb430bc431f" providerId="ADAL" clId="{27868E89-6D75-47CF-802B-D511749BE8C9}" dt="2021-09-16T16:50:32.077" v="431"/>
        <pc:sldMkLst>
          <pc:docMk/>
          <pc:sldMk cId="3391251311" sldId="318"/>
        </pc:sldMkLst>
      </pc:sldChg>
      <pc:sldChg chg="add ord">
        <pc:chgData name="Riccardo RONCELLA" userId="4714c69e-1613-49c0-b70c-bfb430bc431f" providerId="ADAL" clId="{27868E89-6D75-47CF-802B-D511749BE8C9}" dt="2021-09-16T16:52:17.843" v="447"/>
        <pc:sldMkLst>
          <pc:docMk/>
          <pc:sldMk cId="2616073379" sldId="319"/>
        </pc:sldMkLst>
      </pc:sldChg>
      <pc:sldChg chg="add del">
        <pc:chgData name="Riccardo RONCELLA" userId="4714c69e-1613-49c0-b70c-bfb430bc431f" providerId="ADAL" clId="{27868E89-6D75-47CF-802B-D511749BE8C9}" dt="2021-09-16T16:51:34.933" v="439" actId="47"/>
        <pc:sldMkLst>
          <pc:docMk/>
          <pc:sldMk cId="2613992675" sldId="322"/>
        </pc:sldMkLst>
      </pc:sldChg>
      <pc:sldChg chg="addSp delSp modSp add mod modTransition">
        <pc:chgData name="Riccardo RONCELLA" userId="4714c69e-1613-49c0-b70c-bfb430bc431f" providerId="ADAL" clId="{27868E89-6D75-47CF-802B-D511749BE8C9}" dt="2021-09-17T15:55:08.695" v="550" actId="139"/>
        <pc:sldMkLst>
          <pc:docMk/>
          <pc:sldMk cId="0" sldId="323"/>
        </pc:sldMkLst>
        <pc:spChg chg="del">
          <ac:chgData name="Riccardo RONCELLA" userId="4714c69e-1613-49c0-b70c-bfb430bc431f" providerId="ADAL" clId="{27868E89-6D75-47CF-802B-D511749BE8C9}" dt="2021-09-17T15:54:57.423" v="548" actId="478"/>
          <ac:spMkLst>
            <pc:docMk/>
            <pc:sldMk cId="0" sldId="323"/>
            <ac:spMk id="2" creationId="{00000000-0000-0000-0000-000000000000}"/>
          </ac:spMkLst>
        </pc:spChg>
        <pc:spChg chg="mod">
          <ac:chgData name="Riccardo RONCELLA" userId="4714c69e-1613-49c0-b70c-bfb430bc431f" providerId="ADAL" clId="{27868E89-6D75-47CF-802B-D511749BE8C9}" dt="2021-09-17T15:55:08.695" v="550" actId="139"/>
          <ac:spMkLst>
            <pc:docMk/>
            <pc:sldMk cId="0" sldId="323"/>
            <ac:spMk id="3" creationId="{00000000-0000-0000-0000-000000000000}"/>
          </ac:spMkLst>
        </pc:spChg>
        <pc:spChg chg="add del mod">
          <ac:chgData name="Riccardo RONCELLA" userId="4714c69e-1613-49c0-b70c-bfb430bc431f" providerId="ADAL" clId="{27868E89-6D75-47CF-802B-D511749BE8C9}" dt="2021-09-17T15:55:00.717" v="549" actId="478"/>
          <ac:spMkLst>
            <pc:docMk/>
            <pc:sldMk cId="0" sldId="323"/>
            <ac:spMk id="7" creationId="{353136BD-9D30-4B72-B90B-90FAFDAF72A3}"/>
          </ac:spMkLst>
        </pc:spChg>
        <pc:spChg chg="mod">
          <ac:chgData name="Riccardo RONCELLA" userId="4714c69e-1613-49c0-b70c-bfb430bc431f" providerId="ADAL" clId="{27868E89-6D75-47CF-802B-D511749BE8C9}" dt="2021-09-17T15:53:41.096" v="498"/>
          <ac:spMkLst>
            <pc:docMk/>
            <pc:sldMk cId="0" sldId="323"/>
            <ac:spMk id="59396" creationId="{00000000-0000-0000-0000-000000000000}"/>
          </ac:spMkLst>
        </pc:spChg>
      </pc:sldChg>
      <pc:sldChg chg="add del">
        <pc:chgData name="Riccardo RONCELLA" userId="4714c69e-1613-49c0-b70c-bfb430bc431f" providerId="ADAL" clId="{27868E89-6D75-47CF-802B-D511749BE8C9}" dt="2021-09-16T16:51:38.785" v="442" actId="47"/>
        <pc:sldMkLst>
          <pc:docMk/>
          <pc:sldMk cId="723771732" sldId="323"/>
        </pc:sldMkLst>
      </pc:sldChg>
      <pc:sldChg chg="addSp delSp modSp add mod ord modTransition">
        <pc:chgData name="Riccardo RONCELLA" userId="4714c69e-1613-49c0-b70c-bfb430bc431f" providerId="ADAL" clId="{27868E89-6D75-47CF-802B-D511749BE8C9}" dt="2021-09-17T16:19:52.364" v="901" actId="1076"/>
        <pc:sldMkLst>
          <pc:docMk/>
          <pc:sldMk cId="0" sldId="324"/>
        </pc:sldMkLst>
        <pc:spChg chg="del">
          <ac:chgData name="Riccardo RONCELLA" userId="4714c69e-1613-49c0-b70c-bfb430bc431f" providerId="ADAL" clId="{27868E89-6D75-47CF-802B-D511749BE8C9}" dt="2021-09-17T15:53:56.289" v="502" actId="478"/>
          <ac:spMkLst>
            <pc:docMk/>
            <pc:sldMk cId="0" sldId="324"/>
            <ac:spMk id="2" creationId="{00000000-0000-0000-0000-000000000000}"/>
          </ac:spMkLst>
        </pc:spChg>
        <pc:spChg chg="add del mod">
          <ac:chgData name="Riccardo RONCELLA" userId="4714c69e-1613-49c0-b70c-bfb430bc431f" providerId="ADAL" clId="{27868E89-6D75-47CF-802B-D511749BE8C9}" dt="2021-09-17T15:54:00.413" v="503" actId="478"/>
          <ac:spMkLst>
            <pc:docMk/>
            <pc:sldMk cId="0" sldId="324"/>
            <ac:spMk id="4" creationId="{7B735253-4A96-4F3F-B781-C4115CA3527D}"/>
          </ac:spMkLst>
        </pc:spChg>
        <pc:spChg chg="add mod">
          <ac:chgData name="Riccardo RONCELLA" userId="4714c69e-1613-49c0-b70c-bfb430bc431f" providerId="ADAL" clId="{27868E89-6D75-47CF-802B-D511749BE8C9}" dt="2021-09-17T15:54:38.132" v="545" actId="20577"/>
          <ac:spMkLst>
            <pc:docMk/>
            <pc:sldMk cId="0" sldId="324"/>
            <ac:spMk id="9" creationId="{BDA51BB8-C2A5-4AD5-8F2A-8A33CCB4C664}"/>
          </ac:spMkLst>
        </pc:spChg>
        <pc:spChg chg="mod">
          <ac:chgData name="Riccardo RONCELLA" userId="4714c69e-1613-49c0-b70c-bfb430bc431f" providerId="ADAL" clId="{27868E89-6D75-47CF-802B-D511749BE8C9}" dt="2021-09-17T16:19:35.325" v="894" actId="14100"/>
          <ac:spMkLst>
            <pc:docMk/>
            <pc:sldMk cId="0" sldId="324"/>
            <ac:spMk id="17" creationId="{00000000-0000-0000-0000-000000000000}"/>
          </ac:spMkLst>
        </pc:spChg>
        <pc:spChg chg="mod">
          <ac:chgData name="Riccardo RONCELLA" userId="4714c69e-1613-49c0-b70c-bfb430bc431f" providerId="ADAL" clId="{27868E89-6D75-47CF-802B-D511749BE8C9}" dt="2021-09-17T16:19:39.301" v="895" actId="1076"/>
          <ac:spMkLst>
            <pc:docMk/>
            <pc:sldMk cId="0" sldId="324"/>
            <ac:spMk id="19" creationId="{00000000-0000-0000-0000-000000000000}"/>
          </ac:spMkLst>
        </pc:spChg>
        <pc:spChg chg="mod">
          <ac:chgData name="Riccardo RONCELLA" userId="4714c69e-1613-49c0-b70c-bfb430bc431f" providerId="ADAL" clId="{27868E89-6D75-47CF-802B-D511749BE8C9}" dt="2021-09-17T16:19:52.364" v="901" actId="1076"/>
          <ac:spMkLst>
            <pc:docMk/>
            <pc:sldMk cId="0" sldId="324"/>
            <ac:spMk id="20" creationId="{00000000-0000-0000-0000-000000000000}"/>
          </ac:spMkLst>
        </pc:spChg>
        <pc:picChg chg="mod">
          <ac:chgData name="Riccardo RONCELLA" userId="4714c69e-1613-49c0-b70c-bfb430bc431f" providerId="ADAL" clId="{27868E89-6D75-47CF-802B-D511749BE8C9}" dt="2021-09-17T16:19:39.301" v="895" actId="1076"/>
          <ac:picMkLst>
            <pc:docMk/>
            <pc:sldMk cId="0" sldId="324"/>
            <ac:picMk id="18" creationId="{00000000-0000-0000-0000-000000000000}"/>
          </ac:picMkLst>
        </pc:picChg>
      </pc:sldChg>
      <pc:sldChg chg="add del">
        <pc:chgData name="Riccardo RONCELLA" userId="4714c69e-1613-49c0-b70c-bfb430bc431f" providerId="ADAL" clId="{27868E89-6D75-47CF-802B-D511749BE8C9}" dt="2021-09-16T16:52:38.316" v="451" actId="47"/>
        <pc:sldMkLst>
          <pc:docMk/>
          <pc:sldMk cId="4281497020" sldId="324"/>
        </pc:sldMkLst>
      </pc:sldChg>
      <pc:sldChg chg="addSp delSp modSp add mod modTransition">
        <pc:chgData name="Riccardo RONCELLA" userId="4714c69e-1613-49c0-b70c-bfb430bc431f" providerId="ADAL" clId="{27868E89-6D75-47CF-802B-D511749BE8C9}" dt="2021-09-17T15:55:21.654" v="553" actId="139"/>
        <pc:sldMkLst>
          <pc:docMk/>
          <pc:sldMk cId="0" sldId="325"/>
        </pc:sldMkLst>
        <pc:spChg chg="del">
          <ac:chgData name="Riccardo RONCELLA" userId="4714c69e-1613-49c0-b70c-bfb430bc431f" providerId="ADAL" clId="{27868E89-6D75-47CF-802B-D511749BE8C9}" dt="2021-09-17T15:55:15.479" v="551" actId="478"/>
          <ac:spMkLst>
            <pc:docMk/>
            <pc:sldMk cId="0" sldId="325"/>
            <ac:spMk id="2" creationId="{00000000-0000-0000-0000-000000000000}"/>
          </ac:spMkLst>
        </pc:spChg>
        <pc:spChg chg="mod">
          <ac:chgData name="Riccardo RONCELLA" userId="4714c69e-1613-49c0-b70c-bfb430bc431f" providerId="ADAL" clId="{27868E89-6D75-47CF-802B-D511749BE8C9}" dt="2021-09-17T15:55:21.654" v="553" actId="139"/>
          <ac:spMkLst>
            <pc:docMk/>
            <pc:sldMk cId="0" sldId="325"/>
            <ac:spMk id="3" creationId="{00000000-0000-0000-0000-000000000000}"/>
          </ac:spMkLst>
        </pc:spChg>
        <pc:spChg chg="add del mod">
          <ac:chgData name="Riccardo RONCELLA" userId="4714c69e-1613-49c0-b70c-bfb430bc431f" providerId="ADAL" clId="{27868E89-6D75-47CF-802B-D511749BE8C9}" dt="2021-09-17T15:55:18.021" v="552" actId="478"/>
          <ac:spMkLst>
            <pc:docMk/>
            <pc:sldMk cId="0" sldId="325"/>
            <ac:spMk id="6" creationId="{C14BAA87-300C-4D98-BB59-187272146C59}"/>
          </ac:spMkLst>
        </pc:spChg>
        <pc:spChg chg="mod">
          <ac:chgData name="Riccardo RONCELLA" userId="4714c69e-1613-49c0-b70c-bfb430bc431f" providerId="ADAL" clId="{27868E89-6D75-47CF-802B-D511749BE8C9}" dt="2021-09-17T15:53:41.096" v="498"/>
          <ac:spMkLst>
            <pc:docMk/>
            <pc:sldMk cId="0" sldId="325"/>
            <ac:spMk id="60420" creationId="{00000000-0000-0000-0000-000000000000}"/>
          </ac:spMkLst>
        </pc:spChg>
      </pc:sldChg>
      <pc:sldChg chg="add del">
        <pc:chgData name="Riccardo RONCELLA" userId="4714c69e-1613-49c0-b70c-bfb430bc431f" providerId="ADAL" clId="{27868E89-6D75-47CF-802B-D511749BE8C9}" dt="2021-09-16T16:52:31.347" v="448" actId="47"/>
        <pc:sldMkLst>
          <pc:docMk/>
          <pc:sldMk cId="1564625977" sldId="325"/>
        </pc:sldMkLst>
      </pc:sldChg>
      <pc:sldChg chg="add">
        <pc:chgData name="Riccardo RONCELLA" userId="4714c69e-1613-49c0-b70c-bfb430bc431f" providerId="ADAL" clId="{27868E89-6D75-47CF-802B-D511749BE8C9}" dt="2021-09-16T16:49:29.718" v="405"/>
        <pc:sldMkLst>
          <pc:docMk/>
          <pc:sldMk cId="3163038287" sldId="326"/>
        </pc:sldMkLst>
      </pc:sldChg>
      <pc:sldChg chg="addSp delSp modSp add mod ord modTransition">
        <pc:chgData name="Riccardo RONCELLA" userId="4714c69e-1613-49c0-b70c-bfb430bc431f" providerId="ADAL" clId="{27868E89-6D75-47CF-802B-D511749BE8C9}" dt="2021-09-17T16:35:11.296" v="998"/>
        <pc:sldMkLst>
          <pc:docMk/>
          <pc:sldMk cId="3711948914" sldId="328"/>
        </pc:sldMkLst>
        <pc:spChg chg="del">
          <ac:chgData name="Riccardo RONCELLA" userId="4714c69e-1613-49c0-b70c-bfb430bc431f" providerId="ADAL" clId="{27868E89-6D75-47CF-802B-D511749BE8C9}" dt="2021-09-17T15:54:46.999" v="546" actId="478"/>
          <ac:spMkLst>
            <pc:docMk/>
            <pc:sldMk cId="3711948914" sldId="328"/>
            <ac:spMk id="2" creationId="{00000000-0000-0000-0000-000000000000}"/>
          </ac:spMkLst>
        </pc:spChg>
        <pc:spChg chg="add del mod">
          <ac:chgData name="Riccardo RONCELLA" userId="4714c69e-1613-49c0-b70c-bfb430bc431f" providerId="ADAL" clId="{27868E89-6D75-47CF-802B-D511749BE8C9}" dt="2021-09-17T15:54:49.116" v="547" actId="478"/>
          <ac:spMkLst>
            <pc:docMk/>
            <pc:sldMk cId="3711948914" sldId="328"/>
            <ac:spMk id="10" creationId="{AA3AAAA9-DA6E-43FE-966C-773C3146D90C}"/>
          </ac:spMkLst>
        </pc:spChg>
        <pc:spChg chg="mod">
          <ac:chgData name="Riccardo RONCELLA" userId="4714c69e-1613-49c0-b70c-bfb430bc431f" providerId="ADAL" clId="{27868E89-6D75-47CF-802B-D511749BE8C9}" dt="2021-09-17T15:53:41.096" v="498"/>
          <ac:spMkLst>
            <pc:docMk/>
            <pc:sldMk cId="3711948914" sldId="328"/>
            <ac:spMk id="58372" creationId="{00000000-0000-0000-0000-000000000000}"/>
          </ac:spMkLst>
        </pc:spChg>
      </pc:sldChg>
      <pc:sldChg chg="add">
        <pc:chgData name="Riccardo RONCELLA" userId="4714c69e-1613-49c0-b70c-bfb430bc431f" providerId="ADAL" clId="{27868E89-6D75-47CF-802B-D511749BE8C9}" dt="2021-09-16T16:49:29.718" v="405"/>
        <pc:sldMkLst>
          <pc:docMk/>
          <pc:sldMk cId="4117369685" sldId="330"/>
        </pc:sldMkLst>
      </pc:sldChg>
      <pc:sldChg chg="add del">
        <pc:chgData name="Riccardo RONCELLA" userId="4714c69e-1613-49c0-b70c-bfb430bc431f" providerId="ADAL" clId="{27868E89-6D75-47CF-802B-D511749BE8C9}" dt="2021-09-16T16:51:53.533" v="444" actId="47"/>
        <pc:sldMkLst>
          <pc:docMk/>
          <pc:sldMk cId="3682229029" sldId="331"/>
        </pc:sldMkLst>
      </pc:sldChg>
      <pc:sldChg chg="add del">
        <pc:chgData name="Riccardo RONCELLA" userId="4714c69e-1613-49c0-b70c-bfb430bc431f" providerId="ADAL" clId="{27868E89-6D75-47CF-802B-D511749BE8C9}" dt="2021-09-16T16:51:54.857" v="445" actId="47"/>
        <pc:sldMkLst>
          <pc:docMk/>
          <pc:sldMk cId="3056723023" sldId="332"/>
        </pc:sldMkLst>
      </pc:sldChg>
      <pc:sldChg chg="add del">
        <pc:chgData name="Riccardo RONCELLA" userId="4714c69e-1613-49c0-b70c-bfb430bc431f" providerId="ADAL" clId="{27868E89-6D75-47CF-802B-D511749BE8C9}" dt="2021-09-16T16:52:32.775" v="449" actId="47"/>
        <pc:sldMkLst>
          <pc:docMk/>
          <pc:sldMk cId="1076948330" sldId="335"/>
        </pc:sldMkLst>
      </pc:sldChg>
      <pc:sldChg chg="add del">
        <pc:chgData name="Riccardo RONCELLA" userId="4714c69e-1613-49c0-b70c-bfb430bc431f" providerId="ADAL" clId="{27868E89-6D75-47CF-802B-D511749BE8C9}" dt="2021-09-16T16:52:34.111" v="450" actId="47"/>
        <pc:sldMkLst>
          <pc:docMk/>
          <pc:sldMk cId="2560411299" sldId="336"/>
        </pc:sldMkLst>
      </pc:sldChg>
      <pc:sldChg chg="del">
        <pc:chgData name="Riccardo RONCELLA" userId="4714c69e-1613-49c0-b70c-bfb430bc431f" providerId="ADAL" clId="{27868E89-6D75-47CF-802B-D511749BE8C9}" dt="2021-09-16T16:33:40.236" v="118" actId="47"/>
        <pc:sldMkLst>
          <pc:docMk/>
          <pc:sldMk cId="3321606726" sldId="357"/>
        </pc:sldMkLst>
      </pc:sldChg>
      <pc:sldChg chg="del">
        <pc:chgData name="Riccardo RONCELLA" userId="4714c69e-1613-49c0-b70c-bfb430bc431f" providerId="ADAL" clId="{27868E89-6D75-47CF-802B-D511749BE8C9}" dt="2021-09-16T16:33:41.241" v="119" actId="47"/>
        <pc:sldMkLst>
          <pc:docMk/>
          <pc:sldMk cId="2613670194" sldId="359"/>
        </pc:sldMkLst>
      </pc:sldChg>
      <pc:sldChg chg="del">
        <pc:chgData name="Riccardo RONCELLA" userId="4714c69e-1613-49c0-b70c-bfb430bc431f" providerId="ADAL" clId="{27868E89-6D75-47CF-802B-D511749BE8C9}" dt="2021-09-16T16:33:42.275" v="120" actId="47"/>
        <pc:sldMkLst>
          <pc:docMk/>
          <pc:sldMk cId="712676270" sldId="362"/>
        </pc:sldMkLst>
      </pc:sldChg>
      <pc:sldChg chg="add del">
        <pc:chgData name="Riccardo RONCELLA" userId="4714c69e-1613-49c0-b70c-bfb430bc431f" providerId="ADAL" clId="{27868E89-6D75-47CF-802B-D511749BE8C9}" dt="2021-09-16T16:51:27.883" v="436" actId="47"/>
        <pc:sldMkLst>
          <pc:docMk/>
          <pc:sldMk cId="1878063060" sldId="369"/>
        </pc:sldMkLst>
      </pc:sldChg>
      <pc:sldChg chg="add del">
        <pc:chgData name="Riccardo RONCELLA" userId="4714c69e-1613-49c0-b70c-bfb430bc431f" providerId="ADAL" clId="{27868E89-6D75-47CF-802B-D511749BE8C9}" dt="2021-09-16T16:51:49.013" v="443" actId="47"/>
        <pc:sldMkLst>
          <pc:docMk/>
          <pc:sldMk cId="633167747" sldId="370"/>
        </pc:sldMkLst>
      </pc:sldChg>
      <pc:sldChg chg="modSp del mod">
        <pc:chgData name="Riccardo RONCELLA" userId="4714c69e-1613-49c0-b70c-bfb430bc431f" providerId="ADAL" clId="{27868E89-6D75-47CF-802B-D511749BE8C9}" dt="2021-09-16T16:32:53.630" v="101" actId="47"/>
        <pc:sldMkLst>
          <pc:docMk/>
          <pc:sldMk cId="206005558" sldId="372"/>
        </pc:sldMkLst>
        <pc:spChg chg="mod">
          <ac:chgData name="Riccardo RONCELLA" userId="4714c69e-1613-49c0-b70c-bfb430bc431f" providerId="ADAL" clId="{27868E89-6D75-47CF-802B-D511749BE8C9}" dt="2021-09-16T16:32:24.947" v="100" actId="14100"/>
          <ac:spMkLst>
            <pc:docMk/>
            <pc:sldMk cId="206005558" sldId="372"/>
            <ac:spMk id="65" creationId="{00000000-0000-0000-0000-000000000000}"/>
          </ac:spMkLst>
        </pc:spChg>
      </pc:sldChg>
      <pc:sldChg chg="del">
        <pc:chgData name="Riccardo RONCELLA" userId="4714c69e-1613-49c0-b70c-bfb430bc431f" providerId="ADAL" clId="{27868E89-6D75-47CF-802B-D511749BE8C9}" dt="2021-09-16T16:33:06.399" v="103" actId="47"/>
        <pc:sldMkLst>
          <pc:docMk/>
          <pc:sldMk cId="1047996723" sldId="373"/>
        </pc:sldMkLst>
      </pc:sldChg>
      <pc:sldChg chg="del">
        <pc:chgData name="Riccardo RONCELLA" userId="4714c69e-1613-49c0-b70c-bfb430bc431f" providerId="ADAL" clId="{27868E89-6D75-47CF-802B-D511749BE8C9}" dt="2021-09-16T16:33:44.548" v="122" actId="47"/>
        <pc:sldMkLst>
          <pc:docMk/>
          <pc:sldMk cId="1880903551" sldId="385"/>
        </pc:sldMkLst>
      </pc:sldChg>
      <pc:sldChg chg="del">
        <pc:chgData name="Riccardo RONCELLA" userId="4714c69e-1613-49c0-b70c-bfb430bc431f" providerId="ADAL" clId="{27868E89-6D75-47CF-802B-D511749BE8C9}" dt="2021-09-16T16:33:38.915" v="117" actId="47"/>
        <pc:sldMkLst>
          <pc:docMk/>
          <pc:sldMk cId="1267582903" sldId="405"/>
        </pc:sldMkLst>
      </pc:sldChg>
      <pc:sldChg chg="del">
        <pc:chgData name="Riccardo RONCELLA" userId="4714c69e-1613-49c0-b70c-bfb430bc431f" providerId="ADAL" clId="{27868E89-6D75-47CF-802B-D511749BE8C9}" dt="2021-09-16T16:33:47.146" v="124" actId="47"/>
        <pc:sldMkLst>
          <pc:docMk/>
          <pc:sldMk cId="3459027785" sldId="406"/>
        </pc:sldMkLst>
      </pc:sldChg>
      <pc:sldChg chg="del">
        <pc:chgData name="Riccardo RONCELLA" userId="4714c69e-1613-49c0-b70c-bfb430bc431f" providerId="ADAL" clId="{27868E89-6D75-47CF-802B-D511749BE8C9}" dt="2021-09-16T16:33:48.578" v="125" actId="47"/>
        <pc:sldMkLst>
          <pc:docMk/>
          <pc:sldMk cId="215056547" sldId="407"/>
        </pc:sldMkLst>
      </pc:sldChg>
      <pc:sldChg chg="add del">
        <pc:chgData name="Riccardo RONCELLA" userId="4714c69e-1613-49c0-b70c-bfb430bc431f" providerId="ADAL" clId="{27868E89-6D75-47CF-802B-D511749BE8C9}" dt="2021-09-16T16:34:12.372" v="136" actId="47"/>
        <pc:sldMkLst>
          <pc:docMk/>
          <pc:sldMk cId="64365893" sldId="408"/>
        </pc:sldMkLst>
      </pc:sldChg>
      <pc:sldChg chg="del">
        <pc:chgData name="Riccardo RONCELLA" userId="4714c69e-1613-49c0-b70c-bfb430bc431f" providerId="ADAL" clId="{27868E89-6D75-47CF-802B-D511749BE8C9}" dt="2021-09-16T16:33:35.362" v="115" actId="47"/>
        <pc:sldMkLst>
          <pc:docMk/>
          <pc:sldMk cId="316081885" sldId="411"/>
        </pc:sldMkLst>
      </pc:sldChg>
      <pc:sldChg chg="del">
        <pc:chgData name="Riccardo RONCELLA" userId="4714c69e-1613-49c0-b70c-bfb430bc431f" providerId="ADAL" clId="{27868E89-6D75-47CF-802B-D511749BE8C9}" dt="2021-09-16T16:33:49.761" v="126" actId="47"/>
        <pc:sldMkLst>
          <pc:docMk/>
          <pc:sldMk cId="1849293221" sldId="412"/>
        </pc:sldMkLst>
      </pc:sldChg>
      <pc:sldChg chg="del">
        <pc:chgData name="Riccardo RONCELLA" userId="4714c69e-1613-49c0-b70c-bfb430bc431f" providerId="ADAL" clId="{27868E89-6D75-47CF-802B-D511749BE8C9}" dt="2021-09-16T16:33:50.985" v="127" actId="47"/>
        <pc:sldMkLst>
          <pc:docMk/>
          <pc:sldMk cId="1565031820" sldId="413"/>
        </pc:sldMkLst>
      </pc:sldChg>
      <pc:sldChg chg="del">
        <pc:chgData name="Riccardo RONCELLA" userId="4714c69e-1613-49c0-b70c-bfb430bc431f" providerId="ADAL" clId="{27868E89-6D75-47CF-802B-D511749BE8C9}" dt="2021-09-16T16:33:52.655" v="128" actId="47"/>
        <pc:sldMkLst>
          <pc:docMk/>
          <pc:sldMk cId="1135112509" sldId="414"/>
        </pc:sldMkLst>
      </pc:sldChg>
      <pc:sldChg chg="del">
        <pc:chgData name="Riccardo RONCELLA" userId="4714c69e-1613-49c0-b70c-bfb430bc431f" providerId="ADAL" clId="{27868E89-6D75-47CF-802B-D511749BE8C9}" dt="2021-09-16T16:33:54.674" v="129" actId="47"/>
        <pc:sldMkLst>
          <pc:docMk/>
          <pc:sldMk cId="3745166938" sldId="415"/>
        </pc:sldMkLst>
      </pc:sldChg>
      <pc:sldChg chg="del">
        <pc:chgData name="Riccardo RONCELLA" userId="4714c69e-1613-49c0-b70c-bfb430bc431f" providerId="ADAL" clId="{27868E89-6D75-47CF-802B-D511749BE8C9}" dt="2021-09-16T16:33:55.922" v="130" actId="47"/>
        <pc:sldMkLst>
          <pc:docMk/>
          <pc:sldMk cId="2438277902" sldId="416"/>
        </pc:sldMkLst>
      </pc:sldChg>
      <pc:sldChg chg="del">
        <pc:chgData name="Riccardo RONCELLA" userId="4714c69e-1613-49c0-b70c-bfb430bc431f" providerId="ADAL" clId="{27868E89-6D75-47CF-802B-D511749BE8C9}" dt="2021-09-16T16:33:57.172" v="131" actId="47"/>
        <pc:sldMkLst>
          <pc:docMk/>
          <pc:sldMk cId="2017865500" sldId="418"/>
        </pc:sldMkLst>
      </pc:sldChg>
      <pc:sldChg chg="del">
        <pc:chgData name="Riccardo RONCELLA" userId="4714c69e-1613-49c0-b70c-bfb430bc431f" providerId="ADAL" clId="{27868E89-6D75-47CF-802B-D511749BE8C9}" dt="2021-09-16T16:34:15.710" v="139" actId="47"/>
        <pc:sldMkLst>
          <pc:docMk/>
          <pc:sldMk cId="853793357" sldId="420"/>
        </pc:sldMkLst>
      </pc:sldChg>
      <pc:sldChg chg="del">
        <pc:chgData name="Riccardo RONCELLA" userId="4714c69e-1613-49c0-b70c-bfb430bc431f" providerId="ADAL" clId="{27868E89-6D75-47CF-802B-D511749BE8C9}" dt="2021-09-16T16:34:16.652" v="140" actId="47"/>
        <pc:sldMkLst>
          <pc:docMk/>
          <pc:sldMk cId="2088981999" sldId="421"/>
        </pc:sldMkLst>
      </pc:sldChg>
      <pc:sldChg chg="del">
        <pc:chgData name="Riccardo RONCELLA" userId="4714c69e-1613-49c0-b70c-bfb430bc431f" providerId="ADAL" clId="{27868E89-6D75-47CF-802B-D511749BE8C9}" dt="2021-09-16T16:34:17.968" v="141" actId="47"/>
        <pc:sldMkLst>
          <pc:docMk/>
          <pc:sldMk cId="3601641129" sldId="422"/>
        </pc:sldMkLst>
      </pc:sldChg>
      <pc:sldChg chg="del">
        <pc:chgData name="Riccardo RONCELLA" userId="4714c69e-1613-49c0-b70c-bfb430bc431f" providerId="ADAL" clId="{27868E89-6D75-47CF-802B-D511749BE8C9}" dt="2021-09-16T16:34:13.515" v="137" actId="47"/>
        <pc:sldMkLst>
          <pc:docMk/>
          <pc:sldMk cId="2134144054" sldId="424"/>
        </pc:sldMkLst>
      </pc:sldChg>
      <pc:sldChg chg="del">
        <pc:chgData name="Riccardo RONCELLA" userId="4714c69e-1613-49c0-b70c-bfb430bc431f" providerId="ADAL" clId="{27868E89-6D75-47CF-802B-D511749BE8C9}" dt="2021-09-16T16:33:59.022" v="132" actId="47"/>
        <pc:sldMkLst>
          <pc:docMk/>
          <pc:sldMk cId="3688124229" sldId="447"/>
        </pc:sldMkLst>
      </pc:sldChg>
      <pc:sldChg chg="del">
        <pc:chgData name="Riccardo RONCELLA" userId="4714c69e-1613-49c0-b70c-bfb430bc431f" providerId="ADAL" clId="{27868E89-6D75-47CF-802B-D511749BE8C9}" dt="2021-09-16T16:34:00.464" v="133" actId="47"/>
        <pc:sldMkLst>
          <pc:docMk/>
          <pc:sldMk cId="2099744071" sldId="448"/>
        </pc:sldMkLst>
      </pc:sldChg>
      <pc:sldChg chg="del">
        <pc:chgData name="Riccardo RONCELLA" userId="4714c69e-1613-49c0-b70c-bfb430bc431f" providerId="ADAL" clId="{27868E89-6D75-47CF-802B-D511749BE8C9}" dt="2021-09-16T16:34:14.564" v="138" actId="47"/>
        <pc:sldMkLst>
          <pc:docMk/>
          <pc:sldMk cId="2710914374" sldId="449"/>
        </pc:sldMkLst>
      </pc:sldChg>
      <pc:sldChg chg="modSp add del mod modNotesTx">
        <pc:chgData name="Riccardo RONCELLA" userId="4714c69e-1613-49c0-b70c-bfb430bc431f" providerId="ADAL" clId="{27868E89-6D75-47CF-802B-D511749BE8C9}" dt="2021-09-17T15:52:02.710" v="497" actId="20577"/>
        <pc:sldMkLst>
          <pc:docMk/>
          <pc:sldMk cId="2828659335" sldId="468"/>
        </pc:sldMkLst>
        <pc:spChg chg="mod">
          <ac:chgData name="Riccardo RONCELLA" userId="4714c69e-1613-49c0-b70c-bfb430bc431f" providerId="ADAL" clId="{27868E89-6D75-47CF-802B-D511749BE8C9}" dt="2021-09-16T16:46:45.642" v="389" actId="20577"/>
          <ac:spMkLst>
            <pc:docMk/>
            <pc:sldMk cId="2828659335" sldId="468"/>
            <ac:spMk id="13" creationId="{00000000-0000-0000-0000-000000000000}"/>
          </ac:spMkLst>
        </pc:spChg>
      </pc:sldChg>
      <pc:sldChg chg="del">
        <pc:chgData name="Riccardo RONCELLA" userId="4714c69e-1613-49c0-b70c-bfb430bc431f" providerId="ADAL" clId="{27868E89-6D75-47CF-802B-D511749BE8C9}" dt="2021-09-16T16:33:46.134" v="123" actId="47"/>
        <pc:sldMkLst>
          <pc:docMk/>
          <pc:sldMk cId="2747517147" sldId="470"/>
        </pc:sldMkLst>
      </pc:sldChg>
      <pc:sldChg chg="del">
        <pc:chgData name="Riccardo RONCELLA" userId="4714c69e-1613-49c0-b70c-bfb430bc431f" providerId="ADAL" clId="{27868E89-6D75-47CF-802B-D511749BE8C9}" dt="2021-09-16T16:33:37.509" v="116" actId="47"/>
        <pc:sldMkLst>
          <pc:docMk/>
          <pc:sldMk cId="1459766789" sldId="471"/>
        </pc:sldMkLst>
      </pc:sldChg>
      <pc:sldChg chg="del">
        <pc:chgData name="Riccardo RONCELLA" userId="4714c69e-1613-49c0-b70c-bfb430bc431f" providerId="ADAL" clId="{27868E89-6D75-47CF-802B-D511749BE8C9}" dt="2021-09-16T16:33:43.431" v="121" actId="47"/>
        <pc:sldMkLst>
          <pc:docMk/>
          <pc:sldMk cId="1658966821" sldId="472"/>
        </pc:sldMkLst>
      </pc:sldChg>
      <pc:sldChg chg="add">
        <pc:chgData name="Riccardo RONCELLA" userId="4714c69e-1613-49c0-b70c-bfb430bc431f" providerId="ADAL" clId="{27868E89-6D75-47CF-802B-D511749BE8C9}" dt="2021-09-16T16:47:19.094" v="394"/>
        <pc:sldMkLst>
          <pc:docMk/>
          <pc:sldMk cId="1680454980" sldId="473"/>
        </pc:sldMkLst>
      </pc:sldChg>
      <pc:sldChg chg="add">
        <pc:chgData name="Riccardo RONCELLA" userId="4714c69e-1613-49c0-b70c-bfb430bc431f" providerId="ADAL" clId="{27868E89-6D75-47CF-802B-D511749BE8C9}" dt="2021-09-16T16:47:19.094" v="394"/>
        <pc:sldMkLst>
          <pc:docMk/>
          <pc:sldMk cId="640125348" sldId="474"/>
        </pc:sldMkLst>
      </pc:sldChg>
      <pc:sldChg chg="modSp add mod">
        <pc:chgData name="Riccardo RONCELLA" userId="4714c69e-1613-49c0-b70c-bfb430bc431f" providerId="ADAL" clId="{27868E89-6D75-47CF-802B-D511749BE8C9}" dt="2021-09-16T16:34:53.140" v="175" actId="20577"/>
        <pc:sldMkLst>
          <pc:docMk/>
          <pc:sldMk cId="2687544513" sldId="477"/>
        </pc:sldMkLst>
        <pc:spChg chg="mod">
          <ac:chgData name="Riccardo RONCELLA" userId="4714c69e-1613-49c0-b70c-bfb430bc431f" providerId="ADAL" clId="{27868E89-6D75-47CF-802B-D511749BE8C9}" dt="2021-09-16T16:34:53.140" v="175" actId="20577"/>
          <ac:spMkLst>
            <pc:docMk/>
            <pc:sldMk cId="2687544513" sldId="477"/>
            <ac:spMk id="13" creationId="{00000000-0000-0000-0000-000000000000}"/>
          </ac:spMkLst>
        </pc:spChg>
      </pc:sldChg>
      <pc:sldChg chg="modSp add mod">
        <pc:chgData name="Riccardo RONCELLA" userId="4714c69e-1613-49c0-b70c-bfb430bc431f" providerId="ADAL" clId="{27868E89-6D75-47CF-802B-D511749BE8C9}" dt="2021-09-16T16:39:33.810" v="297" actId="20577"/>
        <pc:sldMkLst>
          <pc:docMk/>
          <pc:sldMk cId="2399276373" sldId="478"/>
        </pc:sldMkLst>
        <pc:spChg chg="mod">
          <ac:chgData name="Riccardo RONCELLA" userId="4714c69e-1613-49c0-b70c-bfb430bc431f" providerId="ADAL" clId="{27868E89-6D75-47CF-802B-D511749BE8C9}" dt="2021-09-16T16:35:59.195" v="205" actId="20577"/>
          <ac:spMkLst>
            <pc:docMk/>
            <pc:sldMk cId="2399276373" sldId="478"/>
            <ac:spMk id="2" creationId="{00000000-0000-0000-0000-000000000000}"/>
          </ac:spMkLst>
        </pc:spChg>
        <pc:spChg chg="mod">
          <ac:chgData name="Riccardo RONCELLA" userId="4714c69e-1613-49c0-b70c-bfb430bc431f" providerId="ADAL" clId="{27868E89-6D75-47CF-802B-D511749BE8C9}" dt="2021-09-16T16:39:33.810" v="297" actId="20577"/>
          <ac:spMkLst>
            <pc:docMk/>
            <pc:sldMk cId="2399276373" sldId="478"/>
            <ac:spMk id="3" creationId="{00000000-0000-0000-0000-000000000000}"/>
          </ac:spMkLst>
        </pc:spChg>
      </pc:sldChg>
      <pc:sldChg chg="add ord">
        <pc:chgData name="Riccardo RONCELLA" userId="4714c69e-1613-49c0-b70c-bfb430bc431f" providerId="ADAL" clId="{27868E89-6D75-47CF-802B-D511749BE8C9}" dt="2021-09-16T16:47:40.435" v="398"/>
        <pc:sldMkLst>
          <pc:docMk/>
          <pc:sldMk cId="516631795" sldId="479"/>
        </pc:sldMkLst>
      </pc:sldChg>
      <pc:sldChg chg="delSp add setBg delDesignElem">
        <pc:chgData name="Riccardo RONCELLA" userId="4714c69e-1613-49c0-b70c-bfb430bc431f" providerId="ADAL" clId="{27868E89-6D75-47CF-802B-D511749BE8C9}" dt="2021-09-16T16:47:19.094" v="394"/>
        <pc:sldMkLst>
          <pc:docMk/>
          <pc:sldMk cId="4063288202" sldId="480"/>
        </pc:sldMkLst>
        <pc:spChg chg="del">
          <ac:chgData name="Riccardo RONCELLA" userId="4714c69e-1613-49c0-b70c-bfb430bc431f" providerId="ADAL" clId="{27868E89-6D75-47CF-802B-D511749BE8C9}" dt="2021-09-16T16:47:19.094" v="394"/>
          <ac:spMkLst>
            <pc:docMk/>
            <pc:sldMk cId="4063288202" sldId="480"/>
            <ac:spMk id="34" creationId="{F04E4CBA-303B-48BD-8451-C2701CB0EEBF}"/>
          </ac:spMkLst>
        </pc:spChg>
        <pc:spChg chg="del">
          <ac:chgData name="Riccardo RONCELLA" userId="4714c69e-1613-49c0-b70c-bfb430bc431f" providerId="ADAL" clId="{27868E89-6D75-47CF-802B-D511749BE8C9}" dt="2021-09-16T16:47:19.094" v="394"/>
          <ac:spMkLst>
            <pc:docMk/>
            <pc:sldMk cId="4063288202" sldId="480"/>
            <ac:spMk id="35" creationId="{231BF440-39FA-4087-84CC-2EEC0BBDAF29}"/>
          </ac:spMkLst>
        </pc:spChg>
        <pc:spChg chg="del">
          <ac:chgData name="Riccardo RONCELLA" userId="4714c69e-1613-49c0-b70c-bfb430bc431f" providerId="ADAL" clId="{27868E89-6D75-47CF-802B-D511749BE8C9}" dt="2021-09-16T16:47:19.094" v="394"/>
          <ac:spMkLst>
            <pc:docMk/>
            <pc:sldMk cId="4063288202" sldId="480"/>
            <ac:spMk id="36" creationId="{F6CA58B3-AFCC-4A40-9882-50D5080879B0}"/>
          </ac:spMkLst>
        </pc:spChg>
        <pc:spChg chg="del">
          <ac:chgData name="Riccardo RONCELLA" userId="4714c69e-1613-49c0-b70c-bfb430bc431f" providerId="ADAL" clId="{27868E89-6D75-47CF-802B-D511749BE8C9}" dt="2021-09-16T16:47:19.094" v="394"/>
          <ac:spMkLst>
            <pc:docMk/>
            <pc:sldMk cId="4063288202" sldId="480"/>
            <ac:spMk id="38" creationId="{75C56826-D4E5-42ED-8529-079651CB3005}"/>
          </ac:spMkLst>
        </pc:spChg>
        <pc:spChg chg="del">
          <ac:chgData name="Riccardo RONCELLA" userId="4714c69e-1613-49c0-b70c-bfb430bc431f" providerId="ADAL" clId="{27868E89-6D75-47CF-802B-D511749BE8C9}" dt="2021-09-16T16:47:19.094" v="394"/>
          <ac:spMkLst>
            <pc:docMk/>
            <pc:sldMk cId="4063288202" sldId="480"/>
            <ac:spMk id="40" creationId="{82095FCE-EF05-4443-B97A-85DEE3A5CA17}"/>
          </ac:spMkLst>
        </pc:spChg>
        <pc:spChg chg="del">
          <ac:chgData name="Riccardo RONCELLA" userId="4714c69e-1613-49c0-b70c-bfb430bc431f" providerId="ADAL" clId="{27868E89-6D75-47CF-802B-D511749BE8C9}" dt="2021-09-16T16:47:19.094" v="394"/>
          <ac:spMkLst>
            <pc:docMk/>
            <pc:sldMk cId="4063288202" sldId="480"/>
            <ac:spMk id="42" creationId="{CA00AE6B-AA30-4CF8-BA6F-339B780AD76C}"/>
          </ac:spMkLst>
        </pc:spChg>
      </pc:sldChg>
      <pc:sldChg chg="delSp add setBg delDesignElem">
        <pc:chgData name="Riccardo RONCELLA" userId="4714c69e-1613-49c0-b70c-bfb430bc431f" providerId="ADAL" clId="{27868E89-6D75-47CF-802B-D511749BE8C9}" dt="2021-09-16T16:47:19.094" v="394"/>
        <pc:sldMkLst>
          <pc:docMk/>
          <pc:sldMk cId="2425042766" sldId="481"/>
        </pc:sldMkLst>
        <pc:spChg chg="del">
          <ac:chgData name="Riccardo RONCELLA" userId="4714c69e-1613-49c0-b70c-bfb430bc431f" providerId="ADAL" clId="{27868E89-6D75-47CF-802B-D511749BE8C9}" dt="2021-09-16T16:47:19.094" v="394"/>
          <ac:spMkLst>
            <pc:docMk/>
            <pc:sldMk cId="2425042766" sldId="481"/>
            <ac:spMk id="12" creationId="{6C2997EE-0889-44C3-AC0D-18F26AC9AAAB}"/>
          </ac:spMkLst>
        </pc:spChg>
      </pc:sldChg>
      <pc:sldChg chg="delSp add setBg delDesignElem">
        <pc:chgData name="Riccardo RONCELLA" userId="4714c69e-1613-49c0-b70c-bfb430bc431f" providerId="ADAL" clId="{27868E89-6D75-47CF-802B-D511749BE8C9}" dt="2021-09-16T16:47:19.094" v="394"/>
        <pc:sldMkLst>
          <pc:docMk/>
          <pc:sldMk cId="92324977" sldId="482"/>
        </pc:sldMkLst>
        <pc:spChg chg="del">
          <ac:chgData name="Riccardo RONCELLA" userId="4714c69e-1613-49c0-b70c-bfb430bc431f" providerId="ADAL" clId="{27868E89-6D75-47CF-802B-D511749BE8C9}" dt="2021-09-16T16:47:19.094" v="394"/>
          <ac:spMkLst>
            <pc:docMk/>
            <pc:sldMk cId="92324977" sldId="482"/>
            <ac:spMk id="57" creationId="{385E1BDC-A9B0-4A87-82E3-F3187F69A802}"/>
          </ac:spMkLst>
        </pc:spChg>
        <pc:spChg chg="del">
          <ac:chgData name="Riccardo RONCELLA" userId="4714c69e-1613-49c0-b70c-bfb430bc431f" providerId="ADAL" clId="{27868E89-6D75-47CF-802B-D511749BE8C9}" dt="2021-09-16T16:47:19.094" v="394"/>
          <ac:spMkLst>
            <pc:docMk/>
            <pc:sldMk cId="92324977" sldId="482"/>
            <ac:spMk id="58" creationId="{0990C621-3B8B-4820-8328-D47EF7CE823C}"/>
          </ac:spMkLst>
        </pc:spChg>
        <pc:spChg chg="del">
          <ac:chgData name="Riccardo RONCELLA" userId="4714c69e-1613-49c0-b70c-bfb430bc431f" providerId="ADAL" clId="{27868E89-6D75-47CF-802B-D511749BE8C9}" dt="2021-09-16T16:47:19.094" v="394"/>
          <ac:spMkLst>
            <pc:docMk/>
            <pc:sldMk cId="92324977" sldId="482"/>
            <ac:spMk id="59" creationId="{C1A2385B-1D2A-4E17-84FA-6CB7F0AAE473}"/>
          </ac:spMkLst>
        </pc:spChg>
        <pc:spChg chg="del">
          <ac:chgData name="Riccardo RONCELLA" userId="4714c69e-1613-49c0-b70c-bfb430bc431f" providerId="ADAL" clId="{27868E89-6D75-47CF-802B-D511749BE8C9}" dt="2021-09-16T16:47:19.094" v="394"/>
          <ac:spMkLst>
            <pc:docMk/>
            <pc:sldMk cId="92324977" sldId="482"/>
            <ac:spMk id="60" creationId="{5E791F2F-79DB-4CC0-9FA1-001E3E91E8B7}"/>
          </ac:spMkLst>
        </pc:spChg>
      </pc:sldChg>
      <pc:sldChg chg="modSp add mod">
        <pc:chgData name="Riccardo RONCELLA" userId="4714c69e-1613-49c0-b70c-bfb430bc431f" providerId="ADAL" clId="{27868E89-6D75-47CF-802B-D511749BE8C9}" dt="2021-09-17T15:51:41.892" v="496" actId="20577"/>
        <pc:sldMkLst>
          <pc:docMk/>
          <pc:sldMk cId="3434631823" sldId="483"/>
        </pc:sldMkLst>
        <pc:spChg chg="mod">
          <ac:chgData name="Riccardo RONCELLA" userId="4714c69e-1613-49c0-b70c-bfb430bc431f" providerId="ADAL" clId="{27868E89-6D75-47CF-802B-D511749BE8C9}" dt="2021-09-17T15:51:41.892" v="496" actId="20577"/>
          <ac:spMkLst>
            <pc:docMk/>
            <pc:sldMk cId="3434631823" sldId="483"/>
            <ac:spMk id="13" creationId="{00000000-0000-0000-0000-000000000000}"/>
          </ac:spMkLst>
        </pc:spChg>
      </pc:sldChg>
      <pc:sldChg chg="delSp add ord setBg delDesignElem">
        <pc:chgData name="Riccardo RONCELLA" userId="4714c69e-1613-49c0-b70c-bfb430bc431f" providerId="ADAL" clId="{27868E89-6D75-47CF-802B-D511749BE8C9}" dt="2021-09-16T16:50:46.437" v="433"/>
        <pc:sldMkLst>
          <pc:docMk/>
          <pc:sldMk cId="777769984" sldId="484"/>
        </pc:sldMkLst>
        <pc:spChg chg="del">
          <ac:chgData name="Riccardo RONCELLA" userId="4714c69e-1613-49c0-b70c-bfb430bc431f" providerId="ADAL" clId="{27868E89-6D75-47CF-802B-D511749BE8C9}" dt="2021-09-16T16:49:29.718" v="405"/>
          <ac:spMkLst>
            <pc:docMk/>
            <pc:sldMk cId="777769984" sldId="484"/>
            <ac:spMk id="15" creationId="{B43B9CA2-4B31-4ACD-9A9F-B8E6C6420386}"/>
          </ac:spMkLst>
        </pc:spChg>
        <pc:spChg chg="del">
          <ac:chgData name="Riccardo RONCELLA" userId="4714c69e-1613-49c0-b70c-bfb430bc431f" providerId="ADAL" clId="{27868E89-6D75-47CF-802B-D511749BE8C9}" dt="2021-09-16T16:49:29.718" v="405"/>
          <ac:spMkLst>
            <pc:docMk/>
            <pc:sldMk cId="777769984" sldId="484"/>
            <ac:spMk id="17" creationId="{33F94DB1-BC5D-454D-845C-7BA3A1F46999}"/>
          </ac:spMkLst>
        </pc:spChg>
        <pc:spChg chg="del">
          <ac:chgData name="Riccardo RONCELLA" userId="4714c69e-1613-49c0-b70c-bfb430bc431f" providerId="ADAL" clId="{27868E89-6D75-47CF-802B-D511749BE8C9}" dt="2021-09-16T16:49:29.718" v="405"/>
          <ac:spMkLst>
            <pc:docMk/>
            <pc:sldMk cId="777769984" sldId="484"/>
            <ac:spMk id="19" creationId="{5676B86F-860B-4586-BCAA-C0650C09B7B9}"/>
          </ac:spMkLst>
        </pc:spChg>
        <pc:spChg chg="del">
          <ac:chgData name="Riccardo RONCELLA" userId="4714c69e-1613-49c0-b70c-bfb430bc431f" providerId="ADAL" clId="{27868E89-6D75-47CF-802B-D511749BE8C9}" dt="2021-09-16T16:49:29.718" v="405"/>
          <ac:spMkLst>
            <pc:docMk/>
            <pc:sldMk cId="777769984" sldId="484"/>
            <ac:spMk id="21" creationId="{8C818ED5-2F56-4171-9445-3AA4F4462396}"/>
          </ac:spMkLst>
        </pc:spChg>
        <pc:spChg chg="del">
          <ac:chgData name="Riccardo RONCELLA" userId="4714c69e-1613-49c0-b70c-bfb430bc431f" providerId="ADAL" clId="{27868E89-6D75-47CF-802B-D511749BE8C9}" dt="2021-09-16T16:49:29.718" v="405"/>
          <ac:spMkLst>
            <pc:docMk/>
            <pc:sldMk cId="777769984" sldId="484"/>
            <ac:spMk id="23" creationId="{DE74FCE8-866C-4AFA-B45C-FACE2A6094E4}"/>
          </ac:spMkLst>
        </pc:spChg>
      </pc:sldChg>
      <pc:sldChg chg="modSp add mod modNotesTx">
        <pc:chgData name="Riccardo RONCELLA" userId="4714c69e-1613-49c0-b70c-bfb430bc431f" providerId="ADAL" clId="{27868E89-6D75-47CF-802B-D511749BE8C9}" dt="2021-09-17T16:04:56.086" v="608" actId="6549"/>
        <pc:sldMkLst>
          <pc:docMk/>
          <pc:sldMk cId="2977823557" sldId="485"/>
        </pc:sldMkLst>
        <pc:spChg chg="mod">
          <ac:chgData name="Riccardo RONCELLA" userId="4714c69e-1613-49c0-b70c-bfb430bc431f" providerId="ADAL" clId="{27868E89-6D75-47CF-802B-D511749BE8C9}" dt="2021-09-17T16:04:56.086" v="608" actId="6549"/>
          <ac:spMkLst>
            <pc:docMk/>
            <pc:sldMk cId="2977823557" sldId="485"/>
            <ac:spMk id="13" creationId="{00000000-0000-0000-0000-000000000000}"/>
          </ac:spMkLst>
        </pc:spChg>
      </pc:sldChg>
      <pc:sldChg chg="addSp delSp modSp add mod modTransition">
        <pc:chgData name="Riccardo RONCELLA" userId="4714c69e-1613-49c0-b70c-bfb430bc431f" providerId="ADAL" clId="{27868E89-6D75-47CF-802B-D511749BE8C9}" dt="2021-09-17T15:55:33.799" v="556" actId="139"/>
        <pc:sldMkLst>
          <pc:docMk/>
          <pc:sldMk cId="0" sldId="486"/>
        </pc:sldMkLst>
        <pc:spChg chg="del">
          <ac:chgData name="Riccardo RONCELLA" userId="4714c69e-1613-49c0-b70c-bfb430bc431f" providerId="ADAL" clId="{27868E89-6D75-47CF-802B-D511749BE8C9}" dt="2021-09-17T15:55:27.015" v="554" actId="478"/>
          <ac:spMkLst>
            <pc:docMk/>
            <pc:sldMk cId="0" sldId="486"/>
            <ac:spMk id="2" creationId="{00000000-0000-0000-0000-000000000000}"/>
          </ac:spMkLst>
        </pc:spChg>
        <pc:spChg chg="mod">
          <ac:chgData name="Riccardo RONCELLA" userId="4714c69e-1613-49c0-b70c-bfb430bc431f" providerId="ADAL" clId="{27868E89-6D75-47CF-802B-D511749BE8C9}" dt="2021-09-17T15:55:33.799" v="556" actId="139"/>
          <ac:spMkLst>
            <pc:docMk/>
            <pc:sldMk cId="0" sldId="486"/>
            <ac:spMk id="3" creationId="{00000000-0000-0000-0000-000000000000}"/>
          </ac:spMkLst>
        </pc:spChg>
        <pc:spChg chg="add del mod">
          <ac:chgData name="Riccardo RONCELLA" userId="4714c69e-1613-49c0-b70c-bfb430bc431f" providerId="ADAL" clId="{27868E89-6D75-47CF-802B-D511749BE8C9}" dt="2021-09-17T15:55:29.740" v="555" actId="478"/>
          <ac:spMkLst>
            <pc:docMk/>
            <pc:sldMk cId="0" sldId="486"/>
            <ac:spMk id="7" creationId="{3E76FD47-571C-4FB9-A345-D9EB4F66AA1E}"/>
          </ac:spMkLst>
        </pc:spChg>
        <pc:spChg chg="mod">
          <ac:chgData name="Riccardo RONCELLA" userId="4714c69e-1613-49c0-b70c-bfb430bc431f" providerId="ADAL" clId="{27868E89-6D75-47CF-802B-D511749BE8C9}" dt="2021-09-17T15:53:41.096" v="498"/>
          <ac:spMkLst>
            <pc:docMk/>
            <pc:sldMk cId="0" sldId="486"/>
            <ac:spMk id="61444" creationId="{00000000-0000-0000-0000-000000000000}"/>
          </ac:spMkLst>
        </pc:spChg>
      </pc:sldChg>
      <pc:sldChg chg="delSp modSp add">
        <pc:chgData name="Riccardo RONCELLA" userId="4714c69e-1613-49c0-b70c-bfb430bc431f" providerId="ADAL" clId="{27868E89-6D75-47CF-802B-D511749BE8C9}" dt="2021-09-17T16:17:21.956" v="819" actId="14100"/>
        <pc:sldMkLst>
          <pc:docMk/>
          <pc:sldMk cId="0" sldId="487"/>
        </pc:sldMkLst>
        <pc:spChg chg="mod">
          <ac:chgData name="Riccardo RONCELLA" userId="4714c69e-1613-49c0-b70c-bfb430bc431f" providerId="ADAL" clId="{27868E89-6D75-47CF-802B-D511749BE8C9}" dt="2021-09-17T16:17:17.476" v="818" actId="1076"/>
          <ac:spMkLst>
            <pc:docMk/>
            <pc:sldMk cId="0" sldId="487"/>
            <ac:spMk id="7171" creationId="{00000000-0000-0000-0000-000000000000}"/>
          </ac:spMkLst>
        </pc:spChg>
        <pc:spChg chg="mod">
          <ac:chgData name="Riccardo RONCELLA" userId="4714c69e-1613-49c0-b70c-bfb430bc431f" providerId="ADAL" clId="{27868E89-6D75-47CF-802B-D511749BE8C9}" dt="2021-09-17T16:17:21.956" v="819" actId="14100"/>
          <ac:spMkLst>
            <pc:docMk/>
            <pc:sldMk cId="0" sldId="487"/>
            <ac:spMk id="7175" creationId="{00000000-0000-0000-0000-000000000000}"/>
          </ac:spMkLst>
        </pc:spChg>
        <pc:spChg chg="del mod">
          <ac:chgData name="Riccardo RONCELLA" userId="4714c69e-1613-49c0-b70c-bfb430bc431f" providerId="ADAL" clId="{27868E89-6D75-47CF-802B-D511749BE8C9}" dt="2021-09-17T16:17:11.950" v="817" actId="478"/>
          <ac:spMkLst>
            <pc:docMk/>
            <pc:sldMk cId="0" sldId="487"/>
            <ac:spMk id="7176" creationId="{00000000-0000-0000-0000-000000000000}"/>
          </ac:spMkLst>
        </pc:spChg>
        <pc:spChg chg="mod">
          <ac:chgData name="Riccardo RONCELLA" userId="4714c69e-1613-49c0-b70c-bfb430bc431f" providerId="ADAL" clId="{27868E89-6D75-47CF-802B-D511749BE8C9}" dt="2021-09-17T16:17:04.981" v="815" actId="14100"/>
          <ac:spMkLst>
            <pc:docMk/>
            <pc:sldMk cId="0" sldId="487"/>
            <ac:spMk id="7178" creationId="{00000000-0000-0000-0000-000000000000}"/>
          </ac:spMkLst>
        </pc:spChg>
      </pc:sldChg>
      <pc:sldChg chg="modSp add mod">
        <pc:chgData name="Riccardo RONCELLA" userId="4714c69e-1613-49c0-b70c-bfb430bc431f" providerId="ADAL" clId="{27868E89-6D75-47CF-802B-D511749BE8C9}" dt="2021-09-17T16:21:42.333" v="915" actId="5793"/>
        <pc:sldMkLst>
          <pc:docMk/>
          <pc:sldMk cId="0" sldId="488"/>
        </pc:sldMkLst>
        <pc:spChg chg="mod">
          <ac:chgData name="Riccardo RONCELLA" userId="4714c69e-1613-49c0-b70c-bfb430bc431f" providerId="ADAL" clId="{27868E89-6D75-47CF-802B-D511749BE8C9}" dt="2021-09-17T16:21:16.370" v="911" actId="2711"/>
          <ac:spMkLst>
            <pc:docMk/>
            <pc:sldMk cId="0" sldId="488"/>
            <ac:spMk id="9218" creationId="{00000000-0000-0000-0000-000000000000}"/>
          </ac:spMkLst>
        </pc:spChg>
        <pc:spChg chg="mod">
          <ac:chgData name="Riccardo RONCELLA" userId="4714c69e-1613-49c0-b70c-bfb430bc431f" providerId="ADAL" clId="{27868E89-6D75-47CF-802B-D511749BE8C9}" dt="2021-09-17T16:20:36.372" v="906" actId="1076"/>
          <ac:spMkLst>
            <pc:docMk/>
            <pc:sldMk cId="0" sldId="488"/>
            <ac:spMk id="9220" creationId="{00000000-0000-0000-0000-000000000000}"/>
          </ac:spMkLst>
        </pc:spChg>
        <pc:spChg chg="mod">
          <ac:chgData name="Riccardo RONCELLA" userId="4714c69e-1613-49c0-b70c-bfb430bc431f" providerId="ADAL" clId="{27868E89-6D75-47CF-802B-D511749BE8C9}" dt="2021-09-17T16:21:42.333" v="915" actId="5793"/>
          <ac:spMkLst>
            <pc:docMk/>
            <pc:sldMk cId="0" sldId="488"/>
            <ac:spMk id="9221" creationId="{00000000-0000-0000-0000-000000000000}"/>
          </ac:spMkLst>
        </pc:spChg>
      </pc:sldChg>
      <pc:sldChg chg="modSp add">
        <pc:chgData name="Riccardo RONCELLA" userId="4714c69e-1613-49c0-b70c-bfb430bc431f" providerId="ADAL" clId="{27868E89-6D75-47CF-802B-D511749BE8C9}" dt="2021-09-17T16:47:15.872" v="1099" actId="20577"/>
        <pc:sldMkLst>
          <pc:docMk/>
          <pc:sldMk cId="0" sldId="489"/>
        </pc:sldMkLst>
        <pc:spChg chg="mod">
          <ac:chgData name="Riccardo RONCELLA" userId="4714c69e-1613-49c0-b70c-bfb430bc431f" providerId="ADAL" clId="{27868E89-6D75-47CF-802B-D511749BE8C9}" dt="2021-09-17T16:33:53.793" v="992" actId="14100"/>
          <ac:spMkLst>
            <pc:docMk/>
            <pc:sldMk cId="0" sldId="489"/>
            <ac:spMk id="11266" creationId="{00000000-0000-0000-0000-000000000000}"/>
          </ac:spMkLst>
        </pc:spChg>
        <pc:spChg chg="mod">
          <ac:chgData name="Riccardo RONCELLA" userId="4714c69e-1613-49c0-b70c-bfb430bc431f" providerId="ADAL" clId="{27868E89-6D75-47CF-802B-D511749BE8C9}" dt="2021-09-17T16:47:15.872" v="1099" actId="20577"/>
          <ac:spMkLst>
            <pc:docMk/>
            <pc:sldMk cId="0" sldId="489"/>
            <ac:spMk id="11267" creationId="{00000000-0000-0000-0000-000000000000}"/>
          </ac:spMkLst>
        </pc:spChg>
        <pc:spChg chg="mod">
          <ac:chgData name="Riccardo RONCELLA" userId="4714c69e-1613-49c0-b70c-bfb430bc431f" providerId="ADAL" clId="{27868E89-6D75-47CF-802B-D511749BE8C9}" dt="2021-09-17T16:33:53.793" v="992" actId="14100"/>
          <ac:spMkLst>
            <pc:docMk/>
            <pc:sldMk cId="0" sldId="489"/>
            <ac:spMk id="11268" creationId="{00000000-0000-0000-0000-000000000000}"/>
          </ac:spMkLst>
        </pc:spChg>
        <pc:spChg chg="mod">
          <ac:chgData name="Riccardo RONCELLA" userId="4714c69e-1613-49c0-b70c-bfb430bc431f" providerId="ADAL" clId="{27868E89-6D75-47CF-802B-D511749BE8C9}" dt="2021-09-17T16:34:06.189" v="994" actId="1076"/>
          <ac:spMkLst>
            <pc:docMk/>
            <pc:sldMk cId="0" sldId="489"/>
            <ac:spMk id="11269" creationId="{00000000-0000-0000-0000-000000000000}"/>
          </ac:spMkLst>
        </pc:spChg>
      </pc:sldChg>
      <pc:sldChg chg="add del">
        <pc:chgData name="Riccardo RONCELLA" userId="4714c69e-1613-49c0-b70c-bfb430bc431f" providerId="ADAL" clId="{27868E89-6D75-47CF-802B-D511749BE8C9}" dt="2021-09-17T16:34:45.739" v="995" actId="47"/>
        <pc:sldMkLst>
          <pc:docMk/>
          <pc:sldMk cId="0" sldId="490"/>
        </pc:sldMkLst>
      </pc:sldChg>
      <pc:sldChg chg="add del">
        <pc:chgData name="Riccardo RONCELLA" userId="4714c69e-1613-49c0-b70c-bfb430bc431f" providerId="ADAL" clId="{27868E89-6D75-47CF-802B-D511749BE8C9}" dt="2021-09-17T16:36:12.461" v="1002" actId="47"/>
        <pc:sldMkLst>
          <pc:docMk/>
          <pc:sldMk cId="0" sldId="491"/>
        </pc:sldMkLst>
      </pc:sldChg>
      <pc:sldChg chg="delSp modSp add mod">
        <pc:chgData name="Riccardo RONCELLA" userId="4714c69e-1613-49c0-b70c-bfb430bc431f" providerId="ADAL" clId="{27868E89-6D75-47CF-802B-D511749BE8C9}" dt="2021-09-17T16:39:42.762" v="1052" actId="20577"/>
        <pc:sldMkLst>
          <pc:docMk/>
          <pc:sldMk cId="0" sldId="492"/>
        </pc:sldMkLst>
        <pc:spChg chg="mod">
          <ac:chgData name="Riccardo RONCELLA" userId="4714c69e-1613-49c0-b70c-bfb430bc431f" providerId="ADAL" clId="{27868E89-6D75-47CF-802B-D511749BE8C9}" dt="2021-09-17T16:37:12.301" v="1008" actId="2711"/>
          <ac:spMkLst>
            <pc:docMk/>
            <pc:sldMk cId="0" sldId="492"/>
            <ac:spMk id="18434" creationId="{00000000-0000-0000-0000-000000000000}"/>
          </ac:spMkLst>
        </pc:spChg>
        <pc:spChg chg="mod">
          <ac:chgData name="Riccardo RONCELLA" userId="4714c69e-1613-49c0-b70c-bfb430bc431f" providerId="ADAL" clId="{27868E89-6D75-47CF-802B-D511749BE8C9}" dt="2021-09-17T16:37:25.445" v="1011" actId="1076"/>
          <ac:spMkLst>
            <pc:docMk/>
            <pc:sldMk cId="0" sldId="492"/>
            <ac:spMk id="18435" creationId="{00000000-0000-0000-0000-000000000000}"/>
          </ac:spMkLst>
        </pc:spChg>
        <pc:spChg chg="mod">
          <ac:chgData name="Riccardo RONCELLA" userId="4714c69e-1613-49c0-b70c-bfb430bc431f" providerId="ADAL" clId="{27868E89-6D75-47CF-802B-D511749BE8C9}" dt="2021-09-17T16:37:16.765" v="1009" actId="1076"/>
          <ac:spMkLst>
            <pc:docMk/>
            <pc:sldMk cId="0" sldId="492"/>
            <ac:spMk id="18436" creationId="{00000000-0000-0000-0000-000000000000}"/>
          </ac:spMkLst>
        </pc:spChg>
        <pc:spChg chg="mod">
          <ac:chgData name="Riccardo RONCELLA" userId="4714c69e-1613-49c0-b70c-bfb430bc431f" providerId="ADAL" clId="{27868E89-6D75-47CF-802B-D511749BE8C9}" dt="2021-09-17T16:37:21.805" v="1010" actId="1076"/>
          <ac:spMkLst>
            <pc:docMk/>
            <pc:sldMk cId="0" sldId="492"/>
            <ac:spMk id="18437" creationId="{00000000-0000-0000-0000-000000000000}"/>
          </ac:spMkLst>
        </pc:spChg>
        <pc:spChg chg="mod">
          <ac:chgData name="Riccardo RONCELLA" userId="4714c69e-1613-49c0-b70c-bfb430bc431f" providerId="ADAL" clId="{27868E89-6D75-47CF-802B-D511749BE8C9}" dt="2021-09-17T16:37:55.629" v="1015" actId="1076"/>
          <ac:spMkLst>
            <pc:docMk/>
            <pc:sldMk cId="0" sldId="492"/>
            <ac:spMk id="18438" creationId="{00000000-0000-0000-0000-000000000000}"/>
          </ac:spMkLst>
        </pc:spChg>
        <pc:spChg chg="mod">
          <ac:chgData name="Riccardo RONCELLA" userId="4714c69e-1613-49c0-b70c-bfb430bc431f" providerId="ADAL" clId="{27868E89-6D75-47CF-802B-D511749BE8C9}" dt="2021-09-17T16:39:42.762" v="1052" actId="20577"/>
          <ac:spMkLst>
            <pc:docMk/>
            <pc:sldMk cId="0" sldId="492"/>
            <ac:spMk id="18439" creationId="{00000000-0000-0000-0000-000000000000}"/>
          </ac:spMkLst>
        </pc:spChg>
        <pc:spChg chg="del mod">
          <ac:chgData name="Riccardo RONCELLA" userId="4714c69e-1613-49c0-b70c-bfb430bc431f" providerId="ADAL" clId="{27868E89-6D75-47CF-802B-D511749BE8C9}" dt="2021-09-17T16:37:02.181" v="1006" actId="478"/>
          <ac:spMkLst>
            <pc:docMk/>
            <pc:sldMk cId="0" sldId="492"/>
            <ac:spMk id="18441" creationId="{00000000-0000-0000-0000-000000000000}"/>
          </ac:spMkLst>
        </pc:spChg>
        <pc:spChg chg="mod">
          <ac:chgData name="Riccardo RONCELLA" userId="4714c69e-1613-49c0-b70c-bfb430bc431f" providerId="ADAL" clId="{27868E89-6D75-47CF-802B-D511749BE8C9}" dt="2021-09-17T16:38:01.749" v="1016" actId="1076"/>
          <ac:spMkLst>
            <pc:docMk/>
            <pc:sldMk cId="0" sldId="492"/>
            <ac:spMk id="18442" creationId="{00000000-0000-0000-0000-000000000000}"/>
          </ac:spMkLst>
        </pc:spChg>
        <pc:spChg chg="mod">
          <ac:chgData name="Riccardo RONCELLA" userId="4714c69e-1613-49c0-b70c-bfb430bc431f" providerId="ADAL" clId="{27868E89-6D75-47CF-802B-D511749BE8C9}" dt="2021-09-17T16:38:09.693" v="1017" actId="1076"/>
          <ac:spMkLst>
            <pc:docMk/>
            <pc:sldMk cId="0" sldId="492"/>
            <ac:spMk id="18443" creationId="{00000000-0000-0000-0000-000000000000}"/>
          </ac:spMkLst>
        </pc:spChg>
        <pc:spChg chg="mod">
          <ac:chgData name="Riccardo RONCELLA" userId="4714c69e-1613-49c0-b70c-bfb430bc431f" providerId="ADAL" clId="{27868E89-6D75-47CF-802B-D511749BE8C9}" dt="2021-09-17T16:38:58.285" v="1024" actId="1076"/>
          <ac:spMkLst>
            <pc:docMk/>
            <pc:sldMk cId="0" sldId="492"/>
            <ac:spMk id="18445" creationId="{00000000-0000-0000-0000-000000000000}"/>
          </ac:spMkLst>
        </pc:spChg>
        <pc:grpChg chg="mod">
          <ac:chgData name="Riccardo RONCELLA" userId="4714c69e-1613-49c0-b70c-bfb430bc431f" providerId="ADAL" clId="{27868E89-6D75-47CF-802B-D511749BE8C9}" dt="2021-09-17T16:38:58.285" v="1024" actId="1076"/>
          <ac:grpSpMkLst>
            <pc:docMk/>
            <pc:sldMk cId="0" sldId="492"/>
            <ac:grpSpMk id="18440" creationId="{00000000-0000-0000-0000-000000000000}"/>
          </ac:grpSpMkLst>
        </pc:grpChg>
        <pc:picChg chg="mod">
          <ac:chgData name="Riccardo RONCELLA" userId="4714c69e-1613-49c0-b70c-bfb430bc431f" providerId="ADAL" clId="{27868E89-6D75-47CF-802B-D511749BE8C9}" dt="2021-09-17T16:38:58.285" v="1024" actId="1076"/>
          <ac:picMkLst>
            <pc:docMk/>
            <pc:sldMk cId="0" sldId="492"/>
            <ac:picMk id="18444" creationId="{00000000-0000-0000-0000-000000000000}"/>
          </ac:picMkLst>
        </pc:picChg>
      </pc:sldChg>
      <pc:sldChg chg="add del">
        <pc:chgData name="Riccardo RONCELLA" userId="4714c69e-1613-49c0-b70c-bfb430bc431f" providerId="ADAL" clId="{27868E89-6D75-47CF-802B-D511749BE8C9}" dt="2021-09-17T16:52:48.764" v="1159" actId="47"/>
        <pc:sldMkLst>
          <pc:docMk/>
          <pc:sldMk cId="1454733913" sldId="493"/>
        </pc:sldMkLst>
      </pc:sldChg>
      <pc:sldChg chg="add del">
        <pc:chgData name="Riccardo RONCELLA" userId="4714c69e-1613-49c0-b70c-bfb430bc431f" providerId="ADAL" clId="{27868E89-6D75-47CF-802B-D511749BE8C9}" dt="2021-09-17T16:52:48.764" v="1159" actId="47"/>
        <pc:sldMkLst>
          <pc:docMk/>
          <pc:sldMk cId="0" sldId="494"/>
        </pc:sldMkLst>
      </pc:sldChg>
      <pc:sldChg chg="add del">
        <pc:chgData name="Riccardo RONCELLA" userId="4714c69e-1613-49c0-b70c-bfb430bc431f" providerId="ADAL" clId="{27868E89-6D75-47CF-802B-D511749BE8C9}" dt="2021-09-17T16:52:48.764" v="1159" actId="47"/>
        <pc:sldMkLst>
          <pc:docMk/>
          <pc:sldMk cId="0" sldId="495"/>
        </pc:sldMkLst>
      </pc:sldChg>
      <pc:sldChg chg="add del">
        <pc:chgData name="Riccardo RONCELLA" userId="4714c69e-1613-49c0-b70c-bfb430bc431f" providerId="ADAL" clId="{27868E89-6D75-47CF-802B-D511749BE8C9}" dt="2021-09-17T16:52:48.764" v="1159" actId="47"/>
        <pc:sldMkLst>
          <pc:docMk/>
          <pc:sldMk cId="0" sldId="496"/>
        </pc:sldMkLst>
      </pc:sldChg>
      <pc:sldChg chg="add">
        <pc:chgData name="Riccardo RONCELLA" userId="4714c69e-1613-49c0-b70c-bfb430bc431f" providerId="ADAL" clId="{27868E89-6D75-47CF-802B-D511749BE8C9}" dt="2021-09-17T16:05:16.470" v="609"/>
        <pc:sldMkLst>
          <pc:docMk/>
          <pc:sldMk cId="0" sldId="497"/>
        </pc:sldMkLst>
      </pc:sldChg>
      <pc:sldChg chg="add">
        <pc:chgData name="Riccardo RONCELLA" userId="4714c69e-1613-49c0-b70c-bfb430bc431f" providerId="ADAL" clId="{27868E89-6D75-47CF-802B-D511749BE8C9}" dt="2021-09-17T16:05:16.470" v="609"/>
        <pc:sldMkLst>
          <pc:docMk/>
          <pc:sldMk cId="218012376" sldId="498"/>
        </pc:sldMkLst>
      </pc:sldChg>
      <pc:sldChg chg="add">
        <pc:chgData name="Riccardo RONCELLA" userId="4714c69e-1613-49c0-b70c-bfb430bc431f" providerId="ADAL" clId="{27868E89-6D75-47CF-802B-D511749BE8C9}" dt="2021-09-17T16:05:16.470" v="609"/>
        <pc:sldMkLst>
          <pc:docMk/>
          <pc:sldMk cId="71296351" sldId="499"/>
        </pc:sldMkLst>
      </pc:sldChg>
      <pc:sldChg chg="add">
        <pc:chgData name="Riccardo RONCELLA" userId="4714c69e-1613-49c0-b70c-bfb430bc431f" providerId="ADAL" clId="{27868E89-6D75-47CF-802B-D511749BE8C9}" dt="2021-09-17T16:05:16.470" v="609"/>
        <pc:sldMkLst>
          <pc:docMk/>
          <pc:sldMk cId="4199754757" sldId="500"/>
        </pc:sldMkLst>
      </pc:sldChg>
      <pc:sldChg chg="add">
        <pc:chgData name="Riccardo RONCELLA" userId="4714c69e-1613-49c0-b70c-bfb430bc431f" providerId="ADAL" clId="{27868E89-6D75-47CF-802B-D511749BE8C9}" dt="2021-09-17T16:05:16.470" v="609"/>
        <pc:sldMkLst>
          <pc:docMk/>
          <pc:sldMk cId="3023557926" sldId="501"/>
        </pc:sldMkLst>
      </pc:sldChg>
      <pc:sldChg chg="add">
        <pc:chgData name="Riccardo RONCELLA" userId="4714c69e-1613-49c0-b70c-bfb430bc431f" providerId="ADAL" clId="{27868E89-6D75-47CF-802B-D511749BE8C9}" dt="2021-09-17T16:05:16.470" v="609"/>
        <pc:sldMkLst>
          <pc:docMk/>
          <pc:sldMk cId="2065394985" sldId="502"/>
        </pc:sldMkLst>
      </pc:sldChg>
      <pc:sldChg chg="add">
        <pc:chgData name="Riccardo RONCELLA" userId="4714c69e-1613-49c0-b70c-bfb430bc431f" providerId="ADAL" clId="{27868E89-6D75-47CF-802B-D511749BE8C9}" dt="2021-09-17T16:05:16.470" v="609"/>
        <pc:sldMkLst>
          <pc:docMk/>
          <pc:sldMk cId="985178094" sldId="503"/>
        </pc:sldMkLst>
      </pc:sldChg>
      <pc:sldChg chg="add">
        <pc:chgData name="Riccardo RONCELLA" userId="4714c69e-1613-49c0-b70c-bfb430bc431f" providerId="ADAL" clId="{27868E89-6D75-47CF-802B-D511749BE8C9}" dt="2021-09-17T16:05:16.470" v="609"/>
        <pc:sldMkLst>
          <pc:docMk/>
          <pc:sldMk cId="878404860" sldId="504"/>
        </pc:sldMkLst>
      </pc:sldChg>
      <pc:sldChg chg="addSp modSp new mod ord modAnim">
        <pc:chgData name="Riccardo RONCELLA" userId="4714c69e-1613-49c0-b70c-bfb430bc431f" providerId="ADAL" clId="{27868E89-6D75-47CF-802B-D511749BE8C9}" dt="2021-09-17T16:47:03.946" v="1098"/>
        <pc:sldMkLst>
          <pc:docMk/>
          <pc:sldMk cId="2561110155" sldId="505"/>
        </pc:sldMkLst>
        <pc:spChg chg="add mod ord">
          <ac:chgData name="Riccardo RONCELLA" userId="4714c69e-1613-49c0-b70c-bfb430bc431f" providerId="ADAL" clId="{27868E89-6D75-47CF-802B-D511749BE8C9}" dt="2021-09-17T16:31:58.437" v="984" actId="1076"/>
          <ac:spMkLst>
            <pc:docMk/>
            <pc:sldMk cId="2561110155" sldId="505"/>
            <ac:spMk id="6" creationId="{7C478A9E-C4F7-4653-B26C-299EA4FC3EF2}"/>
          </ac:spMkLst>
        </pc:spChg>
        <pc:picChg chg="add mod">
          <ac:chgData name="Riccardo RONCELLA" userId="4714c69e-1613-49c0-b70c-bfb430bc431f" providerId="ADAL" clId="{27868E89-6D75-47CF-802B-D511749BE8C9}" dt="2021-09-17T16:31:25.692" v="978" actId="1076"/>
          <ac:picMkLst>
            <pc:docMk/>
            <pc:sldMk cId="2561110155" sldId="505"/>
            <ac:picMk id="5" creationId="{58DD2DAF-2EB5-491B-89C8-B44EFFBDBB25}"/>
          </ac:picMkLst>
        </pc:picChg>
        <pc:picChg chg="add mod">
          <ac:chgData name="Riccardo RONCELLA" userId="4714c69e-1613-49c0-b70c-bfb430bc431f" providerId="ADAL" clId="{27868E89-6D75-47CF-802B-D511749BE8C9}" dt="2021-09-17T16:31:47.733" v="982" actId="1076"/>
          <ac:picMkLst>
            <pc:docMk/>
            <pc:sldMk cId="2561110155" sldId="505"/>
            <ac:picMk id="8" creationId="{FF505505-20C9-4263-A7AE-B3181DAD0E8C}"/>
          </ac:picMkLst>
        </pc:picChg>
        <pc:picChg chg="add mod">
          <ac:chgData name="Riccardo RONCELLA" userId="4714c69e-1613-49c0-b70c-bfb430bc431f" providerId="ADAL" clId="{27868E89-6D75-47CF-802B-D511749BE8C9}" dt="2021-09-17T16:31:38.862" v="981" actId="1440"/>
          <ac:picMkLst>
            <pc:docMk/>
            <pc:sldMk cId="2561110155" sldId="505"/>
            <ac:picMk id="10" creationId="{4A3838C6-BC88-40CB-AB6D-7CC42D74D1D3}"/>
          </ac:picMkLst>
        </pc:picChg>
        <pc:picChg chg="add mod">
          <ac:chgData name="Riccardo RONCELLA" userId="4714c69e-1613-49c0-b70c-bfb430bc431f" providerId="ADAL" clId="{27868E89-6D75-47CF-802B-D511749BE8C9}" dt="2021-09-17T16:32:56.877" v="988" actId="14100"/>
          <ac:picMkLst>
            <pc:docMk/>
            <pc:sldMk cId="2561110155" sldId="505"/>
            <ac:picMk id="12" creationId="{750351C4-E517-4C69-BDA4-62A200D58B9A}"/>
          </ac:picMkLst>
        </pc:picChg>
      </pc:sldChg>
    </pc:docChg>
  </pc:docChgLst>
  <pc:docChgLst>
    <pc:chgData name="Riccardo RONCELLA" userId="4714c69e-1613-49c0-b70c-bfb430bc431f" providerId="ADAL" clId="{BD5AD468-C793-4C74-8D5D-7E8CFF440FAB}"/>
    <pc:docChg chg="undo custSel addSld delSld modSld sldOrd modMainMaster">
      <pc:chgData name="Riccardo RONCELLA" userId="4714c69e-1613-49c0-b70c-bfb430bc431f" providerId="ADAL" clId="{BD5AD468-C793-4C74-8D5D-7E8CFF440FAB}" dt="2021-11-29T11:34:19.450" v="1381" actId="47"/>
      <pc:docMkLst>
        <pc:docMk/>
      </pc:docMkLst>
      <pc:sldChg chg="modSp add del">
        <pc:chgData name="Riccardo RONCELLA" userId="4714c69e-1613-49c0-b70c-bfb430bc431f" providerId="ADAL" clId="{BD5AD468-C793-4C74-8D5D-7E8CFF440FAB}" dt="2021-11-26T18:03:18.001" v="1336" actId="14100"/>
        <pc:sldMkLst>
          <pc:docMk/>
          <pc:sldMk cId="0" sldId="257"/>
        </pc:sldMkLst>
        <pc:spChg chg="mod">
          <ac:chgData name="Riccardo RONCELLA" userId="4714c69e-1613-49c0-b70c-bfb430bc431f" providerId="ADAL" clId="{BD5AD468-C793-4C74-8D5D-7E8CFF440FAB}" dt="2021-11-26T18:02:50.534" v="1329" actId="2711"/>
          <ac:spMkLst>
            <pc:docMk/>
            <pc:sldMk cId="0" sldId="257"/>
            <ac:spMk id="6146" creationId="{7F4FFFA9-9CAE-46B7-B6F7-FB3CD9C5AB3C}"/>
          </ac:spMkLst>
        </pc:spChg>
        <pc:spChg chg="mod">
          <ac:chgData name="Riccardo RONCELLA" userId="4714c69e-1613-49c0-b70c-bfb430bc431f" providerId="ADAL" clId="{BD5AD468-C793-4C74-8D5D-7E8CFF440FAB}" dt="2021-11-26T18:03:06.032" v="1333" actId="1076"/>
          <ac:spMkLst>
            <pc:docMk/>
            <pc:sldMk cId="0" sldId="257"/>
            <ac:spMk id="6147" creationId="{4AF60671-D5ED-4EF9-800E-11FD541A1838}"/>
          </ac:spMkLst>
        </pc:spChg>
        <pc:spChg chg="mod">
          <ac:chgData name="Riccardo RONCELLA" userId="4714c69e-1613-49c0-b70c-bfb430bc431f" providerId="ADAL" clId="{BD5AD468-C793-4C74-8D5D-7E8CFF440FAB}" dt="2021-11-26T18:02:55.649" v="1331" actId="14100"/>
          <ac:spMkLst>
            <pc:docMk/>
            <pc:sldMk cId="0" sldId="257"/>
            <ac:spMk id="6149" creationId="{032B9991-F4FA-4FEE-9FA0-D9A032CE24DD}"/>
          </ac:spMkLst>
        </pc:spChg>
        <pc:spChg chg="mod">
          <ac:chgData name="Riccardo RONCELLA" userId="4714c69e-1613-49c0-b70c-bfb430bc431f" providerId="ADAL" clId="{BD5AD468-C793-4C74-8D5D-7E8CFF440FAB}" dt="2021-11-26T18:03:18.001" v="1336" actId="14100"/>
          <ac:spMkLst>
            <pc:docMk/>
            <pc:sldMk cId="0" sldId="257"/>
            <ac:spMk id="6150" creationId="{536C5CDB-E6B9-42C8-944A-A04B3AD9DBD6}"/>
          </ac:spMkLst>
        </pc:spChg>
        <pc:spChg chg="mod">
          <ac:chgData name="Riccardo RONCELLA" userId="4714c69e-1613-49c0-b70c-bfb430bc431f" providerId="ADAL" clId="{BD5AD468-C793-4C74-8D5D-7E8CFF440FAB}" dt="2021-11-26T18:02:34.846" v="1328" actId="1076"/>
          <ac:spMkLst>
            <pc:docMk/>
            <pc:sldMk cId="0" sldId="257"/>
            <ac:spMk id="6154" creationId="{652017DF-85D8-4BEE-9675-F2B2EFF5667B}"/>
          </ac:spMkLst>
        </pc:spChg>
        <pc:spChg chg="mod">
          <ac:chgData name="Riccardo RONCELLA" userId="4714c69e-1613-49c0-b70c-bfb430bc431f" providerId="ADAL" clId="{BD5AD468-C793-4C74-8D5D-7E8CFF440FAB}" dt="2021-11-26T18:03:12.048" v="1334" actId="1076"/>
          <ac:spMkLst>
            <pc:docMk/>
            <pc:sldMk cId="0" sldId="257"/>
            <ac:spMk id="6156" creationId="{933A5A8B-8095-4EE2-A1D9-7FB973104159}"/>
          </ac:spMkLst>
        </pc:spChg>
        <pc:spChg chg="mod">
          <ac:chgData name="Riccardo RONCELLA" userId="4714c69e-1613-49c0-b70c-bfb430bc431f" providerId="ADAL" clId="{BD5AD468-C793-4C74-8D5D-7E8CFF440FAB}" dt="2021-11-26T18:03:12.048" v="1334" actId="1076"/>
          <ac:spMkLst>
            <pc:docMk/>
            <pc:sldMk cId="0" sldId="257"/>
            <ac:spMk id="6157" creationId="{B914FC29-3AFA-4A4B-8807-02836D03BFD9}"/>
          </ac:spMkLst>
        </pc:spChg>
        <pc:spChg chg="mod">
          <ac:chgData name="Riccardo RONCELLA" userId="4714c69e-1613-49c0-b70c-bfb430bc431f" providerId="ADAL" clId="{BD5AD468-C793-4C74-8D5D-7E8CFF440FAB}" dt="2021-11-26T18:03:12.048" v="1334" actId="1076"/>
          <ac:spMkLst>
            <pc:docMk/>
            <pc:sldMk cId="0" sldId="257"/>
            <ac:spMk id="6158" creationId="{DDA3EDF4-60BC-405D-AD23-DAC1AB6F0A25}"/>
          </ac:spMkLst>
        </pc:spChg>
        <pc:spChg chg="mod">
          <ac:chgData name="Riccardo RONCELLA" userId="4714c69e-1613-49c0-b70c-bfb430bc431f" providerId="ADAL" clId="{BD5AD468-C793-4C74-8D5D-7E8CFF440FAB}" dt="2021-11-26T18:03:12.048" v="1334" actId="1076"/>
          <ac:spMkLst>
            <pc:docMk/>
            <pc:sldMk cId="0" sldId="257"/>
            <ac:spMk id="6159" creationId="{DEE4FB63-0686-4723-B1DD-73D4A99D784B}"/>
          </ac:spMkLst>
        </pc:spChg>
        <pc:spChg chg="mod">
          <ac:chgData name="Riccardo RONCELLA" userId="4714c69e-1613-49c0-b70c-bfb430bc431f" providerId="ADAL" clId="{BD5AD468-C793-4C74-8D5D-7E8CFF440FAB}" dt="2021-11-26T18:03:12.048" v="1334" actId="1076"/>
          <ac:spMkLst>
            <pc:docMk/>
            <pc:sldMk cId="0" sldId="257"/>
            <ac:spMk id="6160" creationId="{62EC43D0-E32F-43A4-B692-861E299ED7C0}"/>
          </ac:spMkLst>
        </pc:spChg>
        <pc:spChg chg="mod">
          <ac:chgData name="Riccardo RONCELLA" userId="4714c69e-1613-49c0-b70c-bfb430bc431f" providerId="ADAL" clId="{BD5AD468-C793-4C74-8D5D-7E8CFF440FAB}" dt="2021-11-26T18:03:12.048" v="1334" actId="1076"/>
          <ac:spMkLst>
            <pc:docMk/>
            <pc:sldMk cId="0" sldId="257"/>
            <ac:spMk id="6161" creationId="{FCE9B4FE-3BA6-4EB3-AFB0-B749F20E85F1}"/>
          </ac:spMkLst>
        </pc:spChg>
        <pc:spChg chg="mod">
          <ac:chgData name="Riccardo RONCELLA" userId="4714c69e-1613-49c0-b70c-bfb430bc431f" providerId="ADAL" clId="{BD5AD468-C793-4C74-8D5D-7E8CFF440FAB}" dt="2021-11-26T18:03:12.048" v="1334" actId="1076"/>
          <ac:spMkLst>
            <pc:docMk/>
            <pc:sldMk cId="0" sldId="257"/>
            <ac:spMk id="6162" creationId="{71E78EA7-7DE9-4548-819E-9C46270BE801}"/>
          </ac:spMkLst>
        </pc:spChg>
        <pc:spChg chg="mod">
          <ac:chgData name="Riccardo RONCELLA" userId="4714c69e-1613-49c0-b70c-bfb430bc431f" providerId="ADAL" clId="{BD5AD468-C793-4C74-8D5D-7E8CFF440FAB}" dt="2021-11-26T18:03:12.048" v="1334" actId="1076"/>
          <ac:spMkLst>
            <pc:docMk/>
            <pc:sldMk cId="0" sldId="257"/>
            <ac:spMk id="6163" creationId="{2CD0B990-9A5C-436C-86FF-244AA883838D}"/>
          </ac:spMkLst>
        </pc:spChg>
        <pc:spChg chg="mod">
          <ac:chgData name="Riccardo RONCELLA" userId="4714c69e-1613-49c0-b70c-bfb430bc431f" providerId="ADAL" clId="{BD5AD468-C793-4C74-8D5D-7E8CFF440FAB}" dt="2021-11-26T18:03:12.048" v="1334" actId="1076"/>
          <ac:spMkLst>
            <pc:docMk/>
            <pc:sldMk cId="0" sldId="257"/>
            <ac:spMk id="6164" creationId="{6D74C302-A48A-4B50-BC24-35D012A71862}"/>
          </ac:spMkLst>
        </pc:spChg>
        <pc:spChg chg="mod">
          <ac:chgData name="Riccardo RONCELLA" userId="4714c69e-1613-49c0-b70c-bfb430bc431f" providerId="ADAL" clId="{BD5AD468-C793-4C74-8D5D-7E8CFF440FAB}" dt="2021-11-26T18:02:34.846" v="1328" actId="1076"/>
          <ac:spMkLst>
            <pc:docMk/>
            <pc:sldMk cId="0" sldId="257"/>
            <ac:spMk id="6166" creationId="{0ACC62FA-DEC6-4FDF-8DA7-380CB7FDB881}"/>
          </ac:spMkLst>
        </pc:spChg>
        <pc:spChg chg="mod">
          <ac:chgData name="Riccardo RONCELLA" userId="4714c69e-1613-49c0-b70c-bfb430bc431f" providerId="ADAL" clId="{BD5AD468-C793-4C74-8D5D-7E8CFF440FAB}" dt="2021-11-26T18:02:34.846" v="1328" actId="1076"/>
          <ac:spMkLst>
            <pc:docMk/>
            <pc:sldMk cId="0" sldId="257"/>
            <ac:spMk id="6167" creationId="{DC2B8ADB-7F45-471A-A300-C6B9B1940017}"/>
          </ac:spMkLst>
        </pc:spChg>
        <pc:spChg chg="mod">
          <ac:chgData name="Riccardo RONCELLA" userId="4714c69e-1613-49c0-b70c-bfb430bc431f" providerId="ADAL" clId="{BD5AD468-C793-4C74-8D5D-7E8CFF440FAB}" dt="2021-11-26T18:02:34.846" v="1328" actId="1076"/>
          <ac:spMkLst>
            <pc:docMk/>
            <pc:sldMk cId="0" sldId="257"/>
            <ac:spMk id="6168" creationId="{5CFD3647-1256-4CD9-896C-DF59143ECBA6}"/>
          </ac:spMkLst>
        </pc:spChg>
        <pc:spChg chg="mod">
          <ac:chgData name="Riccardo RONCELLA" userId="4714c69e-1613-49c0-b70c-bfb430bc431f" providerId="ADAL" clId="{BD5AD468-C793-4C74-8D5D-7E8CFF440FAB}" dt="2021-11-26T18:02:34.846" v="1328" actId="1076"/>
          <ac:spMkLst>
            <pc:docMk/>
            <pc:sldMk cId="0" sldId="257"/>
            <ac:spMk id="6169" creationId="{FEA9EC49-EFB8-46B4-BA91-530D92431981}"/>
          </ac:spMkLst>
        </pc:spChg>
        <pc:spChg chg="mod">
          <ac:chgData name="Riccardo RONCELLA" userId="4714c69e-1613-49c0-b70c-bfb430bc431f" providerId="ADAL" clId="{BD5AD468-C793-4C74-8D5D-7E8CFF440FAB}" dt="2021-09-22T15:05:21.782" v="159" actId="14100"/>
          <ac:spMkLst>
            <pc:docMk/>
            <pc:sldMk cId="0" sldId="257"/>
            <ac:spMk id="19458" creationId="{73D6EA8B-B828-4424-911A-0851E33ABF8B}"/>
          </ac:spMkLst>
        </pc:spChg>
        <pc:spChg chg="mod">
          <ac:chgData name="Riccardo RONCELLA" userId="4714c69e-1613-49c0-b70c-bfb430bc431f" providerId="ADAL" clId="{BD5AD468-C793-4C74-8D5D-7E8CFF440FAB}" dt="2021-09-22T15:05:10.005" v="155" actId="1076"/>
          <ac:spMkLst>
            <pc:docMk/>
            <pc:sldMk cId="0" sldId="257"/>
            <ac:spMk id="19460" creationId="{177A1FA4-C36E-4B60-9B12-53115FA73A67}"/>
          </ac:spMkLst>
        </pc:spChg>
        <pc:spChg chg="mod">
          <ac:chgData name="Riccardo RONCELLA" userId="4714c69e-1613-49c0-b70c-bfb430bc431f" providerId="ADAL" clId="{BD5AD468-C793-4C74-8D5D-7E8CFF440FAB}" dt="2021-09-22T15:04:50.756" v="151" actId="2711"/>
          <ac:spMkLst>
            <pc:docMk/>
            <pc:sldMk cId="0" sldId="257"/>
            <ac:spMk id="19463" creationId="{844D30E4-B948-4482-BC5D-441D8D8DF555}"/>
          </ac:spMkLst>
        </pc:spChg>
        <pc:spChg chg="mod">
          <ac:chgData name="Riccardo RONCELLA" userId="4714c69e-1613-49c0-b70c-bfb430bc431f" providerId="ADAL" clId="{BD5AD468-C793-4C74-8D5D-7E8CFF440FAB}" dt="2021-09-22T15:04:57.854" v="152" actId="1076"/>
          <ac:spMkLst>
            <pc:docMk/>
            <pc:sldMk cId="0" sldId="257"/>
            <ac:spMk id="19464" creationId="{9F9011C3-7AA2-4928-870F-F0FA676ACE7B}"/>
          </ac:spMkLst>
        </pc:spChg>
        <pc:spChg chg="mod">
          <ac:chgData name="Riccardo RONCELLA" userId="4714c69e-1613-49c0-b70c-bfb430bc431f" providerId="ADAL" clId="{BD5AD468-C793-4C74-8D5D-7E8CFF440FAB}" dt="2021-09-22T15:05:13.717" v="156" actId="1076"/>
          <ac:spMkLst>
            <pc:docMk/>
            <pc:sldMk cId="0" sldId="257"/>
            <ac:spMk id="19465" creationId="{0522A730-CBA4-4033-B652-757190523E75}"/>
          </ac:spMkLst>
        </pc:spChg>
        <pc:grpChg chg="mod">
          <ac:chgData name="Riccardo RONCELLA" userId="4714c69e-1613-49c0-b70c-bfb430bc431f" providerId="ADAL" clId="{BD5AD468-C793-4C74-8D5D-7E8CFF440FAB}" dt="2021-11-26T18:02:34.846" v="1328" actId="1076"/>
          <ac:grpSpMkLst>
            <pc:docMk/>
            <pc:sldMk cId="0" sldId="257"/>
            <ac:grpSpMk id="6148" creationId="{DA4F2E9E-DCED-4806-8410-C9C2D363004F}"/>
          </ac:grpSpMkLst>
        </pc:grpChg>
        <pc:grpChg chg="mod">
          <ac:chgData name="Riccardo RONCELLA" userId="4714c69e-1613-49c0-b70c-bfb430bc431f" providerId="ADAL" clId="{BD5AD468-C793-4C74-8D5D-7E8CFF440FAB}" dt="2021-11-26T18:03:12.048" v="1334" actId="1076"/>
          <ac:grpSpMkLst>
            <pc:docMk/>
            <pc:sldMk cId="0" sldId="257"/>
            <ac:grpSpMk id="6153" creationId="{7D934030-7153-4A33-BCE0-F6A04FF2EA1E}"/>
          </ac:grpSpMkLst>
        </pc:grpChg>
        <pc:grpChg chg="mod">
          <ac:chgData name="Riccardo RONCELLA" userId="4714c69e-1613-49c0-b70c-bfb430bc431f" providerId="ADAL" clId="{BD5AD468-C793-4C74-8D5D-7E8CFF440FAB}" dt="2021-11-26T18:03:12.048" v="1334" actId="1076"/>
          <ac:grpSpMkLst>
            <pc:docMk/>
            <pc:sldMk cId="0" sldId="257"/>
            <ac:grpSpMk id="6155" creationId="{0CFC914A-3B84-49AD-9E06-AFADECFAFC06}"/>
          </ac:grpSpMkLst>
        </pc:grpChg>
        <pc:graphicFrameChg chg="mod">
          <ac:chgData name="Riccardo RONCELLA" userId="4714c69e-1613-49c0-b70c-bfb430bc431f" providerId="ADAL" clId="{BD5AD468-C793-4C74-8D5D-7E8CFF440FAB}" dt="2021-11-26T18:03:12.048" v="1334" actId="1076"/>
          <ac:graphicFrameMkLst>
            <pc:docMk/>
            <pc:sldMk cId="0" sldId="257"/>
            <ac:graphicFrameMk id="6151" creationId="{CC6A53EA-1A8C-4AA2-AD62-8E88FF0FF82F}"/>
          </ac:graphicFrameMkLst>
        </pc:graphicFrameChg>
        <pc:graphicFrameChg chg="mod">
          <ac:chgData name="Riccardo RONCELLA" userId="4714c69e-1613-49c0-b70c-bfb430bc431f" providerId="ADAL" clId="{BD5AD468-C793-4C74-8D5D-7E8CFF440FAB}" dt="2021-11-26T18:03:12.048" v="1334" actId="1076"/>
          <ac:graphicFrameMkLst>
            <pc:docMk/>
            <pc:sldMk cId="0" sldId="257"/>
            <ac:graphicFrameMk id="6152" creationId="{F5C17969-6A5A-4F27-B6A3-5D876C389C0A}"/>
          </ac:graphicFrameMkLst>
        </pc:graphicFrameChg>
        <pc:picChg chg="mod">
          <ac:chgData name="Riccardo RONCELLA" userId="4714c69e-1613-49c0-b70c-bfb430bc431f" providerId="ADAL" clId="{BD5AD468-C793-4C74-8D5D-7E8CFF440FAB}" dt="2021-11-26T18:02:34.846" v="1328" actId="1076"/>
          <ac:picMkLst>
            <pc:docMk/>
            <pc:sldMk cId="0" sldId="257"/>
            <ac:picMk id="6165" creationId="{64D0281A-5D29-4778-B6CE-E466CC5F92C3}"/>
          </ac:picMkLst>
        </pc:picChg>
        <pc:picChg chg="mod">
          <ac:chgData name="Riccardo RONCELLA" userId="4714c69e-1613-49c0-b70c-bfb430bc431f" providerId="ADAL" clId="{BD5AD468-C793-4C74-8D5D-7E8CFF440FAB}" dt="2021-09-22T15:05:07.718" v="154" actId="1076"/>
          <ac:picMkLst>
            <pc:docMk/>
            <pc:sldMk cId="0" sldId="257"/>
            <ac:picMk id="19459" creationId="{3853F1B1-EED3-46C7-A7FB-8F772002F572}"/>
          </ac:picMkLst>
        </pc:picChg>
        <pc:picChg chg="mod">
          <ac:chgData name="Riccardo RONCELLA" userId="4714c69e-1613-49c0-b70c-bfb430bc431f" providerId="ADAL" clId="{BD5AD468-C793-4C74-8D5D-7E8CFF440FAB}" dt="2021-09-22T15:04:50.756" v="151" actId="2711"/>
          <ac:picMkLst>
            <pc:docMk/>
            <pc:sldMk cId="0" sldId="257"/>
            <ac:picMk id="19461" creationId="{40C0293B-D34A-4CB5-AD59-AEB068B6FF79}"/>
          </ac:picMkLst>
        </pc:picChg>
        <pc:picChg chg="mod">
          <ac:chgData name="Riccardo RONCELLA" userId="4714c69e-1613-49c0-b70c-bfb430bc431f" providerId="ADAL" clId="{BD5AD468-C793-4C74-8D5D-7E8CFF440FAB}" dt="2021-09-22T15:05:01.525" v="153" actId="1076"/>
          <ac:picMkLst>
            <pc:docMk/>
            <pc:sldMk cId="0" sldId="257"/>
            <ac:picMk id="19462" creationId="{CE246A0F-A32B-40A1-96E7-C70CF41A1C65}"/>
          </ac:picMkLst>
        </pc:picChg>
        <pc:picChg chg="mod">
          <ac:chgData name="Riccardo RONCELLA" userId="4714c69e-1613-49c0-b70c-bfb430bc431f" providerId="ADAL" clId="{BD5AD468-C793-4C74-8D5D-7E8CFF440FAB}" dt="2021-09-22T15:04:57.854" v="152" actId="1076"/>
          <ac:picMkLst>
            <pc:docMk/>
            <pc:sldMk cId="0" sldId="257"/>
            <ac:picMk id="19466" creationId="{EF92A8BD-2EF2-4563-9A16-6CC70A5CEC24}"/>
          </ac:picMkLst>
        </pc:picChg>
      </pc:sldChg>
      <pc:sldChg chg="del">
        <pc:chgData name="Riccardo RONCELLA" userId="4714c69e-1613-49c0-b70c-bfb430bc431f" providerId="ADAL" clId="{BD5AD468-C793-4C74-8D5D-7E8CFF440FAB}" dt="2021-09-22T14:46:40.401" v="0" actId="47"/>
        <pc:sldMkLst>
          <pc:docMk/>
          <pc:sldMk cId="2288451933" sldId="257"/>
        </pc:sldMkLst>
      </pc:sldChg>
      <pc:sldChg chg="modSp add del">
        <pc:chgData name="Riccardo RONCELLA" userId="4714c69e-1613-49c0-b70c-bfb430bc431f" providerId="ADAL" clId="{BD5AD468-C793-4C74-8D5D-7E8CFF440FAB}" dt="2021-09-23T15:35:53.753" v="543" actId="47"/>
        <pc:sldMkLst>
          <pc:docMk/>
          <pc:sldMk cId="0" sldId="258"/>
        </pc:sldMkLst>
        <pc:spChg chg="mod">
          <ac:chgData name="Riccardo RONCELLA" userId="4714c69e-1613-49c0-b70c-bfb430bc431f" providerId="ADAL" clId="{BD5AD468-C793-4C74-8D5D-7E8CFF440FAB}" dt="2021-09-22T14:58:45.507" v="117" actId="2711"/>
          <ac:spMkLst>
            <pc:docMk/>
            <pc:sldMk cId="0" sldId="258"/>
            <ac:spMk id="13315" creationId="{717442E4-E2EF-4421-AC50-1ABF7A3BA1CF}"/>
          </ac:spMkLst>
        </pc:spChg>
        <pc:spChg chg="mod">
          <ac:chgData name="Riccardo RONCELLA" userId="4714c69e-1613-49c0-b70c-bfb430bc431f" providerId="ADAL" clId="{BD5AD468-C793-4C74-8D5D-7E8CFF440FAB}" dt="2021-09-22T14:59:14.621" v="124" actId="1076"/>
          <ac:spMkLst>
            <pc:docMk/>
            <pc:sldMk cId="0" sldId="258"/>
            <ac:spMk id="13316" creationId="{EBE5B59A-481F-41EA-94A9-A0424D7266B4}"/>
          </ac:spMkLst>
        </pc:spChg>
        <pc:spChg chg="mod">
          <ac:chgData name="Riccardo RONCELLA" userId="4714c69e-1613-49c0-b70c-bfb430bc431f" providerId="ADAL" clId="{BD5AD468-C793-4C74-8D5D-7E8CFF440FAB}" dt="2021-09-22T14:58:58.301" v="119" actId="14100"/>
          <ac:spMkLst>
            <pc:docMk/>
            <pc:sldMk cId="0" sldId="258"/>
            <ac:spMk id="13317" creationId="{BFC45D13-A496-4C61-8D1B-3A3A7F4B638C}"/>
          </ac:spMkLst>
        </pc:spChg>
        <pc:picChg chg="mod">
          <ac:chgData name="Riccardo RONCELLA" userId="4714c69e-1613-49c0-b70c-bfb430bc431f" providerId="ADAL" clId="{BD5AD468-C793-4C74-8D5D-7E8CFF440FAB}" dt="2021-09-22T14:59:03.301" v="120" actId="1076"/>
          <ac:picMkLst>
            <pc:docMk/>
            <pc:sldMk cId="0" sldId="258"/>
            <ac:picMk id="13314" creationId="{D8D135FD-E061-4DBD-882D-07F95FEF814D}"/>
          </ac:picMkLst>
        </pc:picChg>
      </pc:sldChg>
      <pc:sldChg chg="addSp modSp add del mod">
        <pc:chgData name="Riccardo RONCELLA" userId="4714c69e-1613-49c0-b70c-bfb430bc431f" providerId="ADAL" clId="{BD5AD468-C793-4C74-8D5D-7E8CFF440FAB}" dt="2021-09-23T15:35:55.388" v="544" actId="47"/>
        <pc:sldMkLst>
          <pc:docMk/>
          <pc:sldMk cId="0" sldId="259"/>
        </pc:sldMkLst>
        <pc:spChg chg="mod">
          <ac:chgData name="Riccardo RONCELLA" userId="4714c69e-1613-49c0-b70c-bfb430bc431f" providerId="ADAL" clId="{BD5AD468-C793-4C74-8D5D-7E8CFF440FAB}" dt="2021-09-22T14:54:28.868" v="90" actId="1076"/>
          <ac:spMkLst>
            <pc:docMk/>
            <pc:sldMk cId="0" sldId="259"/>
            <ac:spMk id="2" creationId="{28928A1B-9E73-4C53-A5E2-CAB910465F3A}"/>
          </ac:spMkLst>
        </pc:spChg>
        <pc:spChg chg="mod">
          <ac:chgData name="Riccardo RONCELLA" userId="4714c69e-1613-49c0-b70c-bfb430bc431f" providerId="ADAL" clId="{BD5AD468-C793-4C74-8D5D-7E8CFF440FAB}" dt="2021-09-22T14:54:28.868" v="90" actId="1076"/>
          <ac:spMkLst>
            <pc:docMk/>
            <pc:sldMk cId="0" sldId="259"/>
            <ac:spMk id="3" creationId="{A8F829E2-45DE-4233-A8FB-4078DE9F34CC}"/>
          </ac:spMkLst>
        </pc:spChg>
        <pc:spChg chg="mod">
          <ac:chgData name="Riccardo RONCELLA" userId="4714c69e-1613-49c0-b70c-bfb430bc431f" providerId="ADAL" clId="{BD5AD468-C793-4C74-8D5D-7E8CFF440FAB}" dt="2021-09-22T14:54:28.868" v="90" actId="1076"/>
          <ac:spMkLst>
            <pc:docMk/>
            <pc:sldMk cId="0" sldId="259"/>
            <ac:spMk id="4" creationId="{4469A740-CB67-4C24-B347-BCBE4E8E0499}"/>
          </ac:spMkLst>
        </pc:spChg>
        <pc:spChg chg="mod">
          <ac:chgData name="Riccardo RONCELLA" userId="4714c69e-1613-49c0-b70c-bfb430bc431f" providerId="ADAL" clId="{BD5AD468-C793-4C74-8D5D-7E8CFF440FAB}" dt="2021-09-22T14:54:28.868" v="90" actId="1076"/>
          <ac:spMkLst>
            <pc:docMk/>
            <pc:sldMk cId="0" sldId="259"/>
            <ac:spMk id="6" creationId="{E8084E0C-3385-43CD-974B-B9B6B7F04E6E}"/>
          </ac:spMkLst>
        </pc:spChg>
        <pc:spChg chg="mod">
          <ac:chgData name="Riccardo RONCELLA" userId="4714c69e-1613-49c0-b70c-bfb430bc431f" providerId="ADAL" clId="{BD5AD468-C793-4C74-8D5D-7E8CFF440FAB}" dt="2021-09-22T14:54:28.868" v="90" actId="1076"/>
          <ac:spMkLst>
            <pc:docMk/>
            <pc:sldMk cId="0" sldId="259"/>
            <ac:spMk id="8" creationId="{DE698588-47E5-4581-9196-0112D2CB39A2}"/>
          </ac:spMkLst>
        </pc:spChg>
        <pc:spChg chg="mod">
          <ac:chgData name="Riccardo RONCELLA" userId="4714c69e-1613-49c0-b70c-bfb430bc431f" providerId="ADAL" clId="{BD5AD468-C793-4C74-8D5D-7E8CFF440FAB}" dt="2021-09-22T14:54:28.868" v="90" actId="1076"/>
          <ac:spMkLst>
            <pc:docMk/>
            <pc:sldMk cId="0" sldId="259"/>
            <ac:spMk id="14" creationId="{3E284DC1-141B-4938-97B5-AF923F751C99}"/>
          </ac:spMkLst>
        </pc:spChg>
        <pc:spChg chg="mod">
          <ac:chgData name="Riccardo RONCELLA" userId="4714c69e-1613-49c0-b70c-bfb430bc431f" providerId="ADAL" clId="{BD5AD468-C793-4C74-8D5D-7E8CFF440FAB}" dt="2021-09-22T14:54:05.933" v="83" actId="2711"/>
          <ac:spMkLst>
            <pc:docMk/>
            <pc:sldMk cId="0" sldId="259"/>
            <ac:spMk id="9220" creationId="{B0FEC47C-615A-40CA-889C-85D6EE195037}"/>
          </ac:spMkLst>
        </pc:spChg>
        <pc:spChg chg="mod">
          <ac:chgData name="Riccardo RONCELLA" userId="4714c69e-1613-49c0-b70c-bfb430bc431f" providerId="ADAL" clId="{BD5AD468-C793-4C74-8D5D-7E8CFF440FAB}" dt="2021-09-22T14:54:37.332" v="92" actId="1076"/>
          <ac:spMkLst>
            <pc:docMk/>
            <pc:sldMk cId="0" sldId="259"/>
            <ac:spMk id="9221" creationId="{F4A1C2F6-F439-4DE7-8B49-232D08E8DECF}"/>
          </ac:spMkLst>
        </pc:spChg>
        <pc:spChg chg="mod">
          <ac:chgData name="Riccardo RONCELLA" userId="4714c69e-1613-49c0-b70c-bfb430bc431f" providerId="ADAL" clId="{BD5AD468-C793-4C74-8D5D-7E8CFF440FAB}" dt="2021-09-22T14:54:16.244" v="86" actId="14100"/>
          <ac:spMkLst>
            <pc:docMk/>
            <pc:sldMk cId="0" sldId="259"/>
            <ac:spMk id="9222" creationId="{98A105C1-E11B-4E67-A5B4-C8BCE3D78353}"/>
          </ac:spMkLst>
        </pc:spChg>
        <pc:spChg chg="mod">
          <ac:chgData name="Riccardo RONCELLA" userId="4714c69e-1613-49c0-b70c-bfb430bc431f" providerId="ADAL" clId="{BD5AD468-C793-4C74-8D5D-7E8CFF440FAB}" dt="2021-09-22T14:54:28.868" v="90" actId="1076"/>
          <ac:spMkLst>
            <pc:docMk/>
            <pc:sldMk cId="0" sldId="259"/>
            <ac:spMk id="9229" creationId="{806BC047-49FC-42B8-B161-A7812F080C0D}"/>
          </ac:spMkLst>
        </pc:spChg>
        <pc:spChg chg="mod">
          <ac:chgData name="Riccardo RONCELLA" userId="4714c69e-1613-49c0-b70c-bfb430bc431f" providerId="ADAL" clId="{BD5AD468-C793-4C74-8D5D-7E8CFF440FAB}" dt="2021-09-22T14:54:28.868" v="90" actId="1076"/>
          <ac:spMkLst>
            <pc:docMk/>
            <pc:sldMk cId="0" sldId="259"/>
            <ac:spMk id="9230" creationId="{5872DC8D-2551-44B3-996A-50FBD036C99D}"/>
          </ac:spMkLst>
        </pc:spChg>
        <pc:grpChg chg="add mod">
          <ac:chgData name="Riccardo RONCELLA" userId="4714c69e-1613-49c0-b70c-bfb430bc431f" providerId="ADAL" clId="{BD5AD468-C793-4C74-8D5D-7E8CFF440FAB}" dt="2021-09-22T14:54:28.868" v="90" actId="1076"/>
          <ac:grpSpMkLst>
            <pc:docMk/>
            <pc:sldMk cId="0" sldId="259"/>
            <ac:grpSpMk id="5" creationId="{9F57DDBF-3F87-4EEC-9506-18B0D96A0623}"/>
          </ac:grpSpMkLst>
        </pc:grpChg>
        <pc:grpChg chg="mod">
          <ac:chgData name="Riccardo RONCELLA" userId="4714c69e-1613-49c0-b70c-bfb430bc431f" providerId="ADAL" clId="{BD5AD468-C793-4C74-8D5D-7E8CFF440FAB}" dt="2021-09-22T14:54:28.868" v="90" actId="1076"/>
          <ac:grpSpMkLst>
            <pc:docMk/>
            <pc:sldMk cId="0" sldId="259"/>
            <ac:grpSpMk id="9225" creationId="{8EB8851C-2022-41D7-901C-1BEF6E1F57AE}"/>
          </ac:grpSpMkLst>
        </pc:grpChg>
        <pc:picChg chg="mod">
          <ac:chgData name="Riccardo RONCELLA" userId="4714c69e-1613-49c0-b70c-bfb430bc431f" providerId="ADAL" clId="{BD5AD468-C793-4C74-8D5D-7E8CFF440FAB}" dt="2021-09-22T14:55:29.077" v="99" actId="732"/>
          <ac:picMkLst>
            <pc:docMk/>
            <pc:sldMk cId="0" sldId="259"/>
            <ac:picMk id="9218" creationId="{FA7F84DA-2316-47EA-BDD2-BEF1A984DB24}"/>
          </ac:picMkLst>
        </pc:picChg>
        <pc:picChg chg="mod">
          <ac:chgData name="Riccardo RONCELLA" userId="4714c69e-1613-49c0-b70c-bfb430bc431f" providerId="ADAL" clId="{BD5AD468-C793-4C74-8D5D-7E8CFF440FAB}" dt="2021-09-22T14:55:24.076" v="98" actId="1076"/>
          <ac:picMkLst>
            <pc:docMk/>
            <pc:sldMk cId="0" sldId="259"/>
            <ac:picMk id="9219" creationId="{6DE5CC41-5673-447A-A586-5A34FC4102A9}"/>
          </ac:picMkLst>
        </pc:picChg>
        <pc:cxnChg chg="mod">
          <ac:chgData name="Riccardo RONCELLA" userId="4714c69e-1613-49c0-b70c-bfb430bc431f" providerId="ADAL" clId="{BD5AD468-C793-4C74-8D5D-7E8CFF440FAB}" dt="2021-09-22T14:54:28.868" v="90" actId="1076"/>
          <ac:cxnSpMkLst>
            <pc:docMk/>
            <pc:sldMk cId="0" sldId="259"/>
            <ac:cxnSpMk id="7" creationId="{3658D869-7D8A-41E6-AB3C-FC40CDD4F50E}"/>
          </ac:cxnSpMkLst>
        </pc:cxnChg>
        <pc:cxnChg chg="mod">
          <ac:chgData name="Riccardo RONCELLA" userId="4714c69e-1613-49c0-b70c-bfb430bc431f" providerId="ADAL" clId="{BD5AD468-C793-4C74-8D5D-7E8CFF440FAB}" dt="2021-09-22T14:54:28.868" v="90" actId="1076"/>
          <ac:cxnSpMkLst>
            <pc:docMk/>
            <pc:sldMk cId="0" sldId="259"/>
            <ac:cxnSpMk id="12" creationId="{C46A6158-6B1A-423B-9C74-2C87354CF809}"/>
          </ac:cxnSpMkLst>
        </pc:cxnChg>
      </pc:sldChg>
      <pc:sldChg chg="del">
        <pc:chgData name="Riccardo RONCELLA" userId="4714c69e-1613-49c0-b70c-bfb430bc431f" providerId="ADAL" clId="{BD5AD468-C793-4C74-8D5D-7E8CFF440FAB}" dt="2021-09-22T14:47:15.053" v="26" actId="47"/>
        <pc:sldMkLst>
          <pc:docMk/>
          <pc:sldMk cId="2650459101" sldId="259"/>
        </pc:sldMkLst>
      </pc:sldChg>
      <pc:sldChg chg="delSp modSp add del">
        <pc:chgData name="Riccardo RONCELLA" userId="4714c69e-1613-49c0-b70c-bfb430bc431f" providerId="ADAL" clId="{BD5AD468-C793-4C74-8D5D-7E8CFF440FAB}" dt="2021-09-23T15:35:57.294" v="545" actId="47"/>
        <pc:sldMkLst>
          <pc:docMk/>
          <pc:sldMk cId="0" sldId="260"/>
        </pc:sldMkLst>
        <pc:spChg chg="mod">
          <ac:chgData name="Riccardo RONCELLA" userId="4714c69e-1613-49c0-b70c-bfb430bc431f" providerId="ADAL" clId="{BD5AD468-C793-4C74-8D5D-7E8CFF440FAB}" dt="2021-09-22T14:56:04.903" v="101" actId="14100"/>
          <ac:spMkLst>
            <pc:docMk/>
            <pc:sldMk cId="0" sldId="260"/>
            <ac:spMk id="10244" creationId="{FF374493-0DF8-4DA1-9A8B-C692D82486B6}"/>
          </ac:spMkLst>
        </pc:spChg>
        <pc:spChg chg="mod">
          <ac:chgData name="Riccardo RONCELLA" userId="4714c69e-1613-49c0-b70c-bfb430bc431f" providerId="ADAL" clId="{BD5AD468-C793-4C74-8D5D-7E8CFF440FAB}" dt="2021-09-22T14:57:04.477" v="107" actId="1076"/>
          <ac:spMkLst>
            <pc:docMk/>
            <pc:sldMk cId="0" sldId="260"/>
            <ac:spMk id="10245" creationId="{FDCDE69A-B7AD-4067-9621-DF31496400FC}"/>
          </ac:spMkLst>
        </pc:spChg>
        <pc:spChg chg="mod">
          <ac:chgData name="Riccardo RONCELLA" userId="4714c69e-1613-49c0-b70c-bfb430bc431f" providerId="ADAL" clId="{BD5AD468-C793-4C74-8D5D-7E8CFF440FAB}" dt="2021-09-22T14:56:48.733" v="106" actId="14100"/>
          <ac:spMkLst>
            <pc:docMk/>
            <pc:sldMk cId="0" sldId="260"/>
            <ac:spMk id="10246" creationId="{0F306AE8-74D6-489B-A5E8-CFE18E954E7C}"/>
          </ac:spMkLst>
        </pc:spChg>
        <pc:picChg chg="mod">
          <ac:chgData name="Riccardo RONCELLA" userId="4714c69e-1613-49c0-b70c-bfb430bc431f" providerId="ADAL" clId="{BD5AD468-C793-4C74-8D5D-7E8CFF440FAB}" dt="2021-09-22T14:56:04.903" v="101" actId="14100"/>
          <ac:picMkLst>
            <pc:docMk/>
            <pc:sldMk cId="0" sldId="260"/>
            <ac:picMk id="10242" creationId="{9893ED43-CB1B-4AAF-9CF9-B0C6DAE92C2C}"/>
          </ac:picMkLst>
        </pc:picChg>
        <pc:picChg chg="del mod">
          <ac:chgData name="Riccardo RONCELLA" userId="4714c69e-1613-49c0-b70c-bfb430bc431f" providerId="ADAL" clId="{BD5AD468-C793-4C74-8D5D-7E8CFF440FAB}" dt="2021-09-22T14:56:40.589" v="105" actId="478"/>
          <ac:picMkLst>
            <pc:docMk/>
            <pc:sldMk cId="0" sldId="260"/>
            <ac:picMk id="10243" creationId="{9A190CBB-0349-476A-B314-BCBC14FAC500}"/>
          </ac:picMkLst>
        </pc:picChg>
      </pc:sldChg>
      <pc:sldChg chg="delSp modSp add del">
        <pc:chgData name="Riccardo RONCELLA" userId="4714c69e-1613-49c0-b70c-bfb430bc431f" providerId="ADAL" clId="{BD5AD468-C793-4C74-8D5D-7E8CFF440FAB}" dt="2021-09-27T10:10:23.868" v="550" actId="1076"/>
        <pc:sldMkLst>
          <pc:docMk/>
          <pc:sldMk cId="0" sldId="261"/>
        </pc:sldMkLst>
        <pc:spChg chg="mod">
          <ac:chgData name="Riccardo RONCELLA" userId="4714c69e-1613-49c0-b70c-bfb430bc431f" providerId="ADAL" clId="{BD5AD468-C793-4C74-8D5D-7E8CFF440FAB}" dt="2021-09-22T14:52:23.541" v="73" actId="1076"/>
          <ac:spMkLst>
            <pc:docMk/>
            <pc:sldMk cId="0" sldId="261"/>
            <ac:spMk id="7" creationId="{5C701A71-065E-4E52-ABEB-833834CEC921}"/>
          </ac:spMkLst>
        </pc:spChg>
        <pc:spChg chg="mod">
          <ac:chgData name="Riccardo RONCELLA" userId="4714c69e-1613-49c0-b70c-bfb430bc431f" providerId="ADAL" clId="{BD5AD468-C793-4C74-8D5D-7E8CFF440FAB}" dt="2021-09-22T14:52:23.541" v="73" actId="1076"/>
          <ac:spMkLst>
            <pc:docMk/>
            <pc:sldMk cId="0" sldId="261"/>
            <ac:spMk id="8" creationId="{3090AB8C-D350-4ECA-9E6F-5D4C821DE5C1}"/>
          </ac:spMkLst>
        </pc:spChg>
        <pc:spChg chg="mod">
          <ac:chgData name="Riccardo RONCELLA" userId="4714c69e-1613-49c0-b70c-bfb430bc431f" providerId="ADAL" clId="{BD5AD468-C793-4C74-8D5D-7E8CFF440FAB}" dt="2021-09-22T14:52:23.541" v="73" actId="1076"/>
          <ac:spMkLst>
            <pc:docMk/>
            <pc:sldMk cId="0" sldId="261"/>
            <ac:spMk id="19" creationId="{9FE72A4F-CC09-491D-AC1B-57CDC6E660A8}"/>
          </ac:spMkLst>
        </pc:spChg>
        <pc:spChg chg="mod">
          <ac:chgData name="Riccardo RONCELLA" userId="4714c69e-1613-49c0-b70c-bfb430bc431f" providerId="ADAL" clId="{BD5AD468-C793-4C74-8D5D-7E8CFF440FAB}" dt="2021-09-22T14:52:23.541" v="73" actId="1076"/>
          <ac:spMkLst>
            <pc:docMk/>
            <pc:sldMk cId="0" sldId="261"/>
            <ac:spMk id="6147" creationId="{E416A9EA-30D5-4917-B3B0-7B53EDF3514E}"/>
          </ac:spMkLst>
        </pc:spChg>
        <pc:spChg chg="mod">
          <ac:chgData name="Riccardo RONCELLA" userId="4714c69e-1613-49c0-b70c-bfb430bc431f" providerId="ADAL" clId="{BD5AD468-C793-4C74-8D5D-7E8CFF440FAB}" dt="2021-09-22T14:52:23.541" v="73" actId="1076"/>
          <ac:spMkLst>
            <pc:docMk/>
            <pc:sldMk cId="0" sldId="261"/>
            <ac:spMk id="6148" creationId="{F8A43A3C-5309-4C36-A4FC-ACC623E03817}"/>
          </ac:spMkLst>
        </pc:spChg>
        <pc:spChg chg="mod">
          <ac:chgData name="Riccardo RONCELLA" userId="4714c69e-1613-49c0-b70c-bfb430bc431f" providerId="ADAL" clId="{BD5AD468-C793-4C74-8D5D-7E8CFF440FAB}" dt="2021-09-22T14:52:23.541" v="73" actId="1076"/>
          <ac:spMkLst>
            <pc:docMk/>
            <pc:sldMk cId="0" sldId="261"/>
            <ac:spMk id="6149" creationId="{44D8525D-3620-45F2-BB33-C19DA8E5A3EE}"/>
          </ac:spMkLst>
        </pc:spChg>
        <pc:spChg chg="mod">
          <ac:chgData name="Riccardo RONCELLA" userId="4714c69e-1613-49c0-b70c-bfb430bc431f" providerId="ADAL" clId="{BD5AD468-C793-4C74-8D5D-7E8CFF440FAB}" dt="2021-09-22T14:52:23.541" v="73" actId="1076"/>
          <ac:spMkLst>
            <pc:docMk/>
            <pc:sldMk cId="0" sldId="261"/>
            <ac:spMk id="6150" creationId="{CBEFA031-6EAE-4ACA-893D-781B0F3D637D}"/>
          </ac:spMkLst>
        </pc:spChg>
        <pc:spChg chg="mod">
          <ac:chgData name="Riccardo RONCELLA" userId="4714c69e-1613-49c0-b70c-bfb430bc431f" providerId="ADAL" clId="{BD5AD468-C793-4C74-8D5D-7E8CFF440FAB}" dt="2021-09-22T14:52:23.541" v="73" actId="1076"/>
          <ac:spMkLst>
            <pc:docMk/>
            <pc:sldMk cId="0" sldId="261"/>
            <ac:spMk id="6151" creationId="{2BFEC400-FC4F-4207-9E09-51CBA1E0A0F0}"/>
          </ac:spMkLst>
        </pc:spChg>
        <pc:spChg chg="mod">
          <ac:chgData name="Riccardo RONCELLA" userId="4714c69e-1613-49c0-b70c-bfb430bc431f" providerId="ADAL" clId="{BD5AD468-C793-4C74-8D5D-7E8CFF440FAB}" dt="2021-09-22T14:52:23.541" v="73" actId="1076"/>
          <ac:spMkLst>
            <pc:docMk/>
            <pc:sldMk cId="0" sldId="261"/>
            <ac:spMk id="6152" creationId="{8E65B22A-E627-47D8-B370-16FB14D4CC4A}"/>
          </ac:spMkLst>
        </pc:spChg>
        <pc:spChg chg="mod">
          <ac:chgData name="Riccardo RONCELLA" userId="4714c69e-1613-49c0-b70c-bfb430bc431f" providerId="ADAL" clId="{BD5AD468-C793-4C74-8D5D-7E8CFF440FAB}" dt="2021-09-22T14:52:15.581" v="72" actId="2711"/>
          <ac:spMkLst>
            <pc:docMk/>
            <pc:sldMk cId="0" sldId="261"/>
            <ac:spMk id="6153" creationId="{7BE6B54A-52CF-42C9-958E-A29FFCCF9C2B}"/>
          </ac:spMkLst>
        </pc:spChg>
        <pc:spChg chg="mod">
          <ac:chgData name="Riccardo RONCELLA" userId="4714c69e-1613-49c0-b70c-bfb430bc431f" providerId="ADAL" clId="{BD5AD468-C793-4C74-8D5D-7E8CFF440FAB}" dt="2021-09-22T14:52:23.541" v="73" actId="1076"/>
          <ac:spMkLst>
            <pc:docMk/>
            <pc:sldMk cId="0" sldId="261"/>
            <ac:spMk id="6154" creationId="{DD16627A-EB16-4D99-B395-C7D0D82D3602}"/>
          </ac:spMkLst>
        </pc:spChg>
        <pc:spChg chg="mod">
          <ac:chgData name="Riccardo RONCELLA" userId="4714c69e-1613-49c0-b70c-bfb430bc431f" providerId="ADAL" clId="{BD5AD468-C793-4C74-8D5D-7E8CFF440FAB}" dt="2021-09-22T14:52:23.541" v="73" actId="1076"/>
          <ac:spMkLst>
            <pc:docMk/>
            <pc:sldMk cId="0" sldId="261"/>
            <ac:spMk id="6155" creationId="{87D5F0C0-CABB-4BAE-AA72-A34C4B0D70C0}"/>
          </ac:spMkLst>
        </pc:spChg>
        <pc:spChg chg="mod">
          <ac:chgData name="Riccardo RONCELLA" userId="4714c69e-1613-49c0-b70c-bfb430bc431f" providerId="ADAL" clId="{BD5AD468-C793-4C74-8D5D-7E8CFF440FAB}" dt="2021-09-22T14:52:23.541" v="73" actId="1076"/>
          <ac:spMkLst>
            <pc:docMk/>
            <pc:sldMk cId="0" sldId="261"/>
            <ac:spMk id="6159" creationId="{CA5263B0-FB0D-4A36-ACEB-E321BF70DFDE}"/>
          </ac:spMkLst>
        </pc:spChg>
        <pc:spChg chg="mod">
          <ac:chgData name="Riccardo RONCELLA" userId="4714c69e-1613-49c0-b70c-bfb430bc431f" providerId="ADAL" clId="{BD5AD468-C793-4C74-8D5D-7E8CFF440FAB}" dt="2021-09-22T14:52:23.541" v="73" actId="1076"/>
          <ac:spMkLst>
            <pc:docMk/>
            <pc:sldMk cId="0" sldId="261"/>
            <ac:spMk id="6160" creationId="{4AB0070B-4A2A-40EB-B4D9-A454431A9047}"/>
          </ac:spMkLst>
        </pc:spChg>
        <pc:spChg chg="mod">
          <ac:chgData name="Riccardo RONCELLA" userId="4714c69e-1613-49c0-b70c-bfb430bc431f" providerId="ADAL" clId="{BD5AD468-C793-4C74-8D5D-7E8CFF440FAB}" dt="2021-09-22T14:52:23.541" v="73" actId="1076"/>
          <ac:spMkLst>
            <pc:docMk/>
            <pc:sldMk cId="0" sldId="261"/>
            <ac:spMk id="6162" creationId="{FF08D155-2C02-44D3-82CB-E30D011BBE3A}"/>
          </ac:spMkLst>
        </pc:spChg>
        <pc:spChg chg="mod">
          <ac:chgData name="Riccardo RONCELLA" userId="4714c69e-1613-49c0-b70c-bfb430bc431f" providerId="ADAL" clId="{BD5AD468-C793-4C74-8D5D-7E8CFF440FAB}" dt="2021-09-27T10:10:20.772" v="549" actId="1076"/>
          <ac:spMkLst>
            <pc:docMk/>
            <pc:sldMk cId="0" sldId="261"/>
            <ac:spMk id="7171" creationId="{904DCC6F-7CB1-4DAB-A6F1-3ACC8C525B44}"/>
          </ac:spMkLst>
        </pc:spChg>
        <pc:spChg chg="mod">
          <ac:chgData name="Riccardo RONCELLA" userId="4714c69e-1613-49c0-b70c-bfb430bc431f" providerId="ADAL" clId="{BD5AD468-C793-4C74-8D5D-7E8CFF440FAB}" dt="2021-09-27T10:10:20.772" v="549" actId="1076"/>
          <ac:spMkLst>
            <pc:docMk/>
            <pc:sldMk cId="0" sldId="261"/>
            <ac:spMk id="7172" creationId="{86D8EB96-257B-4602-BFED-7377E9CBC747}"/>
          </ac:spMkLst>
        </pc:spChg>
        <pc:spChg chg="mod">
          <ac:chgData name="Riccardo RONCELLA" userId="4714c69e-1613-49c0-b70c-bfb430bc431f" providerId="ADAL" clId="{BD5AD468-C793-4C74-8D5D-7E8CFF440FAB}" dt="2021-09-27T10:10:23.868" v="550" actId="1076"/>
          <ac:spMkLst>
            <pc:docMk/>
            <pc:sldMk cId="0" sldId="261"/>
            <ac:spMk id="7173" creationId="{59063C13-28E7-4747-8DA7-02F3EF4124E1}"/>
          </ac:spMkLst>
        </pc:spChg>
        <pc:spChg chg="mod">
          <ac:chgData name="Riccardo RONCELLA" userId="4714c69e-1613-49c0-b70c-bfb430bc431f" providerId="ADAL" clId="{BD5AD468-C793-4C74-8D5D-7E8CFF440FAB}" dt="2021-09-27T10:10:20.772" v="549" actId="1076"/>
          <ac:spMkLst>
            <pc:docMk/>
            <pc:sldMk cId="0" sldId="261"/>
            <ac:spMk id="7174" creationId="{228F560A-3B2D-4C18-9184-A64E77A136B7}"/>
          </ac:spMkLst>
        </pc:spChg>
        <pc:spChg chg="mod">
          <ac:chgData name="Riccardo RONCELLA" userId="4714c69e-1613-49c0-b70c-bfb430bc431f" providerId="ADAL" clId="{BD5AD468-C793-4C74-8D5D-7E8CFF440FAB}" dt="2021-09-27T10:10:20.772" v="549" actId="1076"/>
          <ac:spMkLst>
            <pc:docMk/>
            <pc:sldMk cId="0" sldId="261"/>
            <ac:spMk id="7175" creationId="{908BC5C3-4F1C-42AD-88AA-27FBE796C70D}"/>
          </ac:spMkLst>
        </pc:spChg>
        <pc:spChg chg="mod">
          <ac:chgData name="Riccardo RONCELLA" userId="4714c69e-1613-49c0-b70c-bfb430bc431f" providerId="ADAL" clId="{BD5AD468-C793-4C74-8D5D-7E8CFF440FAB}" dt="2021-09-27T10:10:20.772" v="549" actId="1076"/>
          <ac:spMkLst>
            <pc:docMk/>
            <pc:sldMk cId="0" sldId="261"/>
            <ac:spMk id="7176" creationId="{6BC7B057-EAE6-470F-A0A6-578157BED4B4}"/>
          </ac:spMkLst>
        </pc:spChg>
        <pc:spChg chg="mod">
          <ac:chgData name="Riccardo RONCELLA" userId="4714c69e-1613-49c0-b70c-bfb430bc431f" providerId="ADAL" clId="{BD5AD468-C793-4C74-8D5D-7E8CFF440FAB}" dt="2021-09-27T10:10:20.772" v="549" actId="1076"/>
          <ac:spMkLst>
            <pc:docMk/>
            <pc:sldMk cId="0" sldId="261"/>
            <ac:spMk id="7177" creationId="{A09339B7-13CB-4EA8-A25F-37C76C9C7084}"/>
          </ac:spMkLst>
        </pc:spChg>
        <pc:spChg chg="mod">
          <ac:chgData name="Riccardo RONCELLA" userId="4714c69e-1613-49c0-b70c-bfb430bc431f" providerId="ADAL" clId="{BD5AD468-C793-4C74-8D5D-7E8CFF440FAB}" dt="2021-09-27T10:10:20.772" v="549" actId="1076"/>
          <ac:spMkLst>
            <pc:docMk/>
            <pc:sldMk cId="0" sldId="261"/>
            <ac:spMk id="7178" creationId="{5A9A1A94-4FA9-4668-B1C8-8D20D7E8A6F4}"/>
          </ac:spMkLst>
        </pc:spChg>
        <pc:spChg chg="mod">
          <ac:chgData name="Riccardo RONCELLA" userId="4714c69e-1613-49c0-b70c-bfb430bc431f" providerId="ADAL" clId="{BD5AD468-C793-4C74-8D5D-7E8CFF440FAB}" dt="2021-09-23T13:44:40.118" v="327" actId="2711"/>
          <ac:spMkLst>
            <pc:docMk/>
            <pc:sldMk cId="0" sldId="261"/>
            <ac:spMk id="7179" creationId="{1279FE78-326F-4BC0-A86A-53A7D38F46E1}"/>
          </ac:spMkLst>
        </pc:spChg>
        <pc:spChg chg="del">
          <ac:chgData name="Riccardo RONCELLA" userId="4714c69e-1613-49c0-b70c-bfb430bc431f" providerId="ADAL" clId="{BD5AD468-C793-4C74-8D5D-7E8CFF440FAB}" dt="2021-09-23T13:44:19.230" v="326" actId="478"/>
          <ac:spMkLst>
            <pc:docMk/>
            <pc:sldMk cId="0" sldId="261"/>
            <ac:spMk id="7180" creationId="{4A004F8C-4C82-47E7-B914-081DCA7B4A87}"/>
          </ac:spMkLst>
        </pc:spChg>
        <pc:spChg chg="mod">
          <ac:chgData name="Riccardo RONCELLA" userId="4714c69e-1613-49c0-b70c-bfb430bc431f" providerId="ADAL" clId="{BD5AD468-C793-4C74-8D5D-7E8CFF440FAB}" dt="2021-09-27T10:10:14.581" v="548" actId="14100"/>
          <ac:spMkLst>
            <pc:docMk/>
            <pc:sldMk cId="0" sldId="261"/>
            <ac:spMk id="7182" creationId="{DC0008DA-557E-45CA-B6C2-F5832889E2FC}"/>
          </ac:spMkLst>
        </pc:spChg>
        <pc:spChg chg="mod">
          <ac:chgData name="Riccardo RONCELLA" userId="4714c69e-1613-49c0-b70c-bfb430bc431f" providerId="ADAL" clId="{BD5AD468-C793-4C74-8D5D-7E8CFF440FAB}" dt="2021-09-27T10:10:06.909" v="546" actId="1076"/>
          <ac:spMkLst>
            <pc:docMk/>
            <pc:sldMk cId="0" sldId="261"/>
            <ac:spMk id="7184" creationId="{8CF7954C-1155-47D2-9A9F-D29F34271259}"/>
          </ac:spMkLst>
        </pc:spChg>
        <pc:spChg chg="mod">
          <ac:chgData name="Riccardo RONCELLA" userId="4714c69e-1613-49c0-b70c-bfb430bc431f" providerId="ADAL" clId="{BD5AD468-C793-4C74-8D5D-7E8CFF440FAB}" dt="2021-09-27T10:10:06.909" v="546" actId="1076"/>
          <ac:spMkLst>
            <pc:docMk/>
            <pc:sldMk cId="0" sldId="261"/>
            <ac:spMk id="7185" creationId="{96217023-F39D-4A42-9F08-9AA6582D3274}"/>
          </ac:spMkLst>
        </pc:spChg>
        <pc:spChg chg="mod">
          <ac:chgData name="Riccardo RONCELLA" userId="4714c69e-1613-49c0-b70c-bfb430bc431f" providerId="ADAL" clId="{BD5AD468-C793-4C74-8D5D-7E8CFF440FAB}" dt="2021-09-27T10:10:06.909" v="546" actId="1076"/>
          <ac:spMkLst>
            <pc:docMk/>
            <pc:sldMk cId="0" sldId="261"/>
            <ac:spMk id="7186" creationId="{0E4F1407-1EF5-4DB6-BD69-C1CDE44E0E47}"/>
          </ac:spMkLst>
        </pc:spChg>
        <pc:spChg chg="mod">
          <ac:chgData name="Riccardo RONCELLA" userId="4714c69e-1613-49c0-b70c-bfb430bc431f" providerId="ADAL" clId="{BD5AD468-C793-4C74-8D5D-7E8CFF440FAB}" dt="2021-09-27T10:10:06.909" v="546" actId="1076"/>
          <ac:spMkLst>
            <pc:docMk/>
            <pc:sldMk cId="0" sldId="261"/>
            <ac:spMk id="7187" creationId="{7DC78AD8-1D34-4978-9B89-91FC36CA6FE7}"/>
          </ac:spMkLst>
        </pc:spChg>
        <pc:spChg chg="mod">
          <ac:chgData name="Riccardo RONCELLA" userId="4714c69e-1613-49c0-b70c-bfb430bc431f" providerId="ADAL" clId="{BD5AD468-C793-4C74-8D5D-7E8CFF440FAB}" dt="2021-09-27T10:10:06.909" v="546" actId="1076"/>
          <ac:spMkLst>
            <pc:docMk/>
            <pc:sldMk cId="0" sldId="261"/>
            <ac:spMk id="7188" creationId="{2113084F-61AD-4A0D-8396-9B7B5346ACDA}"/>
          </ac:spMkLst>
        </pc:spChg>
        <pc:spChg chg="mod">
          <ac:chgData name="Riccardo RONCELLA" userId="4714c69e-1613-49c0-b70c-bfb430bc431f" providerId="ADAL" clId="{BD5AD468-C793-4C74-8D5D-7E8CFF440FAB}" dt="2021-09-27T10:10:06.909" v="546" actId="1076"/>
          <ac:spMkLst>
            <pc:docMk/>
            <pc:sldMk cId="0" sldId="261"/>
            <ac:spMk id="7189" creationId="{CE716568-A02D-4159-9C63-91FEA6E87129}"/>
          </ac:spMkLst>
        </pc:spChg>
        <pc:spChg chg="mod">
          <ac:chgData name="Riccardo RONCELLA" userId="4714c69e-1613-49c0-b70c-bfb430bc431f" providerId="ADAL" clId="{BD5AD468-C793-4C74-8D5D-7E8CFF440FAB}" dt="2021-09-27T10:10:06.909" v="546" actId="1076"/>
          <ac:spMkLst>
            <pc:docMk/>
            <pc:sldMk cId="0" sldId="261"/>
            <ac:spMk id="7190" creationId="{30B51E2C-71E4-4CBF-99C4-310FFCBDF9DC}"/>
          </ac:spMkLst>
        </pc:spChg>
        <pc:spChg chg="mod">
          <ac:chgData name="Riccardo RONCELLA" userId="4714c69e-1613-49c0-b70c-bfb430bc431f" providerId="ADAL" clId="{BD5AD468-C793-4C74-8D5D-7E8CFF440FAB}" dt="2021-09-27T10:10:06.909" v="546" actId="1076"/>
          <ac:spMkLst>
            <pc:docMk/>
            <pc:sldMk cId="0" sldId="261"/>
            <ac:spMk id="7191" creationId="{646C00CB-982A-4252-8C8E-FCFE2FE48EAF}"/>
          </ac:spMkLst>
        </pc:spChg>
        <pc:grpChg chg="mod">
          <ac:chgData name="Riccardo RONCELLA" userId="4714c69e-1613-49c0-b70c-bfb430bc431f" providerId="ADAL" clId="{BD5AD468-C793-4C74-8D5D-7E8CFF440FAB}" dt="2021-09-27T10:10:06.909" v="546" actId="1076"/>
          <ac:grpSpMkLst>
            <pc:docMk/>
            <pc:sldMk cId="0" sldId="261"/>
            <ac:grpSpMk id="7181" creationId="{5D95AED4-4B4E-411D-87E7-D400E006464E}"/>
          </ac:grpSpMkLst>
        </pc:grpChg>
        <pc:grpChg chg="mod">
          <ac:chgData name="Riccardo RONCELLA" userId="4714c69e-1613-49c0-b70c-bfb430bc431f" providerId="ADAL" clId="{BD5AD468-C793-4C74-8D5D-7E8CFF440FAB}" dt="2021-09-27T10:10:06.909" v="546" actId="1076"/>
          <ac:grpSpMkLst>
            <pc:docMk/>
            <pc:sldMk cId="0" sldId="261"/>
            <ac:grpSpMk id="7183" creationId="{8E9C2B6E-C085-457B-A924-B444D3955A83}"/>
          </ac:grpSpMkLst>
        </pc:grpChg>
        <pc:picChg chg="mod">
          <ac:chgData name="Riccardo RONCELLA" userId="4714c69e-1613-49c0-b70c-bfb430bc431f" providerId="ADAL" clId="{BD5AD468-C793-4C74-8D5D-7E8CFF440FAB}" dt="2021-09-22T14:52:23.541" v="73" actId="1076"/>
          <ac:picMkLst>
            <pc:docMk/>
            <pc:sldMk cId="0" sldId="261"/>
            <ac:picMk id="6146" creationId="{98F5E597-66A8-4EB6-8F8C-87FAEA3E6829}"/>
          </ac:picMkLst>
        </pc:picChg>
        <pc:picChg chg="mod">
          <ac:chgData name="Riccardo RONCELLA" userId="4714c69e-1613-49c0-b70c-bfb430bc431f" providerId="ADAL" clId="{BD5AD468-C793-4C74-8D5D-7E8CFF440FAB}" dt="2021-09-27T10:10:20.772" v="549" actId="1076"/>
          <ac:picMkLst>
            <pc:docMk/>
            <pc:sldMk cId="0" sldId="261"/>
            <ac:picMk id="7170" creationId="{5D31B97A-49AF-4084-A94E-389D1644BE8D}"/>
          </ac:picMkLst>
        </pc:picChg>
        <pc:cxnChg chg="mod">
          <ac:chgData name="Riccardo RONCELLA" userId="4714c69e-1613-49c0-b70c-bfb430bc431f" providerId="ADAL" clId="{BD5AD468-C793-4C74-8D5D-7E8CFF440FAB}" dt="2021-09-22T14:52:23.541" v="73" actId="1076"/>
          <ac:cxnSpMkLst>
            <pc:docMk/>
            <pc:sldMk cId="0" sldId="261"/>
            <ac:cxnSpMk id="11" creationId="{5792D4F5-6A42-4BF8-AA35-0829F3AA710F}"/>
          </ac:cxnSpMkLst>
        </pc:cxnChg>
      </pc:sldChg>
      <pc:sldChg chg="modSp add del mod">
        <pc:chgData name="Riccardo RONCELLA" userId="4714c69e-1613-49c0-b70c-bfb430bc431f" providerId="ADAL" clId="{BD5AD468-C793-4C74-8D5D-7E8CFF440FAB}" dt="2021-09-23T13:57:48.979" v="407" actId="20577"/>
        <pc:sldMkLst>
          <pc:docMk/>
          <pc:sldMk cId="0" sldId="262"/>
        </pc:sldMkLst>
        <pc:spChg chg="mod">
          <ac:chgData name="Riccardo RONCELLA" userId="4714c69e-1613-49c0-b70c-bfb430bc431f" providerId="ADAL" clId="{BD5AD468-C793-4C74-8D5D-7E8CFF440FAB}" dt="2021-09-22T15:04:28.791" v="150" actId="2711"/>
          <ac:spMkLst>
            <pc:docMk/>
            <pc:sldMk cId="0" sldId="262"/>
            <ac:spMk id="18434" creationId="{4B7628FC-C20C-410E-8556-4BDC9EC3AB8A}"/>
          </ac:spMkLst>
        </pc:spChg>
        <pc:spChg chg="mod">
          <ac:chgData name="Riccardo RONCELLA" userId="4714c69e-1613-49c0-b70c-bfb430bc431f" providerId="ADAL" clId="{BD5AD468-C793-4C74-8D5D-7E8CFF440FAB}" dt="2021-09-22T15:04:28.791" v="150" actId="2711"/>
          <ac:spMkLst>
            <pc:docMk/>
            <pc:sldMk cId="0" sldId="262"/>
            <ac:spMk id="18437" creationId="{0ACA6AB8-9F27-4B87-908E-F76CE36598C2}"/>
          </ac:spMkLst>
        </pc:spChg>
        <pc:spChg chg="mod">
          <ac:chgData name="Riccardo RONCELLA" userId="4714c69e-1613-49c0-b70c-bfb430bc431f" providerId="ADAL" clId="{BD5AD468-C793-4C74-8D5D-7E8CFF440FAB}" dt="2021-09-22T15:04:28.791" v="150" actId="2711"/>
          <ac:spMkLst>
            <pc:docMk/>
            <pc:sldMk cId="0" sldId="262"/>
            <ac:spMk id="18442" creationId="{CE31E7CE-71F1-4047-8CFC-C5620A5F9CDD}"/>
          </ac:spMkLst>
        </pc:spChg>
        <pc:spChg chg="mod">
          <ac:chgData name="Riccardo RONCELLA" userId="4714c69e-1613-49c0-b70c-bfb430bc431f" providerId="ADAL" clId="{BD5AD468-C793-4C74-8D5D-7E8CFF440FAB}" dt="2021-09-22T15:04:28.791" v="150" actId="2711"/>
          <ac:spMkLst>
            <pc:docMk/>
            <pc:sldMk cId="0" sldId="262"/>
            <ac:spMk id="18443" creationId="{802C8293-1F03-4FB8-8505-77E0E1F1F6B1}"/>
          </ac:spMkLst>
        </pc:spChg>
        <pc:spChg chg="mod">
          <ac:chgData name="Riccardo RONCELLA" userId="4714c69e-1613-49c0-b70c-bfb430bc431f" providerId="ADAL" clId="{BD5AD468-C793-4C74-8D5D-7E8CFF440FAB}" dt="2021-09-22T15:04:28.791" v="150" actId="2711"/>
          <ac:spMkLst>
            <pc:docMk/>
            <pc:sldMk cId="0" sldId="262"/>
            <ac:spMk id="18444" creationId="{8EE9856C-322A-400B-99A9-D6076FAB1D75}"/>
          </ac:spMkLst>
        </pc:spChg>
        <pc:spChg chg="mod">
          <ac:chgData name="Riccardo RONCELLA" userId="4714c69e-1613-49c0-b70c-bfb430bc431f" providerId="ADAL" clId="{BD5AD468-C793-4C74-8D5D-7E8CFF440FAB}" dt="2021-09-22T15:04:28.791" v="150" actId="2711"/>
          <ac:spMkLst>
            <pc:docMk/>
            <pc:sldMk cId="0" sldId="262"/>
            <ac:spMk id="18445" creationId="{439D5450-B902-4D81-A813-B8E7D6861B92}"/>
          </ac:spMkLst>
        </pc:spChg>
        <pc:spChg chg="mod">
          <ac:chgData name="Riccardo RONCELLA" userId="4714c69e-1613-49c0-b70c-bfb430bc431f" providerId="ADAL" clId="{BD5AD468-C793-4C74-8D5D-7E8CFF440FAB}" dt="2021-09-22T15:04:28.791" v="150" actId="2711"/>
          <ac:spMkLst>
            <pc:docMk/>
            <pc:sldMk cId="0" sldId="262"/>
            <ac:spMk id="18446" creationId="{4AB26C13-E1DE-47F6-AEF2-6C74B0086196}"/>
          </ac:spMkLst>
        </pc:spChg>
        <pc:spChg chg="mod">
          <ac:chgData name="Riccardo RONCELLA" userId="4714c69e-1613-49c0-b70c-bfb430bc431f" providerId="ADAL" clId="{BD5AD468-C793-4C74-8D5D-7E8CFF440FAB}" dt="2021-09-22T15:04:28.791" v="150" actId="2711"/>
          <ac:spMkLst>
            <pc:docMk/>
            <pc:sldMk cId="0" sldId="262"/>
            <ac:spMk id="18447" creationId="{E46CAF6A-CD85-42DA-9463-E1141ADF77C7}"/>
          </ac:spMkLst>
        </pc:spChg>
        <pc:spChg chg="mod">
          <ac:chgData name="Riccardo RONCELLA" userId="4714c69e-1613-49c0-b70c-bfb430bc431f" providerId="ADAL" clId="{BD5AD468-C793-4C74-8D5D-7E8CFF440FAB}" dt="2021-09-22T15:04:28.791" v="150" actId="2711"/>
          <ac:spMkLst>
            <pc:docMk/>
            <pc:sldMk cId="0" sldId="262"/>
            <ac:spMk id="18448" creationId="{B977D695-F383-4FE9-9058-916CD1E8113A}"/>
          </ac:spMkLst>
        </pc:spChg>
        <pc:spChg chg="mod">
          <ac:chgData name="Riccardo RONCELLA" userId="4714c69e-1613-49c0-b70c-bfb430bc431f" providerId="ADAL" clId="{BD5AD468-C793-4C74-8D5D-7E8CFF440FAB}" dt="2021-09-22T15:04:28.791" v="150" actId="2711"/>
          <ac:spMkLst>
            <pc:docMk/>
            <pc:sldMk cId="0" sldId="262"/>
            <ac:spMk id="18449" creationId="{F0187B97-BDD1-4C7C-9679-A41C5C938606}"/>
          </ac:spMkLst>
        </pc:spChg>
        <pc:spChg chg="mod">
          <ac:chgData name="Riccardo RONCELLA" userId="4714c69e-1613-49c0-b70c-bfb430bc431f" providerId="ADAL" clId="{BD5AD468-C793-4C74-8D5D-7E8CFF440FAB}" dt="2021-09-22T15:04:28.791" v="150" actId="2711"/>
          <ac:spMkLst>
            <pc:docMk/>
            <pc:sldMk cId="0" sldId="262"/>
            <ac:spMk id="18450" creationId="{0F03D339-4935-4700-92AB-BF40936A868A}"/>
          </ac:spMkLst>
        </pc:spChg>
        <pc:spChg chg="mod">
          <ac:chgData name="Riccardo RONCELLA" userId="4714c69e-1613-49c0-b70c-bfb430bc431f" providerId="ADAL" clId="{BD5AD468-C793-4C74-8D5D-7E8CFF440FAB}" dt="2021-09-22T15:04:28.791" v="150" actId="2711"/>
          <ac:spMkLst>
            <pc:docMk/>
            <pc:sldMk cId="0" sldId="262"/>
            <ac:spMk id="18451" creationId="{C9892CE4-B01D-462C-AF4B-7BEDA794BCF0}"/>
          </ac:spMkLst>
        </pc:spChg>
        <pc:spChg chg="mod">
          <ac:chgData name="Riccardo RONCELLA" userId="4714c69e-1613-49c0-b70c-bfb430bc431f" providerId="ADAL" clId="{BD5AD468-C793-4C74-8D5D-7E8CFF440FAB}" dt="2021-09-22T15:04:28.791" v="150" actId="2711"/>
          <ac:spMkLst>
            <pc:docMk/>
            <pc:sldMk cId="0" sldId="262"/>
            <ac:spMk id="18452" creationId="{DB6547FC-EC60-4854-918D-A3FA7A16DDB1}"/>
          </ac:spMkLst>
        </pc:spChg>
        <pc:spChg chg="mod">
          <ac:chgData name="Riccardo RONCELLA" userId="4714c69e-1613-49c0-b70c-bfb430bc431f" providerId="ADAL" clId="{BD5AD468-C793-4C74-8D5D-7E8CFF440FAB}" dt="2021-09-22T15:04:28.791" v="150" actId="2711"/>
          <ac:spMkLst>
            <pc:docMk/>
            <pc:sldMk cId="0" sldId="262"/>
            <ac:spMk id="18453" creationId="{6428C47A-7B09-4BA6-BF0C-E5426510DDCB}"/>
          </ac:spMkLst>
        </pc:spChg>
        <pc:spChg chg="mod">
          <ac:chgData name="Riccardo RONCELLA" userId="4714c69e-1613-49c0-b70c-bfb430bc431f" providerId="ADAL" clId="{BD5AD468-C793-4C74-8D5D-7E8CFF440FAB}" dt="2021-09-22T15:04:28.791" v="150" actId="2711"/>
          <ac:spMkLst>
            <pc:docMk/>
            <pc:sldMk cId="0" sldId="262"/>
            <ac:spMk id="18454" creationId="{96AC2F34-EA20-42BD-AA47-B60FE0A40450}"/>
          </ac:spMkLst>
        </pc:spChg>
        <pc:spChg chg="mod">
          <ac:chgData name="Riccardo RONCELLA" userId="4714c69e-1613-49c0-b70c-bfb430bc431f" providerId="ADAL" clId="{BD5AD468-C793-4C74-8D5D-7E8CFF440FAB}" dt="2021-09-22T15:04:28.791" v="150" actId="2711"/>
          <ac:spMkLst>
            <pc:docMk/>
            <pc:sldMk cId="0" sldId="262"/>
            <ac:spMk id="18455" creationId="{C8885B94-7A88-4FE8-95DB-5FD258DC2623}"/>
          </ac:spMkLst>
        </pc:spChg>
        <pc:spChg chg="mod">
          <ac:chgData name="Riccardo RONCELLA" userId="4714c69e-1613-49c0-b70c-bfb430bc431f" providerId="ADAL" clId="{BD5AD468-C793-4C74-8D5D-7E8CFF440FAB}" dt="2021-09-22T15:04:28.791" v="150" actId="2711"/>
          <ac:spMkLst>
            <pc:docMk/>
            <pc:sldMk cId="0" sldId="262"/>
            <ac:spMk id="18456" creationId="{4606546F-44B2-44E1-8DB9-7103F0A9A329}"/>
          </ac:spMkLst>
        </pc:spChg>
        <pc:spChg chg="mod">
          <ac:chgData name="Riccardo RONCELLA" userId="4714c69e-1613-49c0-b70c-bfb430bc431f" providerId="ADAL" clId="{BD5AD468-C793-4C74-8D5D-7E8CFF440FAB}" dt="2021-09-22T15:04:28.791" v="150" actId="2711"/>
          <ac:spMkLst>
            <pc:docMk/>
            <pc:sldMk cId="0" sldId="262"/>
            <ac:spMk id="18457" creationId="{AF0F6254-ADDE-43C7-8992-BAA79DB46350}"/>
          </ac:spMkLst>
        </pc:spChg>
        <pc:spChg chg="mod">
          <ac:chgData name="Riccardo RONCELLA" userId="4714c69e-1613-49c0-b70c-bfb430bc431f" providerId="ADAL" clId="{BD5AD468-C793-4C74-8D5D-7E8CFF440FAB}" dt="2021-09-22T15:04:28.791" v="150" actId="2711"/>
          <ac:spMkLst>
            <pc:docMk/>
            <pc:sldMk cId="0" sldId="262"/>
            <ac:spMk id="18458" creationId="{12B914FE-B2B8-4257-9C72-13770AD364B7}"/>
          </ac:spMkLst>
        </pc:spChg>
        <pc:spChg chg="mod">
          <ac:chgData name="Riccardo RONCELLA" userId="4714c69e-1613-49c0-b70c-bfb430bc431f" providerId="ADAL" clId="{BD5AD468-C793-4C74-8D5D-7E8CFF440FAB}" dt="2021-09-22T15:04:28.791" v="150" actId="2711"/>
          <ac:spMkLst>
            <pc:docMk/>
            <pc:sldMk cId="0" sldId="262"/>
            <ac:spMk id="18459" creationId="{8BCDB313-FDE0-45AB-A102-0F4D11388470}"/>
          </ac:spMkLst>
        </pc:spChg>
        <pc:spChg chg="mod">
          <ac:chgData name="Riccardo RONCELLA" userId="4714c69e-1613-49c0-b70c-bfb430bc431f" providerId="ADAL" clId="{BD5AD468-C793-4C74-8D5D-7E8CFF440FAB}" dt="2021-09-22T15:04:28.791" v="150" actId="2711"/>
          <ac:spMkLst>
            <pc:docMk/>
            <pc:sldMk cId="0" sldId="262"/>
            <ac:spMk id="18460" creationId="{BC8940E7-427D-4459-AF46-5D8FD5AAF2A2}"/>
          </ac:spMkLst>
        </pc:spChg>
        <pc:spChg chg="mod">
          <ac:chgData name="Riccardo RONCELLA" userId="4714c69e-1613-49c0-b70c-bfb430bc431f" providerId="ADAL" clId="{BD5AD468-C793-4C74-8D5D-7E8CFF440FAB}" dt="2021-09-22T15:04:28.791" v="150" actId="2711"/>
          <ac:spMkLst>
            <pc:docMk/>
            <pc:sldMk cId="0" sldId="262"/>
            <ac:spMk id="18461" creationId="{B7A9E5B8-9DF5-4087-BB7D-0D1243061B51}"/>
          </ac:spMkLst>
        </pc:spChg>
        <pc:spChg chg="mod">
          <ac:chgData name="Riccardo RONCELLA" userId="4714c69e-1613-49c0-b70c-bfb430bc431f" providerId="ADAL" clId="{BD5AD468-C793-4C74-8D5D-7E8CFF440FAB}" dt="2021-09-22T15:04:28.791" v="150" actId="2711"/>
          <ac:spMkLst>
            <pc:docMk/>
            <pc:sldMk cId="0" sldId="262"/>
            <ac:spMk id="18462" creationId="{470618E4-F00D-4340-A6E2-B1D07423877D}"/>
          </ac:spMkLst>
        </pc:spChg>
        <pc:spChg chg="mod">
          <ac:chgData name="Riccardo RONCELLA" userId="4714c69e-1613-49c0-b70c-bfb430bc431f" providerId="ADAL" clId="{BD5AD468-C793-4C74-8D5D-7E8CFF440FAB}" dt="2021-09-22T15:04:28.791" v="150" actId="2711"/>
          <ac:spMkLst>
            <pc:docMk/>
            <pc:sldMk cId="0" sldId="262"/>
            <ac:spMk id="18464" creationId="{BD995384-A513-49ED-BF1A-FB897695B8BC}"/>
          </ac:spMkLst>
        </pc:spChg>
        <pc:spChg chg="mod">
          <ac:chgData name="Riccardo RONCELLA" userId="4714c69e-1613-49c0-b70c-bfb430bc431f" providerId="ADAL" clId="{BD5AD468-C793-4C74-8D5D-7E8CFF440FAB}" dt="2021-09-23T13:53:34.363" v="386" actId="2711"/>
          <ac:spMkLst>
            <pc:docMk/>
            <pc:sldMk cId="0" sldId="262"/>
            <ac:spMk id="19458" creationId="{E0F12198-066F-4FF5-985C-02E30827AB94}"/>
          </ac:spMkLst>
        </pc:spChg>
        <pc:spChg chg="mod">
          <ac:chgData name="Riccardo RONCELLA" userId="4714c69e-1613-49c0-b70c-bfb430bc431f" providerId="ADAL" clId="{BD5AD468-C793-4C74-8D5D-7E8CFF440FAB}" dt="2021-09-23T13:53:34.363" v="386" actId="2711"/>
          <ac:spMkLst>
            <pc:docMk/>
            <pc:sldMk cId="0" sldId="262"/>
            <ac:spMk id="19459" creationId="{4CDA1AE8-90EF-4CA7-8BE2-6A38D368A432}"/>
          </ac:spMkLst>
        </pc:spChg>
        <pc:spChg chg="mod">
          <ac:chgData name="Riccardo RONCELLA" userId="4714c69e-1613-49c0-b70c-bfb430bc431f" providerId="ADAL" clId="{BD5AD468-C793-4C74-8D5D-7E8CFF440FAB}" dt="2021-09-23T13:54:13.481" v="393" actId="947"/>
          <ac:spMkLst>
            <pc:docMk/>
            <pc:sldMk cId="0" sldId="262"/>
            <ac:spMk id="19460" creationId="{0E0D7E27-AD5F-46D2-AA42-C8F5663B75C5}"/>
          </ac:spMkLst>
        </pc:spChg>
        <pc:spChg chg="mod">
          <ac:chgData name="Riccardo RONCELLA" userId="4714c69e-1613-49c0-b70c-bfb430bc431f" providerId="ADAL" clId="{BD5AD468-C793-4C74-8D5D-7E8CFF440FAB}" dt="2021-09-23T13:57:48.979" v="407" actId="20577"/>
          <ac:spMkLst>
            <pc:docMk/>
            <pc:sldMk cId="0" sldId="262"/>
            <ac:spMk id="19461" creationId="{6C88C131-0907-474C-B47A-B719C2E62130}"/>
          </ac:spMkLst>
        </pc:spChg>
        <pc:spChg chg="mod">
          <ac:chgData name="Riccardo RONCELLA" userId="4714c69e-1613-49c0-b70c-bfb430bc431f" providerId="ADAL" clId="{BD5AD468-C793-4C74-8D5D-7E8CFF440FAB}" dt="2021-09-23T13:54:32.497" v="397" actId="1076"/>
          <ac:spMkLst>
            <pc:docMk/>
            <pc:sldMk cId="0" sldId="262"/>
            <ac:spMk id="19462" creationId="{F79D2839-8919-49F9-887E-864906DC3298}"/>
          </ac:spMkLst>
        </pc:spChg>
        <pc:grpChg chg="mod">
          <ac:chgData name="Riccardo RONCELLA" userId="4714c69e-1613-49c0-b70c-bfb430bc431f" providerId="ADAL" clId="{BD5AD468-C793-4C74-8D5D-7E8CFF440FAB}" dt="2021-09-22T15:04:28.791" v="150" actId="2711"/>
          <ac:grpSpMkLst>
            <pc:docMk/>
            <pc:sldMk cId="0" sldId="262"/>
            <ac:grpSpMk id="18435" creationId="{BF4F8DF1-A64A-41F3-B671-9640B7C91061}"/>
          </ac:grpSpMkLst>
        </pc:grpChg>
        <pc:grpChg chg="mod">
          <ac:chgData name="Riccardo RONCELLA" userId="4714c69e-1613-49c0-b70c-bfb430bc431f" providerId="ADAL" clId="{BD5AD468-C793-4C74-8D5D-7E8CFF440FAB}" dt="2021-09-22T15:04:28.791" v="150" actId="2711"/>
          <ac:grpSpMkLst>
            <pc:docMk/>
            <pc:sldMk cId="0" sldId="262"/>
            <ac:grpSpMk id="18436" creationId="{E13318BF-ED53-41DB-B556-A94298F7A207}"/>
          </ac:grpSpMkLst>
        </pc:grpChg>
        <pc:grpChg chg="mod">
          <ac:chgData name="Riccardo RONCELLA" userId="4714c69e-1613-49c0-b70c-bfb430bc431f" providerId="ADAL" clId="{BD5AD468-C793-4C74-8D5D-7E8CFF440FAB}" dt="2021-09-22T15:04:28.791" v="150" actId="2711"/>
          <ac:grpSpMkLst>
            <pc:docMk/>
            <pc:sldMk cId="0" sldId="262"/>
            <ac:grpSpMk id="18438" creationId="{065B7ED9-CC8B-4E97-BFDE-2F8BB01E0A0D}"/>
          </ac:grpSpMkLst>
        </pc:grpChg>
        <pc:grpChg chg="mod">
          <ac:chgData name="Riccardo RONCELLA" userId="4714c69e-1613-49c0-b70c-bfb430bc431f" providerId="ADAL" clId="{BD5AD468-C793-4C74-8D5D-7E8CFF440FAB}" dt="2021-09-22T15:04:28.791" v="150" actId="2711"/>
          <ac:grpSpMkLst>
            <pc:docMk/>
            <pc:sldMk cId="0" sldId="262"/>
            <ac:grpSpMk id="18439" creationId="{8CE10A01-0F07-42F0-8828-66FAACA32856}"/>
          </ac:grpSpMkLst>
        </pc:grpChg>
        <pc:picChg chg="mod">
          <ac:chgData name="Riccardo RONCELLA" userId="4714c69e-1613-49c0-b70c-bfb430bc431f" providerId="ADAL" clId="{BD5AD468-C793-4C74-8D5D-7E8CFF440FAB}" dt="2021-09-22T15:04:28.791" v="150" actId="2711"/>
          <ac:picMkLst>
            <pc:docMk/>
            <pc:sldMk cId="0" sldId="262"/>
            <ac:picMk id="18463" creationId="{67C25A26-02A2-4D03-9319-8A97EA045744}"/>
          </ac:picMkLst>
        </pc:picChg>
      </pc:sldChg>
      <pc:sldChg chg="addSp delSp modSp add del ord">
        <pc:chgData name="Riccardo RONCELLA" userId="4714c69e-1613-49c0-b70c-bfb430bc431f" providerId="ADAL" clId="{BD5AD468-C793-4C74-8D5D-7E8CFF440FAB}" dt="2021-09-23T13:49:13.975" v="357" actId="14100"/>
        <pc:sldMkLst>
          <pc:docMk/>
          <pc:sldMk cId="0" sldId="263"/>
        </pc:sldMkLst>
        <pc:spChg chg="mod">
          <ac:chgData name="Riccardo RONCELLA" userId="4714c69e-1613-49c0-b70c-bfb430bc431f" providerId="ADAL" clId="{BD5AD468-C793-4C74-8D5D-7E8CFF440FAB}" dt="2021-09-23T13:48:55.345" v="354" actId="14100"/>
          <ac:spMkLst>
            <pc:docMk/>
            <pc:sldMk cId="0" sldId="263"/>
            <ac:spMk id="13315" creationId="{2527BF11-9A4C-4830-9B67-CB3F61A8DAEF}"/>
          </ac:spMkLst>
        </pc:spChg>
        <pc:spChg chg="mod">
          <ac:chgData name="Riccardo RONCELLA" userId="4714c69e-1613-49c0-b70c-bfb430bc431f" providerId="ADAL" clId="{BD5AD468-C793-4C74-8D5D-7E8CFF440FAB}" dt="2021-09-23T13:48:55.345" v="354" actId="14100"/>
          <ac:spMkLst>
            <pc:docMk/>
            <pc:sldMk cId="0" sldId="263"/>
            <ac:spMk id="13316" creationId="{5DE59FF7-FB9E-4E9A-8D55-41F95D9B1420}"/>
          </ac:spMkLst>
        </pc:spChg>
        <pc:spChg chg="mod">
          <ac:chgData name="Riccardo RONCELLA" userId="4714c69e-1613-49c0-b70c-bfb430bc431f" providerId="ADAL" clId="{BD5AD468-C793-4C74-8D5D-7E8CFF440FAB}" dt="2021-09-23T13:49:13.975" v="357" actId="14100"/>
          <ac:spMkLst>
            <pc:docMk/>
            <pc:sldMk cId="0" sldId="263"/>
            <ac:spMk id="13317" creationId="{7FCA7ABD-02CE-48EC-9969-A882E4445B9C}"/>
          </ac:spMkLst>
        </pc:spChg>
        <pc:spChg chg="mod">
          <ac:chgData name="Riccardo RONCELLA" userId="4714c69e-1613-49c0-b70c-bfb430bc431f" providerId="ADAL" clId="{BD5AD468-C793-4C74-8D5D-7E8CFF440FAB}" dt="2021-09-23T13:48:55.345" v="354" actId="14100"/>
          <ac:spMkLst>
            <pc:docMk/>
            <pc:sldMk cId="0" sldId="263"/>
            <ac:spMk id="13318" creationId="{4B016190-D91A-4D67-9B09-7EADC48BA073}"/>
          </ac:spMkLst>
        </pc:spChg>
        <pc:spChg chg="mod">
          <ac:chgData name="Riccardo RONCELLA" userId="4714c69e-1613-49c0-b70c-bfb430bc431f" providerId="ADAL" clId="{BD5AD468-C793-4C74-8D5D-7E8CFF440FAB}" dt="2021-09-23T13:49:02.751" v="355" actId="14100"/>
          <ac:spMkLst>
            <pc:docMk/>
            <pc:sldMk cId="0" sldId="263"/>
            <ac:spMk id="13319" creationId="{FAD66391-E2B9-44AE-9DBD-10C3BB8676E1}"/>
          </ac:spMkLst>
        </pc:spChg>
        <pc:spChg chg="mod">
          <ac:chgData name="Riccardo RONCELLA" userId="4714c69e-1613-49c0-b70c-bfb430bc431f" providerId="ADAL" clId="{BD5AD468-C793-4C74-8D5D-7E8CFF440FAB}" dt="2021-09-23T13:48:55.345" v="354" actId="14100"/>
          <ac:spMkLst>
            <pc:docMk/>
            <pc:sldMk cId="0" sldId="263"/>
            <ac:spMk id="13320" creationId="{CBFD96DA-2EA6-4DB4-A628-CD26B19CAD43}"/>
          </ac:spMkLst>
        </pc:spChg>
        <pc:spChg chg="mod">
          <ac:chgData name="Riccardo RONCELLA" userId="4714c69e-1613-49c0-b70c-bfb430bc431f" providerId="ADAL" clId="{BD5AD468-C793-4C74-8D5D-7E8CFF440FAB}" dt="2021-09-23T13:49:08.903" v="356" actId="1076"/>
          <ac:spMkLst>
            <pc:docMk/>
            <pc:sldMk cId="0" sldId="263"/>
            <ac:spMk id="13321" creationId="{312C659A-F572-4489-ADD6-FB7260142EAB}"/>
          </ac:spMkLst>
        </pc:spChg>
        <pc:spChg chg="mod">
          <ac:chgData name="Riccardo RONCELLA" userId="4714c69e-1613-49c0-b70c-bfb430bc431f" providerId="ADAL" clId="{BD5AD468-C793-4C74-8D5D-7E8CFF440FAB}" dt="2021-09-23T13:48:55.345" v="354" actId="14100"/>
          <ac:spMkLst>
            <pc:docMk/>
            <pc:sldMk cId="0" sldId="263"/>
            <ac:spMk id="13322" creationId="{530A9126-7BC8-48A0-9E92-2F9BF7C32DC4}"/>
          </ac:spMkLst>
        </pc:spChg>
        <pc:spChg chg="mod">
          <ac:chgData name="Riccardo RONCELLA" userId="4714c69e-1613-49c0-b70c-bfb430bc431f" providerId="ADAL" clId="{BD5AD468-C793-4C74-8D5D-7E8CFF440FAB}" dt="2021-09-23T13:48:55.345" v="354" actId="14100"/>
          <ac:spMkLst>
            <pc:docMk/>
            <pc:sldMk cId="0" sldId="263"/>
            <ac:spMk id="13323" creationId="{D39A374A-A3B4-4B7C-89C0-AB29150F3142}"/>
          </ac:spMkLst>
        </pc:spChg>
        <pc:spChg chg="mod">
          <ac:chgData name="Riccardo RONCELLA" userId="4714c69e-1613-49c0-b70c-bfb430bc431f" providerId="ADAL" clId="{BD5AD468-C793-4C74-8D5D-7E8CFF440FAB}" dt="2021-09-22T15:11:15.630" v="200" actId="14100"/>
          <ac:spMkLst>
            <pc:docMk/>
            <pc:sldMk cId="0" sldId="263"/>
            <ac:spMk id="31747" creationId="{0ECA8FCB-9F9F-43D3-BE95-B4D39544F990}"/>
          </ac:spMkLst>
        </pc:spChg>
        <pc:spChg chg="mod">
          <ac:chgData name="Riccardo RONCELLA" userId="4714c69e-1613-49c0-b70c-bfb430bc431f" providerId="ADAL" clId="{BD5AD468-C793-4C74-8D5D-7E8CFF440FAB}" dt="2021-09-22T15:11:55.502" v="210" actId="1076"/>
          <ac:spMkLst>
            <pc:docMk/>
            <pc:sldMk cId="0" sldId="263"/>
            <ac:spMk id="31748" creationId="{76575C0E-1DD1-44A1-86E8-5E2F72ABA816}"/>
          </ac:spMkLst>
        </pc:spChg>
        <pc:spChg chg="del">
          <ac:chgData name="Riccardo RONCELLA" userId="4714c69e-1613-49c0-b70c-bfb430bc431f" providerId="ADAL" clId="{BD5AD468-C793-4C74-8D5D-7E8CFF440FAB}" dt="2021-09-22T15:11:06.262" v="198" actId="478"/>
          <ac:spMkLst>
            <pc:docMk/>
            <pc:sldMk cId="0" sldId="263"/>
            <ac:spMk id="31751" creationId="{BA1ACCB2-8C0E-4190-8203-F447260DD192}"/>
          </ac:spMkLst>
        </pc:spChg>
        <pc:spChg chg="mod">
          <ac:chgData name="Riccardo RONCELLA" userId="4714c69e-1613-49c0-b70c-bfb430bc431f" providerId="ADAL" clId="{BD5AD468-C793-4C74-8D5D-7E8CFF440FAB}" dt="2021-09-22T15:11:55.502" v="210" actId="1076"/>
          <ac:spMkLst>
            <pc:docMk/>
            <pc:sldMk cId="0" sldId="263"/>
            <ac:spMk id="31755" creationId="{52BB7E04-DB14-49EE-9510-99E666FA425B}"/>
          </ac:spMkLst>
        </pc:spChg>
        <pc:spChg chg="mod">
          <ac:chgData name="Riccardo RONCELLA" userId="4714c69e-1613-49c0-b70c-bfb430bc431f" providerId="ADAL" clId="{BD5AD468-C793-4C74-8D5D-7E8CFF440FAB}" dt="2021-09-22T15:11:51.902" v="209" actId="14100"/>
          <ac:spMkLst>
            <pc:docMk/>
            <pc:sldMk cId="0" sldId="263"/>
            <ac:spMk id="31756" creationId="{EBC4E76E-4393-43F5-848B-D16588418B3D}"/>
          </ac:spMkLst>
        </pc:spChg>
        <pc:spChg chg="mod">
          <ac:chgData name="Riccardo RONCELLA" userId="4714c69e-1613-49c0-b70c-bfb430bc431f" providerId="ADAL" clId="{BD5AD468-C793-4C74-8D5D-7E8CFF440FAB}" dt="2021-09-22T15:11:51.902" v="209" actId="14100"/>
          <ac:spMkLst>
            <pc:docMk/>
            <pc:sldMk cId="0" sldId="263"/>
            <ac:spMk id="31757" creationId="{A6F89518-7708-4BFA-A353-8CABF22578D1}"/>
          </ac:spMkLst>
        </pc:spChg>
        <pc:spChg chg="mod">
          <ac:chgData name="Riccardo RONCELLA" userId="4714c69e-1613-49c0-b70c-bfb430bc431f" providerId="ADAL" clId="{BD5AD468-C793-4C74-8D5D-7E8CFF440FAB}" dt="2021-09-22T15:11:51.902" v="209" actId="14100"/>
          <ac:spMkLst>
            <pc:docMk/>
            <pc:sldMk cId="0" sldId="263"/>
            <ac:spMk id="31758" creationId="{CA89B6A1-5F1E-454B-B91C-039CC7CCBB95}"/>
          </ac:spMkLst>
        </pc:spChg>
        <pc:spChg chg="mod">
          <ac:chgData name="Riccardo RONCELLA" userId="4714c69e-1613-49c0-b70c-bfb430bc431f" providerId="ADAL" clId="{BD5AD468-C793-4C74-8D5D-7E8CFF440FAB}" dt="2021-09-22T15:11:51.902" v="209" actId="14100"/>
          <ac:spMkLst>
            <pc:docMk/>
            <pc:sldMk cId="0" sldId="263"/>
            <ac:spMk id="31759" creationId="{888C2125-3C7C-4D7B-A6F1-5F81D37F632E}"/>
          </ac:spMkLst>
        </pc:spChg>
        <pc:spChg chg="mod">
          <ac:chgData name="Riccardo RONCELLA" userId="4714c69e-1613-49c0-b70c-bfb430bc431f" providerId="ADAL" clId="{BD5AD468-C793-4C74-8D5D-7E8CFF440FAB}" dt="2021-09-22T15:11:51.902" v="209" actId="14100"/>
          <ac:spMkLst>
            <pc:docMk/>
            <pc:sldMk cId="0" sldId="263"/>
            <ac:spMk id="31760" creationId="{5913C30B-A95F-4FAF-86F3-1727FC638F99}"/>
          </ac:spMkLst>
        </pc:spChg>
        <pc:spChg chg="mod">
          <ac:chgData name="Riccardo RONCELLA" userId="4714c69e-1613-49c0-b70c-bfb430bc431f" providerId="ADAL" clId="{BD5AD468-C793-4C74-8D5D-7E8CFF440FAB}" dt="2021-09-22T15:11:51.902" v="209" actId="14100"/>
          <ac:spMkLst>
            <pc:docMk/>
            <pc:sldMk cId="0" sldId="263"/>
            <ac:spMk id="31761" creationId="{ECBC127D-C5F5-481A-92A3-7BA4E35A23A2}"/>
          </ac:spMkLst>
        </pc:spChg>
        <pc:spChg chg="mod">
          <ac:chgData name="Riccardo RONCELLA" userId="4714c69e-1613-49c0-b70c-bfb430bc431f" providerId="ADAL" clId="{BD5AD468-C793-4C74-8D5D-7E8CFF440FAB}" dt="2021-09-22T15:11:51.902" v="209" actId="14100"/>
          <ac:spMkLst>
            <pc:docMk/>
            <pc:sldMk cId="0" sldId="263"/>
            <ac:spMk id="31762" creationId="{DA862DDD-3D29-4718-9B8A-2987360EBA54}"/>
          </ac:spMkLst>
        </pc:spChg>
        <pc:spChg chg="mod">
          <ac:chgData name="Riccardo RONCELLA" userId="4714c69e-1613-49c0-b70c-bfb430bc431f" providerId="ADAL" clId="{BD5AD468-C793-4C74-8D5D-7E8CFF440FAB}" dt="2021-09-22T15:11:51.902" v="209" actId="14100"/>
          <ac:spMkLst>
            <pc:docMk/>
            <pc:sldMk cId="0" sldId="263"/>
            <ac:spMk id="31763" creationId="{858E46FB-FECB-42D4-93BC-E01C343FFC71}"/>
          </ac:spMkLst>
        </pc:spChg>
        <pc:spChg chg="mod">
          <ac:chgData name="Riccardo RONCELLA" userId="4714c69e-1613-49c0-b70c-bfb430bc431f" providerId="ADAL" clId="{BD5AD468-C793-4C74-8D5D-7E8CFF440FAB}" dt="2021-09-22T15:11:51.902" v="209" actId="14100"/>
          <ac:spMkLst>
            <pc:docMk/>
            <pc:sldMk cId="0" sldId="263"/>
            <ac:spMk id="31764" creationId="{D5032776-5B8F-4914-9F81-E7CEE5AC5E29}"/>
          </ac:spMkLst>
        </pc:spChg>
        <pc:spChg chg="mod">
          <ac:chgData name="Riccardo RONCELLA" userId="4714c69e-1613-49c0-b70c-bfb430bc431f" providerId="ADAL" clId="{BD5AD468-C793-4C74-8D5D-7E8CFF440FAB}" dt="2021-09-22T15:11:51.902" v="209" actId="14100"/>
          <ac:spMkLst>
            <pc:docMk/>
            <pc:sldMk cId="0" sldId="263"/>
            <ac:spMk id="31765" creationId="{29809833-9B80-476C-85C7-7226C6786B4E}"/>
          </ac:spMkLst>
        </pc:spChg>
        <pc:spChg chg="mod">
          <ac:chgData name="Riccardo RONCELLA" userId="4714c69e-1613-49c0-b70c-bfb430bc431f" providerId="ADAL" clId="{BD5AD468-C793-4C74-8D5D-7E8CFF440FAB}" dt="2021-09-22T15:11:51.902" v="209" actId="14100"/>
          <ac:spMkLst>
            <pc:docMk/>
            <pc:sldMk cId="0" sldId="263"/>
            <ac:spMk id="31766" creationId="{9160DF2B-96B3-4761-BDBF-2E526DF92550}"/>
          </ac:spMkLst>
        </pc:spChg>
        <pc:spChg chg="mod">
          <ac:chgData name="Riccardo RONCELLA" userId="4714c69e-1613-49c0-b70c-bfb430bc431f" providerId="ADAL" clId="{BD5AD468-C793-4C74-8D5D-7E8CFF440FAB}" dt="2021-09-22T15:11:51.902" v="209" actId="14100"/>
          <ac:spMkLst>
            <pc:docMk/>
            <pc:sldMk cId="0" sldId="263"/>
            <ac:spMk id="31767" creationId="{74F5E779-13D5-4E34-A7AD-309D0C48E519}"/>
          </ac:spMkLst>
        </pc:spChg>
        <pc:spChg chg="mod">
          <ac:chgData name="Riccardo RONCELLA" userId="4714c69e-1613-49c0-b70c-bfb430bc431f" providerId="ADAL" clId="{BD5AD468-C793-4C74-8D5D-7E8CFF440FAB}" dt="2021-09-22T15:11:51.902" v="209" actId="14100"/>
          <ac:spMkLst>
            <pc:docMk/>
            <pc:sldMk cId="0" sldId="263"/>
            <ac:spMk id="31768" creationId="{AE4F8AE1-6CFB-4FF3-9AD3-6A2D4B7B9E1F}"/>
          </ac:spMkLst>
        </pc:spChg>
        <pc:spChg chg="mod">
          <ac:chgData name="Riccardo RONCELLA" userId="4714c69e-1613-49c0-b70c-bfb430bc431f" providerId="ADAL" clId="{BD5AD468-C793-4C74-8D5D-7E8CFF440FAB}" dt="2021-09-22T15:11:51.902" v="209" actId="14100"/>
          <ac:spMkLst>
            <pc:docMk/>
            <pc:sldMk cId="0" sldId="263"/>
            <ac:spMk id="31769" creationId="{A74DC594-62B5-4E14-A0B2-A587D139A3FE}"/>
          </ac:spMkLst>
        </pc:spChg>
        <pc:spChg chg="mod">
          <ac:chgData name="Riccardo RONCELLA" userId="4714c69e-1613-49c0-b70c-bfb430bc431f" providerId="ADAL" clId="{BD5AD468-C793-4C74-8D5D-7E8CFF440FAB}" dt="2021-09-22T15:11:51.902" v="209" actId="14100"/>
          <ac:spMkLst>
            <pc:docMk/>
            <pc:sldMk cId="0" sldId="263"/>
            <ac:spMk id="31770" creationId="{25C35B0B-D546-4EA3-A7F2-B39DECDE14BA}"/>
          </ac:spMkLst>
        </pc:spChg>
        <pc:spChg chg="mod">
          <ac:chgData name="Riccardo RONCELLA" userId="4714c69e-1613-49c0-b70c-bfb430bc431f" providerId="ADAL" clId="{BD5AD468-C793-4C74-8D5D-7E8CFF440FAB}" dt="2021-09-22T15:11:51.902" v="209" actId="14100"/>
          <ac:spMkLst>
            <pc:docMk/>
            <pc:sldMk cId="0" sldId="263"/>
            <ac:spMk id="31771" creationId="{0C95A97C-3A85-4B38-88A7-52F112359866}"/>
          </ac:spMkLst>
        </pc:spChg>
        <pc:spChg chg="mod">
          <ac:chgData name="Riccardo RONCELLA" userId="4714c69e-1613-49c0-b70c-bfb430bc431f" providerId="ADAL" clId="{BD5AD468-C793-4C74-8D5D-7E8CFF440FAB}" dt="2021-09-22T15:11:51.902" v="209" actId="14100"/>
          <ac:spMkLst>
            <pc:docMk/>
            <pc:sldMk cId="0" sldId="263"/>
            <ac:spMk id="31772" creationId="{A0AB0CD9-EF04-41B9-A49C-25858EA2BF51}"/>
          </ac:spMkLst>
        </pc:spChg>
        <pc:spChg chg="mod">
          <ac:chgData name="Riccardo RONCELLA" userId="4714c69e-1613-49c0-b70c-bfb430bc431f" providerId="ADAL" clId="{BD5AD468-C793-4C74-8D5D-7E8CFF440FAB}" dt="2021-09-22T15:11:51.902" v="209" actId="14100"/>
          <ac:spMkLst>
            <pc:docMk/>
            <pc:sldMk cId="0" sldId="263"/>
            <ac:spMk id="31773" creationId="{093CD30F-BFFD-4790-ABDC-6C93AC3808D6}"/>
          </ac:spMkLst>
        </pc:spChg>
        <pc:grpChg chg="add mod">
          <ac:chgData name="Riccardo RONCELLA" userId="4714c69e-1613-49c0-b70c-bfb430bc431f" providerId="ADAL" clId="{BD5AD468-C793-4C74-8D5D-7E8CFF440FAB}" dt="2021-09-22T15:11:51.902" v="209" actId="14100"/>
          <ac:grpSpMkLst>
            <pc:docMk/>
            <pc:sldMk cId="0" sldId="263"/>
            <ac:grpSpMk id="2" creationId="{561B5395-5BBB-4048-97A6-4D1C1DFDA9EE}"/>
          </ac:grpSpMkLst>
        </pc:grpChg>
        <pc:grpChg chg="mod">
          <ac:chgData name="Riccardo RONCELLA" userId="4714c69e-1613-49c0-b70c-bfb430bc431f" providerId="ADAL" clId="{BD5AD468-C793-4C74-8D5D-7E8CFF440FAB}" dt="2021-09-22T15:11:51.902" v="209" actId="14100"/>
          <ac:grpSpMkLst>
            <pc:docMk/>
            <pc:sldMk cId="0" sldId="263"/>
            <ac:grpSpMk id="31752" creationId="{BD830FCC-18A9-4AB5-82E9-41167219A31E}"/>
          </ac:grpSpMkLst>
        </pc:grpChg>
        <pc:grpChg chg="mod">
          <ac:chgData name="Riccardo RONCELLA" userId="4714c69e-1613-49c0-b70c-bfb430bc431f" providerId="ADAL" clId="{BD5AD468-C793-4C74-8D5D-7E8CFF440FAB}" dt="2021-09-22T15:11:51.902" v="209" actId="14100"/>
          <ac:grpSpMkLst>
            <pc:docMk/>
            <pc:sldMk cId="0" sldId="263"/>
            <ac:grpSpMk id="31753" creationId="{4A4379D9-9B55-4570-9FE1-82D050FBD5AA}"/>
          </ac:grpSpMkLst>
        </pc:grpChg>
        <pc:grpChg chg="mod">
          <ac:chgData name="Riccardo RONCELLA" userId="4714c69e-1613-49c0-b70c-bfb430bc431f" providerId="ADAL" clId="{BD5AD468-C793-4C74-8D5D-7E8CFF440FAB}" dt="2021-09-22T15:11:51.902" v="209" actId="14100"/>
          <ac:grpSpMkLst>
            <pc:docMk/>
            <pc:sldMk cId="0" sldId="263"/>
            <ac:grpSpMk id="31754" creationId="{7256EA2F-00CC-4E9A-903F-6FC487769876}"/>
          </ac:grpSpMkLst>
        </pc:grpChg>
        <pc:picChg chg="mod">
          <ac:chgData name="Riccardo RONCELLA" userId="4714c69e-1613-49c0-b70c-bfb430bc431f" providerId="ADAL" clId="{BD5AD468-C793-4C74-8D5D-7E8CFF440FAB}" dt="2021-09-23T13:48:55.345" v="354" actId="14100"/>
          <ac:picMkLst>
            <pc:docMk/>
            <pc:sldMk cId="0" sldId="263"/>
            <ac:picMk id="13314" creationId="{3BBC3578-AA58-4B2F-A1BD-816A70669FC2}"/>
          </ac:picMkLst>
        </pc:picChg>
        <pc:picChg chg="mod">
          <ac:chgData name="Riccardo RONCELLA" userId="4714c69e-1613-49c0-b70c-bfb430bc431f" providerId="ADAL" clId="{BD5AD468-C793-4C74-8D5D-7E8CFF440FAB}" dt="2021-09-22T15:11:51.902" v="209" actId="14100"/>
          <ac:picMkLst>
            <pc:docMk/>
            <pc:sldMk cId="0" sldId="263"/>
            <ac:picMk id="31746" creationId="{A77432C5-E419-4CF7-AA52-B78C2F37335E}"/>
          </ac:picMkLst>
        </pc:picChg>
        <pc:picChg chg="del">
          <ac:chgData name="Riccardo RONCELLA" userId="4714c69e-1613-49c0-b70c-bfb430bc431f" providerId="ADAL" clId="{BD5AD468-C793-4C74-8D5D-7E8CFF440FAB}" dt="2021-09-22T15:10:56.494" v="196" actId="478"/>
          <ac:picMkLst>
            <pc:docMk/>
            <pc:sldMk cId="0" sldId="263"/>
            <ac:picMk id="31749" creationId="{DC522D8F-BDC9-403A-9908-5664BBCCBBAE}"/>
          </ac:picMkLst>
        </pc:picChg>
        <pc:picChg chg="del">
          <ac:chgData name="Riccardo RONCELLA" userId="4714c69e-1613-49c0-b70c-bfb430bc431f" providerId="ADAL" clId="{BD5AD468-C793-4C74-8D5D-7E8CFF440FAB}" dt="2021-09-22T15:10:57.326" v="197" actId="478"/>
          <ac:picMkLst>
            <pc:docMk/>
            <pc:sldMk cId="0" sldId="263"/>
            <ac:picMk id="31750" creationId="{DDBB60C0-CC19-407F-8107-2E756CF7A05D}"/>
          </ac:picMkLst>
        </pc:picChg>
        <pc:cxnChg chg="mod">
          <ac:chgData name="Riccardo RONCELLA" userId="4714c69e-1613-49c0-b70c-bfb430bc431f" providerId="ADAL" clId="{BD5AD468-C793-4C74-8D5D-7E8CFF440FAB}" dt="2021-09-23T13:48:55.345" v="354" actId="14100"/>
          <ac:cxnSpMkLst>
            <pc:docMk/>
            <pc:sldMk cId="0" sldId="263"/>
            <ac:cxnSpMk id="3" creationId="{3D2B5DB1-D187-4679-8CA8-BE856E1CCF03}"/>
          </ac:cxnSpMkLst>
        </pc:cxnChg>
      </pc:sldChg>
      <pc:sldChg chg="modSp add del mod">
        <pc:chgData name="Riccardo RONCELLA" userId="4714c69e-1613-49c0-b70c-bfb430bc431f" providerId="ADAL" clId="{BD5AD468-C793-4C74-8D5D-7E8CFF440FAB}" dt="2021-09-23T13:50:20.311" v="364" actId="1076"/>
        <pc:sldMkLst>
          <pc:docMk/>
          <pc:sldMk cId="0" sldId="264"/>
        </pc:sldMkLst>
        <pc:spChg chg="mod">
          <ac:chgData name="Riccardo RONCELLA" userId="4714c69e-1613-49c0-b70c-bfb430bc431f" providerId="ADAL" clId="{BD5AD468-C793-4C74-8D5D-7E8CFF440FAB}" dt="2021-09-22T15:01:29.957" v="142" actId="1076"/>
          <ac:spMkLst>
            <pc:docMk/>
            <pc:sldMk cId="0" sldId="264"/>
            <ac:spMk id="8" creationId="{9856315F-F076-4907-A28F-56A200F7A8A3}"/>
          </ac:spMkLst>
        </pc:spChg>
        <pc:spChg chg="mod">
          <ac:chgData name="Riccardo RONCELLA" userId="4714c69e-1613-49c0-b70c-bfb430bc431f" providerId="ADAL" clId="{BD5AD468-C793-4C74-8D5D-7E8CFF440FAB}" dt="2021-09-23T13:50:08.324" v="361" actId="14100"/>
          <ac:spMkLst>
            <pc:docMk/>
            <pc:sldMk cId="0" sldId="264"/>
            <ac:spMk id="15363" creationId="{2D03DD3F-E25E-4C0B-A7CB-0CC997011950}"/>
          </ac:spMkLst>
        </pc:spChg>
        <pc:spChg chg="mod">
          <ac:chgData name="Riccardo RONCELLA" userId="4714c69e-1613-49c0-b70c-bfb430bc431f" providerId="ADAL" clId="{BD5AD468-C793-4C74-8D5D-7E8CFF440FAB}" dt="2021-09-23T13:50:18.447" v="363" actId="1076"/>
          <ac:spMkLst>
            <pc:docMk/>
            <pc:sldMk cId="0" sldId="264"/>
            <ac:spMk id="15364" creationId="{8D1190C2-4A82-4647-94E2-B316B1E16BEA}"/>
          </ac:spMkLst>
        </pc:spChg>
        <pc:spChg chg="mod">
          <ac:chgData name="Riccardo RONCELLA" userId="4714c69e-1613-49c0-b70c-bfb430bc431f" providerId="ADAL" clId="{BD5AD468-C793-4C74-8D5D-7E8CFF440FAB}" dt="2021-09-23T13:50:08.324" v="361" actId="14100"/>
          <ac:spMkLst>
            <pc:docMk/>
            <pc:sldMk cId="0" sldId="264"/>
            <ac:spMk id="15365" creationId="{2CAA009A-1E34-42C4-BD47-684119101D7F}"/>
          </ac:spMkLst>
        </pc:spChg>
        <pc:spChg chg="mod">
          <ac:chgData name="Riccardo RONCELLA" userId="4714c69e-1613-49c0-b70c-bfb430bc431f" providerId="ADAL" clId="{BD5AD468-C793-4C74-8D5D-7E8CFF440FAB}" dt="2021-09-22T15:00:57.078" v="136" actId="14100"/>
          <ac:spMkLst>
            <pc:docMk/>
            <pc:sldMk cId="0" sldId="264"/>
            <ac:spMk id="15366" creationId="{B7EE734C-534D-459A-ADE7-DAA0FCF8C895}"/>
          </ac:spMkLst>
        </pc:spChg>
        <pc:spChg chg="mod">
          <ac:chgData name="Riccardo RONCELLA" userId="4714c69e-1613-49c0-b70c-bfb430bc431f" providerId="ADAL" clId="{BD5AD468-C793-4C74-8D5D-7E8CFF440FAB}" dt="2021-09-22T15:00:49.550" v="134" actId="2711"/>
          <ac:spMkLst>
            <pc:docMk/>
            <pc:sldMk cId="0" sldId="264"/>
            <ac:spMk id="16386" creationId="{A85AFAB4-60ED-48B7-895A-E2A958005644}"/>
          </ac:spMkLst>
        </pc:spChg>
        <pc:spChg chg="mod">
          <ac:chgData name="Riccardo RONCELLA" userId="4714c69e-1613-49c0-b70c-bfb430bc431f" providerId="ADAL" clId="{BD5AD468-C793-4C74-8D5D-7E8CFF440FAB}" dt="2021-09-22T15:55:16.675" v="261" actId="20577"/>
          <ac:spMkLst>
            <pc:docMk/>
            <pc:sldMk cId="0" sldId="264"/>
            <ac:spMk id="16387" creationId="{A471CA5B-BEE5-4902-843F-83662F793CD8}"/>
          </ac:spMkLst>
        </pc:spChg>
        <pc:spChg chg="mod">
          <ac:chgData name="Riccardo RONCELLA" userId="4714c69e-1613-49c0-b70c-bfb430bc431f" providerId="ADAL" clId="{BD5AD468-C793-4C74-8D5D-7E8CFF440FAB}" dt="2021-09-22T15:01:05.596" v="137" actId="1076"/>
          <ac:spMkLst>
            <pc:docMk/>
            <pc:sldMk cId="0" sldId="264"/>
            <ac:spMk id="16388" creationId="{069ABA4B-CE22-4CEB-8E43-AC045995E5A3}"/>
          </ac:spMkLst>
        </pc:spChg>
        <pc:spChg chg="mod">
          <ac:chgData name="Riccardo RONCELLA" userId="4714c69e-1613-49c0-b70c-bfb430bc431f" providerId="ADAL" clId="{BD5AD468-C793-4C74-8D5D-7E8CFF440FAB}" dt="2021-09-22T15:01:16.901" v="139" actId="1076"/>
          <ac:spMkLst>
            <pc:docMk/>
            <pc:sldMk cId="0" sldId="264"/>
            <ac:spMk id="16389" creationId="{D0E46E88-6C3F-4DFA-A9FD-2677413FB5BE}"/>
          </ac:spMkLst>
        </pc:spChg>
        <pc:graphicFrameChg chg="mod">
          <ac:chgData name="Riccardo RONCELLA" userId="4714c69e-1613-49c0-b70c-bfb430bc431f" providerId="ADAL" clId="{BD5AD468-C793-4C74-8D5D-7E8CFF440FAB}" dt="2021-09-23T13:50:08.324" v="361" actId="14100"/>
          <ac:graphicFrameMkLst>
            <pc:docMk/>
            <pc:sldMk cId="0" sldId="264"/>
            <ac:graphicFrameMk id="15366" creationId="{D7DFDC21-743D-4EC3-BE73-C27F85EDA097}"/>
          </ac:graphicFrameMkLst>
        </pc:graphicFrameChg>
        <pc:picChg chg="mod">
          <ac:chgData name="Riccardo RONCELLA" userId="4714c69e-1613-49c0-b70c-bfb430bc431f" providerId="ADAL" clId="{BD5AD468-C793-4C74-8D5D-7E8CFF440FAB}" dt="2021-09-23T13:50:20.311" v="364" actId="1076"/>
          <ac:picMkLst>
            <pc:docMk/>
            <pc:sldMk cId="0" sldId="264"/>
            <ac:picMk id="15362" creationId="{FCE9E524-D837-431A-911F-21A7F65B601A}"/>
          </ac:picMkLst>
        </pc:picChg>
      </pc:sldChg>
      <pc:sldChg chg="del">
        <pc:chgData name="Riccardo RONCELLA" userId="4714c69e-1613-49c0-b70c-bfb430bc431f" providerId="ADAL" clId="{BD5AD468-C793-4C74-8D5D-7E8CFF440FAB}" dt="2021-09-22T14:47:25.748" v="27" actId="47"/>
        <pc:sldMkLst>
          <pc:docMk/>
          <pc:sldMk cId="906580980" sldId="264"/>
        </pc:sldMkLst>
      </pc:sldChg>
      <pc:sldChg chg="addSp modSp add del">
        <pc:chgData name="Riccardo RONCELLA" userId="4714c69e-1613-49c0-b70c-bfb430bc431f" providerId="ADAL" clId="{BD5AD468-C793-4C74-8D5D-7E8CFF440FAB}" dt="2021-09-23T13:42:56.789" v="322" actId="2711"/>
        <pc:sldMkLst>
          <pc:docMk/>
          <pc:sldMk cId="0" sldId="265"/>
        </pc:sldMkLst>
        <pc:spChg chg="mod">
          <ac:chgData name="Riccardo RONCELLA" userId="4714c69e-1613-49c0-b70c-bfb430bc431f" providerId="ADAL" clId="{BD5AD468-C793-4C74-8D5D-7E8CFF440FAB}" dt="2021-09-23T13:42:56.789" v="322" actId="2711"/>
          <ac:spMkLst>
            <pc:docMk/>
            <pc:sldMk cId="0" sldId="265"/>
            <ac:spMk id="6147" creationId="{17A20112-76A7-4D55-B998-B95D9F4F3A8E}"/>
          </ac:spMkLst>
        </pc:spChg>
        <pc:spChg chg="mod">
          <ac:chgData name="Riccardo RONCELLA" userId="4714c69e-1613-49c0-b70c-bfb430bc431f" providerId="ADAL" clId="{BD5AD468-C793-4C74-8D5D-7E8CFF440FAB}" dt="2021-09-23T13:42:56.789" v="322" actId="2711"/>
          <ac:spMkLst>
            <pc:docMk/>
            <pc:sldMk cId="0" sldId="265"/>
            <ac:spMk id="6148" creationId="{D535E8CA-0F86-41CB-8981-4CA20CADDDDE}"/>
          </ac:spMkLst>
        </pc:spChg>
        <pc:spChg chg="mod">
          <ac:chgData name="Riccardo RONCELLA" userId="4714c69e-1613-49c0-b70c-bfb430bc431f" providerId="ADAL" clId="{BD5AD468-C793-4C74-8D5D-7E8CFF440FAB}" dt="2021-09-23T13:42:56.789" v="322" actId="2711"/>
          <ac:spMkLst>
            <pc:docMk/>
            <pc:sldMk cId="0" sldId="265"/>
            <ac:spMk id="6151" creationId="{8052EB64-2DF4-4E7D-8253-77294DB8850E}"/>
          </ac:spMkLst>
        </pc:spChg>
        <pc:spChg chg="mod">
          <ac:chgData name="Riccardo RONCELLA" userId="4714c69e-1613-49c0-b70c-bfb430bc431f" providerId="ADAL" clId="{BD5AD468-C793-4C74-8D5D-7E8CFF440FAB}" dt="2021-09-23T13:42:56.789" v="322" actId="2711"/>
          <ac:spMkLst>
            <pc:docMk/>
            <pc:sldMk cId="0" sldId="265"/>
            <ac:spMk id="6152" creationId="{76DEEBC1-F85A-489A-B789-224FF57635BE}"/>
          </ac:spMkLst>
        </pc:spChg>
        <pc:spChg chg="mod">
          <ac:chgData name="Riccardo RONCELLA" userId="4714c69e-1613-49c0-b70c-bfb430bc431f" providerId="ADAL" clId="{BD5AD468-C793-4C74-8D5D-7E8CFF440FAB}" dt="2021-09-23T13:42:56.789" v="322" actId="2711"/>
          <ac:spMkLst>
            <pc:docMk/>
            <pc:sldMk cId="0" sldId="265"/>
            <ac:spMk id="6153" creationId="{75BBAFD2-60E4-4793-8EAF-659989F311C0}"/>
          </ac:spMkLst>
        </pc:spChg>
        <pc:spChg chg="mod">
          <ac:chgData name="Riccardo RONCELLA" userId="4714c69e-1613-49c0-b70c-bfb430bc431f" providerId="ADAL" clId="{BD5AD468-C793-4C74-8D5D-7E8CFF440FAB}" dt="2021-09-23T13:42:56.789" v="322" actId="2711"/>
          <ac:spMkLst>
            <pc:docMk/>
            <pc:sldMk cId="0" sldId="265"/>
            <ac:spMk id="6154" creationId="{2E0FF106-DA53-45E6-B19B-E4FBBBB87418}"/>
          </ac:spMkLst>
        </pc:spChg>
        <pc:spChg chg="mod">
          <ac:chgData name="Riccardo RONCELLA" userId="4714c69e-1613-49c0-b70c-bfb430bc431f" providerId="ADAL" clId="{BD5AD468-C793-4C74-8D5D-7E8CFF440FAB}" dt="2021-09-23T13:42:56.789" v="322" actId="2711"/>
          <ac:spMkLst>
            <pc:docMk/>
            <pc:sldMk cId="0" sldId="265"/>
            <ac:spMk id="6155" creationId="{514C7B83-B586-4D04-A9D9-E52998B8D37D}"/>
          </ac:spMkLst>
        </pc:spChg>
        <pc:spChg chg="mod">
          <ac:chgData name="Riccardo RONCELLA" userId="4714c69e-1613-49c0-b70c-bfb430bc431f" providerId="ADAL" clId="{BD5AD468-C793-4C74-8D5D-7E8CFF440FAB}" dt="2021-09-23T13:42:56.789" v="322" actId="2711"/>
          <ac:spMkLst>
            <pc:docMk/>
            <pc:sldMk cId="0" sldId="265"/>
            <ac:spMk id="6156" creationId="{1649585F-AF53-4414-AF44-695D9DDCC355}"/>
          </ac:spMkLst>
        </pc:spChg>
        <pc:spChg chg="mod">
          <ac:chgData name="Riccardo RONCELLA" userId="4714c69e-1613-49c0-b70c-bfb430bc431f" providerId="ADAL" clId="{BD5AD468-C793-4C74-8D5D-7E8CFF440FAB}" dt="2021-09-23T13:42:56.789" v="322" actId="2711"/>
          <ac:spMkLst>
            <pc:docMk/>
            <pc:sldMk cId="0" sldId="265"/>
            <ac:spMk id="6157" creationId="{FEBB6C80-7EAB-4434-B96D-9A58F9F01C59}"/>
          </ac:spMkLst>
        </pc:spChg>
        <pc:spChg chg="mod">
          <ac:chgData name="Riccardo RONCELLA" userId="4714c69e-1613-49c0-b70c-bfb430bc431f" providerId="ADAL" clId="{BD5AD468-C793-4C74-8D5D-7E8CFF440FAB}" dt="2021-09-23T13:42:56.789" v="322" actId="2711"/>
          <ac:spMkLst>
            <pc:docMk/>
            <pc:sldMk cId="0" sldId="265"/>
            <ac:spMk id="6158" creationId="{E68AA671-97FA-4FB7-B991-5F753E6E491F}"/>
          </ac:spMkLst>
        </pc:spChg>
        <pc:spChg chg="mod">
          <ac:chgData name="Riccardo RONCELLA" userId="4714c69e-1613-49c0-b70c-bfb430bc431f" providerId="ADAL" clId="{BD5AD468-C793-4C74-8D5D-7E8CFF440FAB}" dt="2021-09-23T13:42:56.789" v="322" actId="2711"/>
          <ac:spMkLst>
            <pc:docMk/>
            <pc:sldMk cId="0" sldId="265"/>
            <ac:spMk id="6159" creationId="{EE202FBF-33B9-46D6-B8B5-0687F456379A}"/>
          </ac:spMkLst>
        </pc:spChg>
        <pc:spChg chg="mod">
          <ac:chgData name="Riccardo RONCELLA" userId="4714c69e-1613-49c0-b70c-bfb430bc431f" providerId="ADAL" clId="{BD5AD468-C793-4C74-8D5D-7E8CFF440FAB}" dt="2021-09-23T13:42:56.789" v="322" actId="2711"/>
          <ac:spMkLst>
            <pc:docMk/>
            <pc:sldMk cId="0" sldId="265"/>
            <ac:spMk id="6160" creationId="{8FB6E19E-FD49-4E0A-B4B9-0E17C93F4854}"/>
          </ac:spMkLst>
        </pc:spChg>
        <pc:spChg chg="mod">
          <ac:chgData name="Riccardo RONCELLA" userId="4714c69e-1613-49c0-b70c-bfb430bc431f" providerId="ADAL" clId="{BD5AD468-C793-4C74-8D5D-7E8CFF440FAB}" dt="2021-09-23T13:42:56.789" v="322" actId="2711"/>
          <ac:spMkLst>
            <pc:docMk/>
            <pc:sldMk cId="0" sldId="265"/>
            <ac:spMk id="6161" creationId="{D4A4670C-EA18-4BAB-8895-FD3ABE52FBF0}"/>
          </ac:spMkLst>
        </pc:spChg>
        <pc:spChg chg="mod">
          <ac:chgData name="Riccardo RONCELLA" userId="4714c69e-1613-49c0-b70c-bfb430bc431f" providerId="ADAL" clId="{BD5AD468-C793-4C74-8D5D-7E8CFF440FAB}" dt="2021-09-23T13:42:56.789" v="322" actId="2711"/>
          <ac:spMkLst>
            <pc:docMk/>
            <pc:sldMk cId="0" sldId="265"/>
            <ac:spMk id="6162" creationId="{DE69B0C2-96E5-4772-9679-C8FD2E5D9D39}"/>
          </ac:spMkLst>
        </pc:spChg>
        <pc:spChg chg="mod">
          <ac:chgData name="Riccardo RONCELLA" userId="4714c69e-1613-49c0-b70c-bfb430bc431f" providerId="ADAL" clId="{BD5AD468-C793-4C74-8D5D-7E8CFF440FAB}" dt="2021-09-22T15:07:08.741" v="177" actId="1076"/>
          <ac:spMkLst>
            <pc:docMk/>
            <pc:sldMk cId="0" sldId="265"/>
            <ac:spMk id="17411" creationId="{F07C08B5-A672-454A-8B37-0F20F7E2321A}"/>
          </ac:spMkLst>
        </pc:spChg>
        <pc:spChg chg="mod">
          <ac:chgData name="Riccardo RONCELLA" userId="4714c69e-1613-49c0-b70c-bfb430bc431f" providerId="ADAL" clId="{BD5AD468-C793-4C74-8D5D-7E8CFF440FAB}" dt="2021-09-22T15:05:35.111" v="160" actId="2711"/>
          <ac:spMkLst>
            <pc:docMk/>
            <pc:sldMk cId="0" sldId="265"/>
            <ac:spMk id="20482" creationId="{09D35A49-D413-4D43-B01E-9C5F89D2132A}"/>
          </ac:spMkLst>
        </pc:spChg>
        <pc:spChg chg="mod">
          <ac:chgData name="Riccardo RONCELLA" userId="4714c69e-1613-49c0-b70c-bfb430bc431f" providerId="ADAL" clId="{BD5AD468-C793-4C74-8D5D-7E8CFF440FAB}" dt="2021-09-22T15:07:08.741" v="177" actId="1076"/>
          <ac:spMkLst>
            <pc:docMk/>
            <pc:sldMk cId="0" sldId="265"/>
            <ac:spMk id="20484" creationId="{8222CC9D-D54A-4041-BB1B-7704A717D64E}"/>
          </ac:spMkLst>
        </pc:spChg>
        <pc:spChg chg="mod">
          <ac:chgData name="Riccardo RONCELLA" userId="4714c69e-1613-49c0-b70c-bfb430bc431f" providerId="ADAL" clId="{BD5AD468-C793-4C74-8D5D-7E8CFF440FAB}" dt="2021-09-22T15:07:08.741" v="177" actId="1076"/>
          <ac:spMkLst>
            <pc:docMk/>
            <pc:sldMk cId="0" sldId="265"/>
            <ac:spMk id="20485" creationId="{71DB0EF7-4363-463A-9146-BEB4D754B72B}"/>
          </ac:spMkLst>
        </pc:spChg>
        <pc:spChg chg="mod">
          <ac:chgData name="Riccardo RONCELLA" userId="4714c69e-1613-49c0-b70c-bfb430bc431f" providerId="ADAL" clId="{BD5AD468-C793-4C74-8D5D-7E8CFF440FAB}" dt="2021-09-22T15:06:17.158" v="173" actId="1076"/>
          <ac:spMkLst>
            <pc:docMk/>
            <pc:sldMk cId="0" sldId="265"/>
            <ac:spMk id="20486" creationId="{A012ED21-DC77-44BE-96A9-F5900074226A}"/>
          </ac:spMkLst>
        </pc:spChg>
        <pc:spChg chg="mod">
          <ac:chgData name="Riccardo RONCELLA" userId="4714c69e-1613-49c0-b70c-bfb430bc431f" providerId="ADAL" clId="{BD5AD468-C793-4C74-8D5D-7E8CFF440FAB}" dt="2021-09-22T15:05:42.966" v="162" actId="14100"/>
          <ac:spMkLst>
            <pc:docMk/>
            <pc:sldMk cId="0" sldId="265"/>
            <ac:spMk id="20487" creationId="{FC6D65F2-CFDE-428C-824F-2E7B71A4560E}"/>
          </ac:spMkLst>
        </pc:spChg>
        <pc:spChg chg="mod">
          <ac:chgData name="Riccardo RONCELLA" userId="4714c69e-1613-49c0-b70c-bfb430bc431f" providerId="ADAL" clId="{BD5AD468-C793-4C74-8D5D-7E8CFF440FAB}" dt="2021-09-22T15:07:08.741" v="177" actId="1076"/>
          <ac:spMkLst>
            <pc:docMk/>
            <pc:sldMk cId="0" sldId="265"/>
            <ac:spMk id="20488" creationId="{A207618F-C814-4105-95D7-C8A7990E629A}"/>
          </ac:spMkLst>
        </pc:spChg>
        <pc:grpChg chg="add mod">
          <ac:chgData name="Riccardo RONCELLA" userId="4714c69e-1613-49c0-b70c-bfb430bc431f" providerId="ADAL" clId="{BD5AD468-C793-4C74-8D5D-7E8CFF440FAB}" dt="2021-09-22T15:07:08.741" v="177" actId="1076"/>
          <ac:grpSpMkLst>
            <pc:docMk/>
            <pc:sldMk cId="0" sldId="265"/>
            <ac:grpSpMk id="2" creationId="{7520498B-BA01-4053-9EA1-ACB78951F009}"/>
          </ac:grpSpMkLst>
        </pc:grpChg>
        <pc:grpChg chg="mod">
          <ac:chgData name="Riccardo RONCELLA" userId="4714c69e-1613-49c0-b70c-bfb430bc431f" providerId="ADAL" clId="{BD5AD468-C793-4C74-8D5D-7E8CFF440FAB}" dt="2021-09-23T13:42:56.789" v="322" actId="2711"/>
          <ac:grpSpMkLst>
            <pc:docMk/>
            <pc:sldMk cId="0" sldId="265"/>
            <ac:grpSpMk id="6149" creationId="{FA1A5200-805E-4BED-869E-0AAE787A4C49}"/>
          </ac:grpSpMkLst>
        </pc:grpChg>
        <pc:picChg chg="mod">
          <ac:chgData name="Riccardo RONCELLA" userId="4714c69e-1613-49c0-b70c-bfb430bc431f" providerId="ADAL" clId="{BD5AD468-C793-4C74-8D5D-7E8CFF440FAB}" dt="2021-09-23T13:42:56.789" v="322" actId="2711"/>
          <ac:picMkLst>
            <pc:docMk/>
            <pc:sldMk cId="0" sldId="265"/>
            <ac:picMk id="6146" creationId="{BF15B4CE-D597-4024-9BCD-0BBE06ACA981}"/>
          </ac:picMkLst>
        </pc:picChg>
        <pc:picChg chg="mod">
          <ac:chgData name="Riccardo RONCELLA" userId="4714c69e-1613-49c0-b70c-bfb430bc431f" providerId="ADAL" clId="{BD5AD468-C793-4C74-8D5D-7E8CFF440FAB}" dt="2021-09-23T13:42:56.789" v="322" actId="2711"/>
          <ac:picMkLst>
            <pc:docMk/>
            <pc:sldMk cId="0" sldId="265"/>
            <ac:picMk id="6150" creationId="{06930842-09E7-46A8-85AA-216F78F84211}"/>
          </ac:picMkLst>
        </pc:picChg>
      </pc:sldChg>
      <pc:sldChg chg="del">
        <pc:chgData name="Riccardo RONCELLA" userId="4714c69e-1613-49c0-b70c-bfb430bc431f" providerId="ADAL" clId="{BD5AD468-C793-4C74-8D5D-7E8CFF440FAB}" dt="2021-09-22T14:47:25.748" v="27" actId="47"/>
        <pc:sldMkLst>
          <pc:docMk/>
          <pc:sldMk cId="4167472152" sldId="265"/>
        </pc:sldMkLst>
      </pc:sldChg>
      <pc:sldChg chg="addSp modSp add del">
        <pc:chgData name="Riccardo RONCELLA" userId="4714c69e-1613-49c0-b70c-bfb430bc431f" providerId="ADAL" clId="{BD5AD468-C793-4C74-8D5D-7E8CFF440FAB}" dt="2021-09-23T15:28:17.790" v="524" actId="1076"/>
        <pc:sldMkLst>
          <pc:docMk/>
          <pc:sldMk cId="0" sldId="266"/>
        </pc:sldMkLst>
        <pc:spChg chg="mod">
          <ac:chgData name="Riccardo RONCELLA" userId="4714c69e-1613-49c0-b70c-bfb430bc431f" providerId="ADAL" clId="{BD5AD468-C793-4C74-8D5D-7E8CFF440FAB}" dt="2021-09-23T15:28:17.790" v="524" actId="1076"/>
          <ac:spMkLst>
            <pc:docMk/>
            <pc:sldMk cId="0" sldId="266"/>
            <ac:spMk id="8" creationId="{10EB439A-8331-4CEA-8FA2-DD6D43C91D74}"/>
          </ac:spMkLst>
        </pc:spChg>
        <pc:spChg chg="mod">
          <ac:chgData name="Riccardo RONCELLA" userId="4714c69e-1613-49c0-b70c-bfb430bc431f" providerId="ADAL" clId="{BD5AD468-C793-4C74-8D5D-7E8CFF440FAB}" dt="2021-09-23T15:28:17.790" v="524" actId="1076"/>
          <ac:spMkLst>
            <pc:docMk/>
            <pc:sldMk cId="0" sldId="266"/>
            <ac:spMk id="13" creationId="{95FA00D0-B38B-4E07-B220-D21243EA8451}"/>
          </ac:spMkLst>
        </pc:spChg>
        <pc:spChg chg="mod">
          <ac:chgData name="Riccardo RONCELLA" userId="4714c69e-1613-49c0-b70c-bfb430bc431f" providerId="ADAL" clId="{BD5AD468-C793-4C74-8D5D-7E8CFF440FAB}" dt="2021-09-23T15:28:17.790" v="524" actId="1076"/>
          <ac:spMkLst>
            <pc:docMk/>
            <pc:sldMk cId="0" sldId="266"/>
            <ac:spMk id="16" creationId="{71A73F3B-1828-4071-8A07-1E6C48A0F214}"/>
          </ac:spMkLst>
        </pc:spChg>
        <pc:spChg chg="mod">
          <ac:chgData name="Riccardo RONCELLA" userId="4714c69e-1613-49c0-b70c-bfb430bc431f" providerId="ADAL" clId="{BD5AD468-C793-4C74-8D5D-7E8CFF440FAB}" dt="2021-09-23T15:28:17.790" v="524" actId="1076"/>
          <ac:spMkLst>
            <pc:docMk/>
            <pc:sldMk cId="0" sldId="266"/>
            <ac:spMk id="19" creationId="{7AAF90E5-A87A-4D48-849E-7ED1CC3113B0}"/>
          </ac:spMkLst>
        </pc:spChg>
        <pc:spChg chg="mod">
          <ac:chgData name="Riccardo RONCELLA" userId="4714c69e-1613-49c0-b70c-bfb430bc431f" providerId="ADAL" clId="{BD5AD468-C793-4C74-8D5D-7E8CFF440FAB}" dt="2021-09-23T15:28:17.790" v="524" actId="1076"/>
          <ac:spMkLst>
            <pc:docMk/>
            <pc:sldMk cId="0" sldId="266"/>
            <ac:spMk id="23" creationId="{ED55F191-38DD-4B57-8EEF-F841AFFA7020}"/>
          </ac:spMkLst>
        </pc:spChg>
        <pc:spChg chg="mod">
          <ac:chgData name="Riccardo RONCELLA" userId="4714c69e-1613-49c0-b70c-bfb430bc431f" providerId="ADAL" clId="{BD5AD468-C793-4C74-8D5D-7E8CFF440FAB}" dt="2021-09-23T15:28:17.790" v="524" actId="1076"/>
          <ac:spMkLst>
            <pc:docMk/>
            <pc:sldMk cId="0" sldId="266"/>
            <ac:spMk id="24" creationId="{2578BFAC-7CCF-4439-B479-3FD4165BD031}"/>
          </ac:spMkLst>
        </pc:spChg>
        <pc:spChg chg="mod">
          <ac:chgData name="Riccardo RONCELLA" userId="4714c69e-1613-49c0-b70c-bfb430bc431f" providerId="ADAL" clId="{BD5AD468-C793-4C74-8D5D-7E8CFF440FAB}" dt="2021-09-23T15:28:17.790" v="524" actId="1076"/>
          <ac:spMkLst>
            <pc:docMk/>
            <pc:sldMk cId="0" sldId="266"/>
            <ac:spMk id="38" creationId="{DCCE2A9A-81F6-4FD9-9049-9234561246A8}"/>
          </ac:spMkLst>
        </pc:spChg>
        <pc:spChg chg="mod">
          <ac:chgData name="Riccardo RONCELLA" userId="4714c69e-1613-49c0-b70c-bfb430bc431f" providerId="ADAL" clId="{BD5AD468-C793-4C74-8D5D-7E8CFF440FAB}" dt="2021-09-23T15:28:17.790" v="524" actId="1076"/>
          <ac:spMkLst>
            <pc:docMk/>
            <pc:sldMk cId="0" sldId="266"/>
            <ac:spMk id="44" creationId="{A93C5AE5-0C4A-43A6-94DF-D5344398FA7F}"/>
          </ac:spMkLst>
        </pc:spChg>
        <pc:spChg chg="mod">
          <ac:chgData name="Riccardo RONCELLA" userId="4714c69e-1613-49c0-b70c-bfb430bc431f" providerId="ADAL" clId="{BD5AD468-C793-4C74-8D5D-7E8CFF440FAB}" dt="2021-09-23T15:28:17.790" v="524" actId="1076"/>
          <ac:spMkLst>
            <pc:docMk/>
            <pc:sldMk cId="0" sldId="266"/>
            <ac:spMk id="45" creationId="{6694B87E-BF67-4B0F-9847-440D5CE497D9}"/>
          </ac:spMkLst>
        </pc:spChg>
        <pc:spChg chg="mod">
          <ac:chgData name="Riccardo RONCELLA" userId="4714c69e-1613-49c0-b70c-bfb430bc431f" providerId="ADAL" clId="{BD5AD468-C793-4C74-8D5D-7E8CFF440FAB}" dt="2021-09-23T15:28:17.790" v="524" actId="1076"/>
          <ac:spMkLst>
            <pc:docMk/>
            <pc:sldMk cId="0" sldId="266"/>
            <ac:spMk id="47" creationId="{51FCB7A6-F809-46BA-8E54-46899185B92D}"/>
          </ac:spMkLst>
        </pc:spChg>
        <pc:spChg chg="mod">
          <ac:chgData name="Riccardo RONCELLA" userId="4714c69e-1613-49c0-b70c-bfb430bc431f" providerId="ADAL" clId="{BD5AD468-C793-4C74-8D5D-7E8CFF440FAB}" dt="2021-09-23T15:28:17.790" v="524" actId="1076"/>
          <ac:spMkLst>
            <pc:docMk/>
            <pc:sldMk cId="0" sldId="266"/>
            <ac:spMk id="48" creationId="{D2EC0175-135B-4775-8793-02C52B93C1EC}"/>
          </ac:spMkLst>
        </pc:spChg>
        <pc:spChg chg="mod">
          <ac:chgData name="Riccardo RONCELLA" userId="4714c69e-1613-49c0-b70c-bfb430bc431f" providerId="ADAL" clId="{BD5AD468-C793-4C74-8D5D-7E8CFF440FAB}" dt="2021-09-23T15:28:17.790" v="524" actId="1076"/>
          <ac:spMkLst>
            <pc:docMk/>
            <pc:sldMk cId="0" sldId="266"/>
            <ac:spMk id="6146" creationId="{69745C17-9A19-43CE-AEAB-EFEF151FC23D}"/>
          </ac:spMkLst>
        </pc:spChg>
        <pc:spChg chg="mod">
          <ac:chgData name="Riccardo RONCELLA" userId="4714c69e-1613-49c0-b70c-bfb430bc431f" providerId="ADAL" clId="{BD5AD468-C793-4C74-8D5D-7E8CFF440FAB}" dt="2021-09-23T15:28:17.790" v="524" actId="1076"/>
          <ac:spMkLst>
            <pc:docMk/>
            <pc:sldMk cId="0" sldId="266"/>
            <ac:spMk id="6147" creationId="{0B41CC86-FEF4-4CC6-8F15-9F232A8C9F29}"/>
          </ac:spMkLst>
        </pc:spChg>
        <pc:spChg chg="mod">
          <ac:chgData name="Riccardo RONCELLA" userId="4714c69e-1613-49c0-b70c-bfb430bc431f" providerId="ADAL" clId="{BD5AD468-C793-4C74-8D5D-7E8CFF440FAB}" dt="2021-09-23T15:28:17.790" v="524" actId="1076"/>
          <ac:spMkLst>
            <pc:docMk/>
            <pc:sldMk cId="0" sldId="266"/>
            <ac:spMk id="6148" creationId="{3B980130-B8BA-4090-9877-03073717A253}"/>
          </ac:spMkLst>
        </pc:spChg>
        <pc:spChg chg="mod">
          <ac:chgData name="Riccardo RONCELLA" userId="4714c69e-1613-49c0-b70c-bfb430bc431f" providerId="ADAL" clId="{BD5AD468-C793-4C74-8D5D-7E8CFF440FAB}" dt="2021-09-23T15:28:17.790" v="524" actId="1076"/>
          <ac:spMkLst>
            <pc:docMk/>
            <pc:sldMk cId="0" sldId="266"/>
            <ac:spMk id="6149" creationId="{BACF29CD-265D-4D7A-ABC2-BB2A248A9019}"/>
          </ac:spMkLst>
        </pc:spChg>
        <pc:spChg chg="mod">
          <ac:chgData name="Riccardo RONCELLA" userId="4714c69e-1613-49c0-b70c-bfb430bc431f" providerId="ADAL" clId="{BD5AD468-C793-4C74-8D5D-7E8CFF440FAB}" dt="2021-09-23T15:28:17.790" v="524" actId="1076"/>
          <ac:spMkLst>
            <pc:docMk/>
            <pc:sldMk cId="0" sldId="266"/>
            <ac:spMk id="6151" creationId="{AA73CE16-634A-4F22-AB81-54008C7A0894}"/>
          </ac:spMkLst>
        </pc:spChg>
        <pc:spChg chg="mod">
          <ac:chgData name="Riccardo RONCELLA" userId="4714c69e-1613-49c0-b70c-bfb430bc431f" providerId="ADAL" clId="{BD5AD468-C793-4C74-8D5D-7E8CFF440FAB}" dt="2021-09-23T15:28:17.790" v="524" actId="1076"/>
          <ac:spMkLst>
            <pc:docMk/>
            <pc:sldMk cId="0" sldId="266"/>
            <ac:spMk id="6152" creationId="{BE5DEF79-A735-4539-BC1D-62B8D2E26ECF}"/>
          </ac:spMkLst>
        </pc:spChg>
        <pc:spChg chg="mod">
          <ac:chgData name="Riccardo RONCELLA" userId="4714c69e-1613-49c0-b70c-bfb430bc431f" providerId="ADAL" clId="{BD5AD468-C793-4C74-8D5D-7E8CFF440FAB}" dt="2021-09-23T15:28:17.790" v="524" actId="1076"/>
          <ac:spMkLst>
            <pc:docMk/>
            <pc:sldMk cId="0" sldId="266"/>
            <ac:spMk id="6153" creationId="{374D7132-1757-4896-831C-14E01C1C128C}"/>
          </ac:spMkLst>
        </pc:spChg>
        <pc:spChg chg="mod">
          <ac:chgData name="Riccardo RONCELLA" userId="4714c69e-1613-49c0-b70c-bfb430bc431f" providerId="ADAL" clId="{BD5AD468-C793-4C74-8D5D-7E8CFF440FAB}" dt="2021-09-23T15:28:17.790" v="524" actId="1076"/>
          <ac:spMkLst>
            <pc:docMk/>
            <pc:sldMk cId="0" sldId="266"/>
            <ac:spMk id="6155" creationId="{97702FD4-C299-4B44-9540-FEC5712C67FD}"/>
          </ac:spMkLst>
        </pc:spChg>
        <pc:spChg chg="mod">
          <ac:chgData name="Riccardo RONCELLA" userId="4714c69e-1613-49c0-b70c-bfb430bc431f" providerId="ADAL" clId="{BD5AD468-C793-4C74-8D5D-7E8CFF440FAB}" dt="2021-09-23T15:28:17.790" v="524" actId="1076"/>
          <ac:spMkLst>
            <pc:docMk/>
            <pc:sldMk cId="0" sldId="266"/>
            <ac:spMk id="6156" creationId="{3D992441-67D3-4004-A5B2-5F6DD5B21C26}"/>
          </ac:spMkLst>
        </pc:spChg>
        <pc:spChg chg="mod">
          <ac:chgData name="Riccardo RONCELLA" userId="4714c69e-1613-49c0-b70c-bfb430bc431f" providerId="ADAL" clId="{BD5AD468-C793-4C74-8D5D-7E8CFF440FAB}" dt="2021-09-23T15:28:17.790" v="524" actId="1076"/>
          <ac:spMkLst>
            <pc:docMk/>
            <pc:sldMk cId="0" sldId="266"/>
            <ac:spMk id="6158" creationId="{E09B2F6C-EB7B-47F9-8B8F-F564F33162FB}"/>
          </ac:spMkLst>
        </pc:spChg>
        <pc:spChg chg="mod">
          <ac:chgData name="Riccardo RONCELLA" userId="4714c69e-1613-49c0-b70c-bfb430bc431f" providerId="ADAL" clId="{BD5AD468-C793-4C74-8D5D-7E8CFF440FAB}" dt="2021-09-23T15:28:17.790" v="524" actId="1076"/>
          <ac:spMkLst>
            <pc:docMk/>
            <pc:sldMk cId="0" sldId="266"/>
            <ac:spMk id="6159" creationId="{00B1016F-F3FA-412D-BBE3-DAA69C780521}"/>
          </ac:spMkLst>
        </pc:spChg>
        <pc:spChg chg="mod">
          <ac:chgData name="Riccardo RONCELLA" userId="4714c69e-1613-49c0-b70c-bfb430bc431f" providerId="ADAL" clId="{BD5AD468-C793-4C74-8D5D-7E8CFF440FAB}" dt="2021-09-23T15:28:17.790" v="524" actId="1076"/>
          <ac:spMkLst>
            <pc:docMk/>
            <pc:sldMk cId="0" sldId="266"/>
            <ac:spMk id="6161" creationId="{9D0C9D69-6AFE-4131-A14C-6352E65AB489}"/>
          </ac:spMkLst>
        </pc:spChg>
        <pc:spChg chg="mod">
          <ac:chgData name="Riccardo RONCELLA" userId="4714c69e-1613-49c0-b70c-bfb430bc431f" providerId="ADAL" clId="{BD5AD468-C793-4C74-8D5D-7E8CFF440FAB}" dt="2021-09-23T15:28:17.790" v="524" actId="1076"/>
          <ac:spMkLst>
            <pc:docMk/>
            <pc:sldMk cId="0" sldId="266"/>
            <ac:spMk id="6164" creationId="{BFFDA873-360C-42CF-98FF-887931455424}"/>
          </ac:spMkLst>
        </pc:spChg>
        <pc:spChg chg="mod">
          <ac:chgData name="Riccardo RONCELLA" userId="4714c69e-1613-49c0-b70c-bfb430bc431f" providerId="ADAL" clId="{BD5AD468-C793-4C74-8D5D-7E8CFF440FAB}" dt="2021-09-23T15:28:17.790" v="524" actId="1076"/>
          <ac:spMkLst>
            <pc:docMk/>
            <pc:sldMk cId="0" sldId="266"/>
            <ac:spMk id="6165" creationId="{D944D92A-C19E-43FB-8040-A89A0237EE9C}"/>
          </ac:spMkLst>
        </pc:spChg>
        <pc:spChg chg="mod">
          <ac:chgData name="Riccardo RONCELLA" userId="4714c69e-1613-49c0-b70c-bfb430bc431f" providerId="ADAL" clId="{BD5AD468-C793-4C74-8D5D-7E8CFF440FAB}" dt="2021-09-23T15:28:17.790" v="524" actId="1076"/>
          <ac:spMkLst>
            <pc:docMk/>
            <pc:sldMk cId="0" sldId="266"/>
            <ac:spMk id="6166" creationId="{D513946E-906E-4819-B1E3-F3971A6DBD80}"/>
          </ac:spMkLst>
        </pc:spChg>
        <pc:spChg chg="mod">
          <ac:chgData name="Riccardo RONCELLA" userId="4714c69e-1613-49c0-b70c-bfb430bc431f" providerId="ADAL" clId="{BD5AD468-C793-4C74-8D5D-7E8CFF440FAB}" dt="2021-09-23T15:28:17.790" v="524" actId="1076"/>
          <ac:spMkLst>
            <pc:docMk/>
            <pc:sldMk cId="0" sldId="266"/>
            <ac:spMk id="6167" creationId="{E63BDD34-B0E2-467E-81C5-0A1F589E5C73}"/>
          </ac:spMkLst>
        </pc:spChg>
        <pc:spChg chg="mod">
          <ac:chgData name="Riccardo RONCELLA" userId="4714c69e-1613-49c0-b70c-bfb430bc431f" providerId="ADAL" clId="{BD5AD468-C793-4C74-8D5D-7E8CFF440FAB}" dt="2021-09-23T15:28:17.790" v="524" actId="1076"/>
          <ac:spMkLst>
            <pc:docMk/>
            <pc:sldMk cId="0" sldId="266"/>
            <ac:spMk id="6168" creationId="{E87F7112-E175-406A-B9DA-B75A6607C4E8}"/>
          </ac:spMkLst>
        </pc:spChg>
        <pc:spChg chg="mod">
          <ac:chgData name="Riccardo RONCELLA" userId="4714c69e-1613-49c0-b70c-bfb430bc431f" providerId="ADAL" clId="{BD5AD468-C793-4C74-8D5D-7E8CFF440FAB}" dt="2021-09-23T15:28:17.790" v="524" actId="1076"/>
          <ac:spMkLst>
            <pc:docMk/>
            <pc:sldMk cId="0" sldId="266"/>
            <ac:spMk id="6169" creationId="{3DA8521B-03AA-485C-ACFE-D0A977681648}"/>
          </ac:spMkLst>
        </pc:spChg>
        <pc:spChg chg="mod">
          <ac:chgData name="Riccardo RONCELLA" userId="4714c69e-1613-49c0-b70c-bfb430bc431f" providerId="ADAL" clId="{BD5AD468-C793-4C74-8D5D-7E8CFF440FAB}" dt="2021-09-23T15:28:17.790" v="524" actId="1076"/>
          <ac:spMkLst>
            <pc:docMk/>
            <pc:sldMk cId="0" sldId="266"/>
            <ac:spMk id="6170" creationId="{DB5F7BEF-D0F5-4E45-ADD1-A34450CEB8D0}"/>
          </ac:spMkLst>
        </pc:spChg>
        <pc:spChg chg="mod">
          <ac:chgData name="Riccardo RONCELLA" userId="4714c69e-1613-49c0-b70c-bfb430bc431f" providerId="ADAL" clId="{BD5AD468-C793-4C74-8D5D-7E8CFF440FAB}" dt="2021-09-23T15:27:29.665" v="518" actId="2711"/>
          <ac:spMkLst>
            <pc:docMk/>
            <pc:sldMk cId="0" sldId="266"/>
            <ac:spMk id="6171" creationId="{F4EE003E-F782-4EE4-8F18-3A13803540A1}"/>
          </ac:spMkLst>
        </pc:spChg>
        <pc:spChg chg="mod">
          <ac:chgData name="Riccardo RONCELLA" userId="4714c69e-1613-49c0-b70c-bfb430bc431f" providerId="ADAL" clId="{BD5AD468-C793-4C74-8D5D-7E8CFF440FAB}" dt="2021-09-23T15:28:17.790" v="524" actId="1076"/>
          <ac:spMkLst>
            <pc:docMk/>
            <pc:sldMk cId="0" sldId="266"/>
            <ac:spMk id="6172" creationId="{1F3E4FD1-C2E4-42C2-BB64-D4C6F5BE3278}"/>
          </ac:spMkLst>
        </pc:spChg>
        <pc:spChg chg="mod">
          <ac:chgData name="Riccardo RONCELLA" userId="4714c69e-1613-49c0-b70c-bfb430bc431f" providerId="ADAL" clId="{BD5AD468-C793-4C74-8D5D-7E8CFF440FAB}" dt="2021-09-23T15:28:17.790" v="524" actId="1076"/>
          <ac:spMkLst>
            <pc:docMk/>
            <pc:sldMk cId="0" sldId="266"/>
            <ac:spMk id="6173" creationId="{26EE7645-6D8A-4D8A-BD43-4FD3652057A7}"/>
          </ac:spMkLst>
        </pc:spChg>
        <pc:spChg chg="mod">
          <ac:chgData name="Riccardo RONCELLA" userId="4714c69e-1613-49c0-b70c-bfb430bc431f" providerId="ADAL" clId="{BD5AD468-C793-4C74-8D5D-7E8CFF440FAB}" dt="2021-09-23T15:28:17.790" v="524" actId="1076"/>
          <ac:spMkLst>
            <pc:docMk/>
            <pc:sldMk cId="0" sldId="266"/>
            <ac:spMk id="6174" creationId="{761558FB-AFDE-46F2-B9C3-692F5F76A6C8}"/>
          </ac:spMkLst>
        </pc:spChg>
        <pc:spChg chg="mod">
          <ac:chgData name="Riccardo RONCELLA" userId="4714c69e-1613-49c0-b70c-bfb430bc431f" providerId="ADAL" clId="{BD5AD468-C793-4C74-8D5D-7E8CFF440FAB}" dt="2021-09-23T15:28:17.790" v="524" actId="1076"/>
          <ac:spMkLst>
            <pc:docMk/>
            <pc:sldMk cId="0" sldId="266"/>
            <ac:spMk id="6176" creationId="{0BC02EE1-70D2-4BF8-9333-C1A1AFCCD143}"/>
          </ac:spMkLst>
        </pc:spChg>
        <pc:spChg chg="mod">
          <ac:chgData name="Riccardo RONCELLA" userId="4714c69e-1613-49c0-b70c-bfb430bc431f" providerId="ADAL" clId="{BD5AD468-C793-4C74-8D5D-7E8CFF440FAB}" dt="2021-09-23T15:28:17.790" v="524" actId="1076"/>
          <ac:spMkLst>
            <pc:docMk/>
            <pc:sldMk cId="0" sldId="266"/>
            <ac:spMk id="6177" creationId="{962FE232-DA52-4BFE-BFA4-DC880FE6E03A}"/>
          </ac:spMkLst>
        </pc:spChg>
        <pc:spChg chg="mod">
          <ac:chgData name="Riccardo RONCELLA" userId="4714c69e-1613-49c0-b70c-bfb430bc431f" providerId="ADAL" clId="{BD5AD468-C793-4C74-8D5D-7E8CFF440FAB}" dt="2021-09-23T15:28:17.790" v="524" actId="1076"/>
          <ac:spMkLst>
            <pc:docMk/>
            <pc:sldMk cId="0" sldId="266"/>
            <ac:spMk id="6178" creationId="{F94C593A-1041-491D-A07D-7219FF7DCAEE}"/>
          </ac:spMkLst>
        </pc:spChg>
        <pc:spChg chg="mod">
          <ac:chgData name="Riccardo RONCELLA" userId="4714c69e-1613-49c0-b70c-bfb430bc431f" providerId="ADAL" clId="{BD5AD468-C793-4C74-8D5D-7E8CFF440FAB}" dt="2021-09-23T15:28:17.790" v="524" actId="1076"/>
          <ac:spMkLst>
            <pc:docMk/>
            <pc:sldMk cId="0" sldId="266"/>
            <ac:spMk id="6179" creationId="{6CA7BAE7-2F35-4247-9D24-AEBEE5C564A3}"/>
          </ac:spMkLst>
        </pc:spChg>
        <pc:spChg chg="mod">
          <ac:chgData name="Riccardo RONCELLA" userId="4714c69e-1613-49c0-b70c-bfb430bc431f" providerId="ADAL" clId="{BD5AD468-C793-4C74-8D5D-7E8CFF440FAB}" dt="2021-09-23T15:28:17.790" v="524" actId="1076"/>
          <ac:spMkLst>
            <pc:docMk/>
            <pc:sldMk cId="0" sldId="266"/>
            <ac:spMk id="6180" creationId="{D532BCB9-92E3-4DAC-B77D-4E8854029B55}"/>
          </ac:spMkLst>
        </pc:spChg>
        <pc:spChg chg="mod">
          <ac:chgData name="Riccardo RONCELLA" userId="4714c69e-1613-49c0-b70c-bfb430bc431f" providerId="ADAL" clId="{BD5AD468-C793-4C74-8D5D-7E8CFF440FAB}" dt="2021-09-23T15:28:17.790" v="524" actId="1076"/>
          <ac:spMkLst>
            <pc:docMk/>
            <pc:sldMk cId="0" sldId="266"/>
            <ac:spMk id="6182" creationId="{983FF610-661E-46DD-9D07-CE1DB61B6671}"/>
          </ac:spMkLst>
        </pc:spChg>
        <pc:spChg chg="mod">
          <ac:chgData name="Riccardo RONCELLA" userId="4714c69e-1613-49c0-b70c-bfb430bc431f" providerId="ADAL" clId="{BD5AD468-C793-4C74-8D5D-7E8CFF440FAB}" dt="2021-09-23T15:27:38.213" v="520" actId="14100"/>
          <ac:spMkLst>
            <pc:docMk/>
            <pc:sldMk cId="0" sldId="266"/>
            <ac:spMk id="6183" creationId="{73763878-26ED-4469-922F-90FD42A686B9}"/>
          </ac:spMkLst>
        </pc:spChg>
        <pc:spChg chg="mod">
          <ac:chgData name="Riccardo RONCELLA" userId="4714c69e-1613-49c0-b70c-bfb430bc431f" providerId="ADAL" clId="{BD5AD468-C793-4C74-8D5D-7E8CFF440FAB}" dt="2021-09-23T15:28:17.790" v="524" actId="1076"/>
          <ac:spMkLst>
            <pc:docMk/>
            <pc:sldMk cId="0" sldId="266"/>
            <ac:spMk id="6186" creationId="{ABED192B-0C49-4724-942B-DB57C8B5D22D}"/>
          </ac:spMkLst>
        </pc:spChg>
        <pc:grpChg chg="add mod">
          <ac:chgData name="Riccardo RONCELLA" userId="4714c69e-1613-49c0-b70c-bfb430bc431f" providerId="ADAL" clId="{BD5AD468-C793-4C74-8D5D-7E8CFF440FAB}" dt="2021-09-23T15:28:17.790" v="524" actId="1076"/>
          <ac:grpSpMkLst>
            <pc:docMk/>
            <pc:sldMk cId="0" sldId="266"/>
            <ac:grpSpMk id="2" creationId="{CEE20365-E83B-4D45-A8E8-E90ADBC0E5F2}"/>
          </ac:grpSpMkLst>
        </pc:grpChg>
        <pc:grpChg chg="mod">
          <ac:chgData name="Riccardo RONCELLA" userId="4714c69e-1613-49c0-b70c-bfb430bc431f" providerId="ADAL" clId="{BD5AD468-C793-4C74-8D5D-7E8CFF440FAB}" dt="2021-09-23T15:28:17.790" v="524" actId="1076"/>
          <ac:grpSpMkLst>
            <pc:docMk/>
            <pc:sldMk cId="0" sldId="266"/>
            <ac:grpSpMk id="6184" creationId="{27FF7EA2-BEAF-4BC9-B624-69399B5F3DC9}"/>
          </ac:grpSpMkLst>
        </pc:grpChg>
        <pc:grpChg chg="mod">
          <ac:chgData name="Riccardo RONCELLA" userId="4714c69e-1613-49c0-b70c-bfb430bc431f" providerId="ADAL" clId="{BD5AD468-C793-4C74-8D5D-7E8CFF440FAB}" dt="2021-09-23T15:28:17.790" v="524" actId="1076"/>
          <ac:grpSpMkLst>
            <pc:docMk/>
            <pc:sldMk cId="0" sldId="266"/>
            <ac:grpSpMk id="6185" creationId="{AA776429-2A95-455E-888C-F3BD535019E8}"/>
          </ac:grpSpMkLst>
        </pc:grpChg>
        <pc:cxnChg chg="mod">
          <ac:chgData name="Riccardo RONCELLA" userId="4714c69e-1613-49c0-b70c-bfb430bc431f" providerId="ADAL" clId="{BD5AD468-C793-4C74-8D5D-7E8CFF440FAB}" dt="2021-09-23T15:28:17.790" v="524" actId="1076"/>
          <ac:cxnSpMkLst>
            <pc:docMk/>
            <pc:sldMk cId="0" sldId="266"/>
            <ac:cxnSpMk id="6187" creationId="{F2DFAD60-06A7-426D-896B-FD9674CE157C}"/>
          </ac:cxnSpMkLst>
        </pc:cxnChg>
        <pc:cxnChg chg="mod">
          <ac:chgData name="Riccardo RONCELLA" userId="4714c69e-1613-49c0-b70c-bfb430bc431f" providerId="ADAL" clId="{BD5AD468-C793-4C74-8D5D-7E8CFF440FAB}" dt="2021-09-23T15:28:17.790" v="524" actId="1076"/>
          <ac:cxnSpMkLst>
            <pc:docMk/>
            <pc:sldMk cId="0" sldId="266"/>
            <ac:cxnSpMk id="6188" creationId="{546E2C92-9B32-435E-B8D1-9082BA717B44}"/>
          </ac:cxnSpMkLst>
        </pc:cxnChg>
      </pc:sldChg>
      <pc:sldChg chg="modSp add">
        <pc:chgData name="Riccardo RONCELLA" userId="4714c69e-1613-49c0-b70c-bfb430bc431f" providerId="ADAL" clId="{BD5AD468-C793-4C74-8D5D-7E8CFF440FAB}" dt="2021-09-23T13:49:43.784" v="358" actId="2711"/>
        <pc:sldMkLst>
          <pc:docMk/>
          <pc:sldMk cId="0" sldId="267"/>
        </pc:sldMkLst>
        <pc:spChg chg="mod">
          <ac:chgData name="Riccardo RONCELLA" userId="4714c69e-1613-49c0-b70c-bfb430bc431f" providerId="ADAL" clId="{BD5AD468-C793-4C74-8D5D-7E8CFF440FAB}" dt="2021-09-23T13:49:43.784" v="358" actId="2711"/>
          <ac:spMkLst>
            <pc:docMk/>
            <pc:sldMk cId="0" sldId="267"/>
            <ac:spMk id="14339" creationId="{81E4BE5A-E196-4121-9396-D9C1ABC8C7FE}"/>
          </ac:spMkLst>
        </pc:spChg>
        <pc:spChg chg="mod">
          <ac:chgData name="Riccardo RONCELLA" userId="4714c69e-1613-49c0-b70c-bfb430bc431f" providerId="ADAL" clId="{BD5AD468-C793-4C74-8D5D-7E8CFF440FAB}" dt="2021-09-23T13:49:43.784" v="358" actId="2711"/>
          <ac:spMkLst>
            <pc:docMk/>
            <pc:sldMk cId="0" sldId="267"/>
            <ac:spMk id="14340" creationId="{9BEE341C-17D1-41EE-A2FE-7BDEDC6C5852}"/>
          </ac:spMkLst>
        </pc:spChg>
        <pc:spChg chg="mod">
          <ac:chgData name="Riccardo RONCELLA" userId="4714c69e-1613-49c0-b70c-bfb430bc431f" providerId="ADAL" clId="{BD5AD468-C793-4C74-8D5D-7E8CFF440FAB}" dt="2021-09-23T13:49:43.784" v="358" actId="2711"/>
          <ac:spMkLst>
            <pc:docMk/>
            <pc:sldMk cId="0" sldId="267"/>
            <ac:spMk id="14341" creationId="{609FAA5E-F3A6-4269-9DF2-C7DFD9262D8F}"/>
          </ac:spMkLst>
        </pc:spChg>
        <pc:spChg chg="mod">
          <ac:chgData name="Riccardo RONCELLA" userId="4714c69e-1613-49c0-b70c-bfb430bc431f" providerId="ADAL" clId="{BD5AD468-C793-4C74-8D5D-7E8CFF440FAB}" dt="2021-09-23T13:49:43.784" v="358" actId="2711"/>
          <ac:spMkLst>
            <pc:docMk/>
            <pc:sldMk cId="0" sldId="267"/>
            <ac:spMk id="14342" creationId="{1158860A-E4B9-4C79-9DB5-7C7CF2D69E6C}"/>
          </ac:spMkLst>
        </pc:spChg>
        <pc:spChg chg="mod">
          <ac:chgData name="Riccardo RONCELLA" userId="4714c69e-1613-49c0-b70c-bfb430bc431f" providerId="ADAL" clId="{BD5AD468-C793-4C74-8D5D-7E8CFF440FAB}" dt="2021-09-23T13:49:43.784" v="358" actId="2711"/>
          <ac:spMkLst>
            <pc:docMk/>
            <pc:sldMk cId="0" sldId="267"/>
            <ac:spMk id="14343" creationId="{1CF5E529-F6FA-415B-9FC9-5911004BED35}"/>
          </ac:spMkLst>
        </pc:spChg>
        <pc:spChg chg="mod">
          <ac:chgData name="Riccardo RONCELLA" userId="4714c69e-1613-49c0-b70c-bfb430bc431f" providerId="ADAL" clId="{BD5AD468-C793-4C74-8D5D-7E8CFF440FAB}" dt="2021-09-23T13:49:43.784" v="358" actId="2711"/>
          <ac:spMkLst>
            <pc:docMk/>
            <pc:sldMk cId="0" sldId="267"/>
            <ac:spMk id="14344" creationId="{C380561A-5D88-4F54-8D4D-27DEEB3B3DD8}"/>
          </ac:spMkLst>
        </pc:spChg>
        <pc:spChg chg="mod">
          <ac:chgData name="Riccardo RONCELLA" userId="4714c69e-1613-49c0-b70c-bfb430bc431f" providerId="ADAL" clId="{BD5AD468-C793-4C74-8D5D-7E8CFF440FAB}" dt="2021-09-23T13:49:43.784" v="358" actId="2711"/>
          <ac:spMkLst>
            <pc:docMk/>
            <pc:sldMk cId="0" sldId="267"/>
            <ac:spMk id="14345" creationId="{F488870F-CD29-40BD-A4DF-BEDE1AE7E8B2}"/>
          </ac:spMkLst>
        </pc:spChg>
        <pc:spChg chg="mod">
          <ac:chgData name="Riccardo RONCELLA" userId="4714c69e-1613-49c0-b70c-bfb430bc431f" providerId="ADAL" clId="{BD5AD468-C793-4C74-8D5D-7E8CFF440FAB}" dt="2021-09-23T13:49:43.784" v="358" actId="2711"/>
          <ac:spMkLst>
            <pc:docMk/>
            <pc:sldMk cId="0" sldId="267"/>
            <ac:spMk id="14346" creationId="{9BA93C62-119A-4E6D-BC62-BA7A86F47825}"/>
          </ac:spMkLst>
        </pc:spChg>
        <pc:spChg chg="mod">
          <ac:chgData name="Riccardo RONCELLA" userId="4714c69e-1613-49c0-b70c-bfb430bc431f" providerId="ADAL" clId="{BD5AD468-C793-4C74-8D5D-7E8CFF440FAB}" dt="2021-09-23T13:49:43.784" v="358" actId="2711"/>
          <ac:spMkLst>
            <pc:docMk/>
            <pc:sldMk cId="0" sldId="267"/>
            <ac:spMk id="14347" creationId="{71036086-F5A8-4029-87AE-9602DB089D07}"/>
          </ac:spMkLst>
        </pc:spChg>
        <pc:picChg chg="mod">
          <ac:chgData name="Riccardo RONCELLA" userId="4714c69e-1613-49c0-b70c-bfb430bc431f" providerId="ADAL" clId="{BD5AD468-C793-4C74-8D5D-7E8CFF440FAB}" dt="2021-09-23T13:49:43.784" v="358" actId="2711"/>
          <ac:picMkLst>
            <pc:docMk/>
            <pc:sldMk cId="0" sldId="267"/>
            <ac:picMk id="14338" creationId="{1CDAC936-BEE4-474E-9604-2DCDC1BD7546}"/>
          </ac:picMkLst>
        </pc:picChg>
      </pc:sldChg>
      <pc:sldChg chg="modSp add">
        <pc:chgData name="Riccardo RONCELLA" userId="4714c69e-1613-49c0-b70c-bfb430bc431f" providerId="ADAL" clId="{BD5AD468-C793-4C74-8D5D-7E8CFF440FAB}" dt="2021-09-23T15:31:46.471" v="533" actId="1076"/>
        <pc:sldMkLst>
          <pc:docMk/>
          <pc:sldMk cId="0" sldId="268"/>
        </pc:sldMkLst>
        <pc:spChg chg="mod">
          <ac:chgData name="Riccardo RONCELLA" userId="4714c69e-1613-49c0-b70c-bfb430bc431f" providerId="ADAL" clId="{BD5AD468-C793-4C74-8D5D-7E8CFF440FAB}" dt="2021-09-23T15:31:46.471" v="533" actId="1076"/>
          <ac:spMkLst>
            <pc:docMk/>
            <pc:sldMk cId="0" sldId="268"/>
            <ac:spMk id="23" creationId="{3BAF5F9F-3F32-4669-B8CE-E81222CE3965}"/>
          </ac:spMkLst>
        </pc:spChg>
        <pc:spChg chg="mod">
          <ac:chgData name="Riccardo RONCELLA" userId="4714c69e-1613-49c0-b70c-bfb430bc431f" providerId="ADAL" clId="{BD5AD468-C793-4C74-8D5D-7E8CFF440FAB}" dt="2021-09-23T15:31:46.471" v="533" actId="1076"/>
          <ac:spMkLst>
            <pc:docMk/>
            <pc:sldMk cId="0" sldId="268"/>
            <ac:spMk id="24" creationId="{1035A75A-034F-4E2D-9BCB-1D92D0153CF1}"/>
          </ac:spMkLst>
        </pc:spChg>
        <pc:spChg chg="mod">
          <ac:chgData name="Riccardo RONCELLA" userId="4714c69e-1613-49c0-b70c-bfb430bc431f" providerId="ADAL" clId="{BD5AD468-C793-4C74-8D5D-7E8CFF440FAB}" dt="2021-09-23T15:31:46.471" v="533" actId="1076"/>
          <ac:spMkLst>
            <pc:docMk/>
            <pc:sldMk cId="0" sldId="268"/>
            <ac:spMk id="26" creationId="{CF71E19B-0B1B-4CCA-A3D5-E5E617DC57DC}"/>
          </ac:spMkLst>
        </pc:spChg>
        <pc:spChg chg="mod">
          <ac:chgData name="Riccardo RONCELLA" userId="4714c69e-1613-49c0-b70c-bfb430bc431f" providerId="ADAL" clId="{BD5AD468-C793-4C74-8D5D-7E8CFF440FAB}" dt="2021-09-23T15:31:46.471" v="533" actId="1076"/>
          <ac:spMkLst>
            <pc:docMk/>
            <pc:sldMk cId="0" sldId="268"/>
            <ac:spMk id="27" creationId="{B1463210-326E-4D8F-9B4B-66A6366AF49D}"/>
          </ac:spMkLst>
        </pc:spChg>
        <pc:spChg chg="mod">
          <ac:chgData name="Riccardo RONCELLA" userId="4714c69e-1613-49c0-b70c-bfb430bc431f" providerId="ADAL" clId="{BD5AD468-C793-4C74-8D5D-7E8CFF440FAB}" dt="2021-09-23T15:31:40.977" v="532" actId="14100"/>
          <ac:spMkLst>
            <pc:docMk/>
            <pc:sldMk cId="0" sldId="268"/>
            <ac:spMk id="51" creationId="{21F85264-B851-41B1-8D29-E1FB526DB741}"/>
          </ac:spMkLst>
        </pc:spChg>
        <pc:spChg chg="mod">
          <ac:chgData name="Riccardo RONCELLA" userId="4714c69e-1613-49c0-b70c-bfb430bc431f" providerId="ADAL" clId="{BD5AD468-C793-4C74-8D5D-7E8CFF440FAB}" dt="2021-09-23T15:31:46.471" v="533" actId="1076"/>
          <ac:spMkLst>
            <pc:docMk/>
            <pc:sldMk cId="0" sldId="268"/>
            <ac:spMk id="8194" creationId="{29437AA2-DA49-4F62-949C-856AFF35B926}"/>
          </ac:spMkLst>
        </pc:spChg>
        <pc:spChg chg="mod">
          <ac:chgData name="Riccardo RONCELLA" userId="4714c69e-1613-49c0-b70c-bfb430bc431f" providerId="ADAL" clId="{BD5AD468-C793-4C74-8D5D-7E8CFF440FAB}" dt="2021-09-23T15:31:34.110" v="530" actId="2711"/>
          <ac:spMkLst>
            <pc:docMk/>
            <pc:sldMk cId="0" sldId="268"/>
            <ac:spMk id="8196" creationId="{DAD2C8D0-FA82-4896-9F06-878E33A5CF98}"/>
          </ac:spMkLst>
        </pc:spChg>
        <pc:spChg chg="mod">
          <ac:chgData name="Riccardo RONCELLA" userId="4714c69e-1613-49c0-b70c-bfb430bc431f" providerId="ADAL" clId="{BD5AD468-C793-4C74-8D5D-7E8CFF440FAB}" dt="2021-09-23T15:31:46.471" v="533" actId="1076"/>
          <ac:spMkLst>
            <pc:docMk/>
            <pc:sldMk cId="0" sldId="268"/>
            <ac:spMk id="8199" creationId="{B640B7AD-E8FD-41E1-B7A6-C10C7DEC223A}"/>
          </ac:spMkLst>
        </pc:spChg>
        <pc:spChg chg="mod">
          <ac:chgData name="Riccardo RONCELLA" userId="4714c69e-1613-49c0-b70c-bfb430bc431f" providerId="ADAL" clId="{BD5AD468-C793-4C74-8D5D-7E8CFF440FAB}" dt="2021-09-23T15:31:46.471" v="533" actId="1076"/>
          <ac:spMkLst>
            <pc:docMk/>
            <pc:sldMk cId="0" sldId="268"/>
            <ac:spMk id="8200" creationId="{A22CCEA5-4D48-4255-B35B-045180DF78ED}"/>
          </ac:spMkLst>
        </pc:spChg>
        <pc:spChg chg="mod">
          <ac:chgData name="Riccardo RONCELLA" userId="4714c69e-1613-49c0-b70c-bfb430bc431f" providerId="ADAL" clId="{BD5AD468-C793-4C74-8D5D-7E8CFF440FAB}" dt="2021-09-23T15:31:46.471" v="533" actId="1076"/>
          <ac:spMkLst>
            <pc:docMk/>
            <pc:sldMk cId="0" sldId="268"/>
            <ac:spMk id="8201" creationId="{345284AD-C47B-4B67-AE79-941CE96ECDAA}"/>
          </ac:spMkLst>
        </pc:spChg>
        <pc:spChg chg="mod">
          <ac:chgData name="Riccardo RONCELLA" userId="4714c69e-1613-49c0-b70c-bfb430bc431f" providerId="ADAL" clId="{BD5AD468-C793-4C74-8D5D-7E8CFF440FAB}" dt="2021-09-23T15:31:46.471" v="533" actId="1076"/>
          <ac:spMkLst>
            <pc:docMk/>
            <pc:sldMk cId="0" sldId="268"/>
            <ac:spMk id="8202" creationId="{FCB860D7-D18F-4012-91FE-E8CC3806FD61}"/>
          </ac:spMkLst>
        </pc:spChg>
        <pc:spChg chg="mod">
          <ac:chgData name="Riccardo RONCELLA" userId="4714c69e-1613-49c0-b70c-bfb430bc431f" providerId="ADAL" clId="{BD5AD468-C793-4C74-8D5D-7E8CFF440FAB}" dt="2021-09-23T15:31:46.471" v="533" actId="1076"/>
          <ac:spMkLst>
            <pc:docMk/>
            <pc:sldMk cId="0" sldId="268"/>
            <ac:spMk id="8203" creationId="{C42ADF7E-B8C4-4090-AD1D-CDA6083F0419}"/>
          </ac:spMkLst>
        </pc:spChg>
        <pc:spChg chg="mod">
          <ac:chgData name="Riccardo RONCELLA" userId="4714c69e-1613-49c0-b70c-bfb430bc431f" providerId="ADAL" clId="{BD5AD468-C793-4C74-8D5D-7E8CFF440FAB}" dt="2021-09-23T15:31:46.471" v="533" actId="1076"/>
          <ac:spMkLst>
            <pc:docMk/>
            <pc:sldMk cId="0" sldId="268"/>
            <ac:spMk id="8204" creationId="{5D58AAFA-19DC-4822-920D-9F5F43EF1036}"/>
          </ac:spMkLst>
        </pc:spChg>
        <pc:spChg chg="mod">
          <ac:chgData name="Riccardo RONCELLA" userId="4714c69e-1613-49c0-b70c-bfb430bc431f" providerId="ADAL" clId="{BD5AD468-C793-4C74-8D5D-7E8CFF440FAB}" dt="2021-09-23T15:31:46.471" v="533" actId="1076"/>
          <ac:spMkLst>
            <pc:docMk/>
            <pc:sldMk cId="0" sldId="268"/>
            <ac:spMk id="8205" creationId="{8D37AC3C-6009-42DF-A4D5-E59269FF3D16}"/>
          </ac:spMkLst>
        </pc:spChg>
        <pc:spChg chg="mod">
          <ac:chgData name="Riccardo RONCELLA" userId="4714c69e-1613-49c0-b70c-bfb430bc431f" providerId="ADAL" clId="{BD5AD468-C793-4C74-8D5D-7E8CFF440FAB}" dt="2021-09-23T15:31:46.471" v="533" actId="1076"/>
          <ac:spMkLst>
            <pc:docMk/>
            <pc:sldMk cId="0" sldId="268"/>
            <ac:spMk id="8206" creationId="{AFC9C087-424A-457C-A730-E8A9B84DFCB8}"/>
          </ac:spMkLst>
        </pc:spChg>
        <pc:spChg chg="mod">
          <ac:chgData name="Riccardo RONCELLA" userId="4714c69e-1613-49c0-b70c-bfb430bc431f" providerId="ADAL" clId="{BD5AD468-C793-4C74-8D5D-7E8CFF440FAB}" dt="2021-09-23T15:31:46.471" v="533" actId="1076"/>
          <ac:spMkLst>
            <pc:docMk/>
            <pc:sldMk cId="0" sldId="268"/>
            <ac:spMk id="8207" creationId="{3EDF5ECE-D41F-4334-B212-D0D61A81BD43}"/>
          </ac:spMkLst>
        </pc:spChg>
        <pc:spChg chg="mod">
          <ac:chgData name="Riccardo RONCELLA" userId="4714c69e-1613-49c0-b70c-bfb430bc431f" providerId="ADAL" clId="{BD5AD468-C793-4C74-8D5D-7E8CFF440FAB}" dt="2021-09-23T15:31:46.471" v="533" actId="1076"/>
          <ac:spMkLst>
            <pc:docMk/>
            <pc:sldMk cId="0" sldId="268"/>
            <ac:spMk id="8208" creationId="{9F3930C3-4170-497E-9713-7168380E92F4}"/>
          </ac:spMkLst>
        </pc:spChg>
        <pc:spChg chg="mod">
          <ac:chgData name="Riccardo RONCELLA" userId="4714c69e-1613-49c0-b70c-bfb430bc431f" providerId="ADAL" clId="{BD5AD468-C793-4C74-8D5D-7E8CFF440FAB}" dt="2021-09-23T15:31:46.471" v="533" actId="1076"/>
          <ac:spMkLst>
            <pc:docMk/>
            <pc:sldMk cId="0" sldId="268"/>
            <ac:spMk id="8209" creationId="{3FB53E4F-7155-44C4-AF80-05DDCF7E2CE7}"/>
          </ac:spMkLst>
        </pc:spChg>
        <pc:spChg chg="mod">
          <ac:chgData name="Riccardo RONCELLA" userId="4714c69e-1613-49c0-b70c-bfb430bc431f" providerId="ADAL" clId="{BD5AD468-C793-4C74-8D5D-7E8CFF440FAB}" dt="2021-09-23T15:31:46.471" v="533" actId="1076"/>
          <ac:spMkLst>
            <pc:docMk/>
            <pc:sldMk cId="0" sldId="268"/>
            <ac:spMk id="8210" creationId="{2C628E4C-5CF7-4812-AB54-D9E20C4E55E6}"/>
          </ac:spMkLst>
        </pc:spChg>
        <pc:spChg chg="mod">
          <ac:chgData name="Riccardo RONCELLA" userId="4714c69e-1613-49c0-b70c-bfb430bc431f" providerId="ADAL" clId="{BD5AD468-C793-4C74-8D5D-7E8CFF440FAB}" dt="2021-09-23T15:31:46.471" v="533" actId="1076"/>
          <ac:spMkLst>
            <pc:docMk/>
            <pc:sldMk cId="0" sldId="268"/>
            <ac:spMk id="8211" creationId="{8074623F-E6B5-4965-816E-09CFC46358D9}"/>
          </ac:spMkLst>
        </pc:spChg>
        <pc:spChg chg="mod">
          <ac:chgData name="Riccardo RONCELLA" userId="4714c69e-1613-49c0-b70c-bfb430bc431f" providerId="ADAL" clId="{BD5AD468-C793-4C74-8D5D-7E8CFF440FAB}" dt="2021-09-23T15:31:46.471" v="533" actId="1076"/>
          <ac:spMkLst>
            <pc:docMk/>
            <pc:sldMk cId="0" sldId="268"/>
            <ac:spMk id="8212" creationId="{7E2A7B42-9DF4-4D29-B9D7-804F27CEC55D}"/>
          </ac:spMkLst>
        </pc:spChg>
        <pc:spChg chg="mod">
          <ac:chgData name="Riccardo RONCELLA" userId="4714c69e-1613-49c0-b70c-bfb430bc431f" providerId="ADAL" clId="{BD5AD468-C793-4C74-8D5D-7E8CFF440FAB}" dt="2021-09-23T15:31:46.471" v="533" actId="1076"/>
          <ac:spMkLst>
            <pc:docMk/>
            <pc:sldMk cId="0" sldId="268"/>
            <ac:spMk id="8213" creationId="{2361B654-A1E5-452A-8003-3AAF59C1BD1D}"/>
          </ac:spMkLst>
        </pc:spChg>
        <pc:spChg chg="mod">
          <ac:chgData name="Riccardo RONCELLA" userId="4714c69e-1613-49c0-b70c-bfb430bc431f" providerId="ADAL" clId="{BD5AD468-C793-4C74-8D5D-7E8CFF440FAB}" dt="2021-09-23T15:31:46.471" v="533" actId="1076"/>
          <ac:spMkLst>
            <pc:docMk/>
            <pc:sldMk cId="0" sldId="268"/>
            <ac:spMk id="8214" creationId="{4D23675C-8B3C-46AA-8CCC-07BA2713E479}"/>
          </ac:spMkLst>
        </pc:spChg>
        <pc:spChg chg="mod">
          <ac:chgData name="Riccardo RONCELLA" userId="4714c69e-1613-49c0-b70c-bfb430bc431f" providerId="ADAL" clId="{BD5AD468-C793-4C74-8D5D-7E8CFF440FAB}" dt="2021-09-23T15:31:46.471" v="533" actId="1076"/>
          <ac:spMkLst>
            <pc:docMk/>
            <pc:sldMk cId="0" sldId="268"/>
            <ac:spMk id="8215" creationId="{CB6B5D2B-AB4D-48E0-B59E-6D651E0DF57F}"/>
          </ac:spMkLst>
        </pc:spChg>
        <pc:spChg chg="mod">
          <ac:chgData name="Riccardo RONCELLA" userId="4714c69e-1613-49c0-b70c-bfb430bc431f" providerId="ADAL" clId="{BD5AD468-C793-4C74-8D5D-7E8CFF440FAB}" dt="2021-09-23T15:31:46.471" v="533" actId="1076"/>
          <ac:spMkLst>
            <pc:docMk/>
            <pc:sldMk cId="0" sldId="268"/>
            <ac:spMk id="8216" creationId="{AA066600-0449-435A-A408-2B6852C93DDD}"/>
          </ac:spMkLst>
        </pc:spChg>
        <pc:spChg chg="mod">
          <ac:chgData name="Riccardo RONCELLA" userId="4714c69e-1613-49c0-b70c-bfb430bc431f" providerId="ADAL" clId="{BD5AD468-C793-4C74-8D5D-7E8CFF440FAB}" dt="2021-09-23T15:31:46.471" v="533" actId="1076"/>
          <ac:spMkLst>
            <pc:docMk/>
            <pc:sldMk cId="0" sldId="268"/>
            <ac:spMk id="8217" creationId="{34C9D1CC-A512-4801-948B-1797D347D7C0}"/>
          </ac:spMkLst>
        </pc:spChg>
        <pc:spChg chg="mod">
          <ac:chgData name="Riccardo RONCELLA" userId="4714c69e-1613-49c0-b70c-bfb430bc431f" providerId="ADAL" clId="{BD5AD468-C793-4C74-8D5D-7E8CFF440FAB}" dt="2021-09-23T15:31:46.471" v="533" actId="1076"/>
          <ac:spMkLst>
            <pc:docMk/>
            <pc:sldMk cId="0" sldId="268"/>
            <ac:spMk id="8218" creationId="{06D373C7-054F-496B-93CD-21699CBF6628}"/>
          </ac:spMkLst>
        </pc:spChg>
        <pc:spChg chg="mod">
          <ac:chgData name="Riccardo RONCELLA" userId="4714c69e-1613-49c0-b70c-bfb430bc431f" providerId="ADAL" clId="{BD5AD468-C793-4C74-8D5D-7E8CFF440FAB}" dt="2021-09-23T15:31:46.471" v="533" actId="1076"/>
          <ac:spMkLst>
            <pc:docMk/>
            <pc:sldMk cId="0" sldId="268"/>
            <ac:spMk id="8219" creationId="{868F790D-9A17-42C8-B905-CFCBD31D1BF5}"/>
          </ac:spMkLst>
        </pc:spChg>
        <pc:spChg chg="mod">
          <ac:chgData name="Riccardo RONCELLA" userId="4714c69e-1613-49c0-b70c-bfb430bc431f" providerId="ADAL" clId="{BD5AD468-C793-4C74-8D5D-7E8CFF440FAB}" dt="2021-09-23T15:31:46.471" v="533" actId="1076"/>
          <ac:spMkLst>
            <pc:docMk/>
            <pc:sldMk cId="0" sldId="268"/>
            <ac:spMk id="8220" creationId="{079A16F9-7035-427B-B54E-78A5611065A5}"/>
          </ac:spMkLst>
        </pc:spChg>
        <pc:spChg chg="mod">
          <ac:chgData name="Riccardo RONCELLA" userId="4714c69e-1613-49c0-b70c-bfb430bc431f" providerId="ADAL" clId="{BD5AD468-C793-4C74-8D5D-7E8CFF440FAB}" dt="2021-09-23T15:31:46.471" v="533" actId="1076"/>
          <ac:spMkLst>
            <pc:docMk/>
            <pc:sldMk cId="0" sldId="268"/>
            <ac:spMk id="8221" creationId="{5D9DA55F-CFA9-4079-B14E-22F9D79827CC}"/>
          </ac:spMkLst>
        </pc:spChg>
        <pc:spChg chg="mod">
          <ac:chgData name="Riccardo RONCELLA" userId="4714c69e-1613-49c0-b70c-bfb430bc431f" providerId="ADAL" clId="{BD5AD468-C793-4C74-8D5D-7E8CFF440FAB}" dt="2021-09-23T15:31:46.471" v="533" actId="1076"/>
          <ac:spMkLst>
            <pc:docMk/>
            <pc:sldMk cId="0" sldId="268"/>
            <ac:spMk id="8222" creationId="{77E361A1-52FF-4CC7-A9F6-00FC0AA97870}"/>
          </ac:spMkLst>
        </pc:spChg>
        <pc:spChg chg="mod">
          <ac:chgData name="Riccardo RONCELLA" userId="4714c69e-1613-49c0-b70c-bfb430bc431f" providerId="ADAL" clId="{BD5AD468-C793-4C74-8D5D-7E8CFF440FAB}" dt="2021-09-23T15:31:46.471" v="533" actId="1076"/>
          <ac:spMkLst>
            <pc:docMk/>
            <pc:sldMk cId="0" sldId="268"/>
            <ac:spMk id="8223" creationId="{09DBD817-0F92-42D7-843C-82D48B28EB4D}"/>
          </ac:spMkLst>
        </pc:spChg>
        <pc:spChg chg="mod">
          <ac:chgData name="Riccardo RONCELLA" userId="4714c69e-1613-49c0-b70c-bfb430bc431f" providerId="ADAL" clId="{BD5AD468-C793-4C74-8D5D-7E8CFF440FAB}" dt="2021-09-23T15:31:46.471" v="533" actId="1076"/>
          <ac:spMkLst>
            <pc:docMk/>
            <pc:sldMk cId="0" sldId="268"/>
            <ac:spMk id="8224" creationId="{9894FB87-3A16-4311-B074-77B837565A99}"/>
          </ac:spMkLst>
        </pc:spChg>
        <pc:spChg chg="mod">
          <ac:chgData name="Riccardo RONCELLA" userId="4714c69e-1613-49c0-b70c-bfb430bc431f" providerId="ADAL" clId="{BD5AD468-C793-4C74-8D5D-7E8CFF440FAB}" dt="2021-09-23T15:31:46.471" v="533" actId="1076"/>
          <ac:spMkLst>
            <pc:docMk/>
            <pc:sldMk cId="0" sldId="268"/>
            <ac:spMk id="8225" creationId="{30FD035F-AF28-4AA9-B323-35A99963F693}"/>
          </ac:spMkLst>
        </pc:spChg>
        <pc:spChg chg="mod">
          <ac:chgData name="Riccardo RONCELLA" userId="4714c69e-1613-49c0-b70c-bfb430bc431f" providerId="ADAL" clId="{BD5AD468-C793-4C74-8D5D-7E8CFF440FAB}" dt="2021-09-23T15:31:46.471" v="533" actId="1076"/>
          <ac:spMkLst>
            <pc:docMk/>
            <pc:sldMk cId="0" sldId="268"/>
            <ac:spMk id="8226" creationId="{B0843491-994E-453F-A04E-34E1E564D584}"/>
          </ac:spMkLst>
        </pc:spChg>
        <pc:spChg chg="mod">
          <ac:chgData name="Riccardo RONCELLA" userId="4714c69e-1613-49c0-b70c-bfb430bc431f" providerId="ADAL" clId="{BD5AD468-C793-4C74-8D5D-7E8CFF440FAB}" dt="2021-09-23T15:31:46.471" v="533" actId="1076"/>
          <ac:spMkLst>
            <pc:docMk/>
            <pc:sldMk cId="0" sldId="268"/>
            <ac:spMk id="8229" creationId="{F15799CC-A5BC-4426-A755-0413F192C1DB}"/>
          </ac:spMkLst>
        </pc:spChg>
        <pc:spChg chg="mod">
          <ac:chgData name="Riccardo RONCELLA" userId="4714c69e-1613-49c0-b70c-bfb430bc431f" providerId="ADAL" clId="{BD5AD468-C793-4C74-8D5D-7E8CFF440FAB}" dt="2021-09-23T15:31:46.471" v="533" actId="1076"/>
          <ac:spMkLst>
            <pc:docMk/>
            <pc:sldMk cId="0" sldId="268"/>
            <ac:spMk id="8232" creationId="{9927F0FB-D826-4458-921C-9B38B81D32DF}"/>
          </ac:spMkLst>
        </pc:spChg>
        <pc:grpChg chg="mod">
          <ac:chgData name="Riccardo RONCELLA" userId="4714c69e-1613-49c0-b70c-bfb430bc431f" providerId="ADAL" clId="{BD5AD468-C793-4C74-8D5D-7E8CFF440FAB}" dt="2021-09-23T15:31:46.471" v="533" actId="1076"/>
          <ac:grpSpMkLst>
            <pc:docMk/>
            <pc:sldMk cId="0" sldId="268"/>
            <ac:grpSpMk id="8195" creationId="{07526569-5B03-4C3F-B5EF-A548C8675D3B}"/>
          </ac:grpSpMkLst>
        </pc:grpChg>
        <pc:grpChg chg="mod">
          <ac:chgData name="Riccardo RONCELLA" userId="4714c69e-1613-49c0-b70c-bfb430bc431f" providerId="ADAL" clId="{BD5AD468-C793-4C74-8D5D-7E8CFF440FAB}" dt="2021-09-23T15:31:46.471" v="533" actId="1076"/>
          <ac:grpSpMkLst>
            <pc:docMk/>
            <pc:sldMk cId="0" sldId="268"/>
            <ac:grpSpMk id="8198" creationId="{C36E6B65-7AEB-4570-BB75-C82FCA86D7CF}"/>
          </ac:grpSpMkLst>
        </pc:grpChg>
      </pc:sldChg>
      <pc:sldChg chg="del">
        <pc:chgData name="Riccardo RONCELLA" userId="4714c69e-1613-49c0-b70c-bfb430bc431f" providerId="ADAL" clId="{BD5AD468-C793-4C74-8D5D-7E8CFF440FAB}" dt="2021-09-22T14:47:25.748" v="27" actId="47"/>
        <pc:sldMkLst>
          <pc:docMk/>
          <pc:sldMk cId="3137437591" sldId="268"/>
        </pc:sldMkLst>
      </pc:sldChg>
      <pc:sldChg chg="modSp add del mod">
        <pc:chgData name="Riccardo RONCELLA" userId="4714c69e-1613-49c0-b70c-bfb430bc431f" providerId="ADAL" clId="{BD5AD468-C793-4C74-8D5D-7E8CFF440FAB}" dt="2021-09-23T15:24:54.599" v="514" actId="20577"/>
        <pc:sldMkLst>
          <pc:docMk/>
          <pc:sldMk cId="0" sldId="269"/>
        </pc:sldMkLst>
        <pc:spChg chg="mod">
          <ac:chgData name="Riccardo RONCELLA" userId="4714c69e-1613-49c0-b70c-bfb430bc431f" providerId="ADAL" clId="{BD5AD468-C793-4C74-8D5D-7E8CFF440FAB}" dt="2021-09-23T15:24:54.599" v="514" actId="20577"/>
          <ac:spMkLst>
            <pc:docMk/>
            <pc:sldMk cId="0" sldId="269"/>
            <ac:spMk id="3" creationId="{5EF0E1D3-4F4F-4BB6-9936-B7251EA8FF36}"/>
          </ac:spMkLst>
        </pc:spChg>
        <pc:spChg chg="mod">
          <ac:chgData name="Riccardo RONCELLA" userId="4714c69e-1613-49c0-b70c-bfb430bc431f" providerId="ADAL" clId="{BD5AD468-C793-4C74-8D5D-7E8CFF440FAB}" dt="2021-09-23T15:24:16.625" v="503" actId="2711"/>
          <ac:spMkLst>
            <pc:docMk/>
            <pc:sldMk cId="0" sldId="269"/>
            <ac:spMk id="4098" creationId="{B841E310-38A3-4C84-BDDC-33803760BFF9}"/>
          </ac:spMkLst>
        </pc:spChg>
        <pc:spChg chg="mod">
          <ac:chgData name="Riccardo RONCELLA" userId="4714c69e-1613-49c0-b70c-bfb430bc431f" providerId="ADAL" clId="{BD5AD468-C793-4C74-8D5D-7E8CFF440FAB}" dt="2021-09-23T15:24:16.625" v="503" actId="2711"/>
          <ac:spMkLst>
            <pc:docMk/>
            <pc:sldMk cId="0" sldId="269"/>
            <ac:spMk id="4100" creationId="{3F4C5594-8799-4D34-892D-F5F04BA575C8}"/>
          </ac:spMkLst>
        </pc:spChg>
        <pc:spChg chg="mod">
          <ac:chgData name="Riccardo RONCELLA" userId="4714c69e-1613-49c0-b70c-bfb430bc431f" providerId="ADAL" clId="{BD5AD468-C793-4C74-8D5D-7E8CFF440FAB}" dt="2021-09-22T14:52:56.885" v="75" actId="1076"/>
          <ac:spMkLst>
            <pc:docMk/>
            <pc:sldMk cId="0" sldId="269"/>
            <ac:spMk id="7171" creationId="{909FBACB-1058-4A2D-9DF2-9B0AC27DB459}"/>
          </ac:spMkLst>
        </pc:spChg>
        <pc:spChg chg="mod">
          <ac:chgData name="Riccardo RONCELLA" userId="4714c69e-1613-49c0-b70c-bfb430bc431f" providerId="ADAL" clId="{BD5AD468-C793-4C74-8D5D-7E8CFF440FAB}" dt="2021-09-22T14:52:56.885" v="75" actId="1076"/>
          <ac:spMkLst>
            <pc:docMk/>
            <pc:sldMk cId="0" sldId="269"/>
            <ac:spMk id="7172" creationId="{5B8E8B48-12F3-4415-819F-73F0ECEAB1C6}"/>
          </ac:spMkLst>
        </pc:spChg>
        <pc:spChg chg="mod">
          <ac:chgData name="Riccardo RONCELLA" userId="4714c69e-1613-49c0-b70c-bfb430bc431f" providerId="ADAL" clId="{BD5AD468-C793-4C74-8D5D-7E8CFF440FAB}" dt="2021-09-22T14:52:56.885" v="75" actId="1076"/>
          <ac:spMkLst>
            <pc:docMk/>
            <pc:sldMk cId="0" sldId="269"/>
            <ac:spMk id="7173" creationId="{D9271E42-B21C-4328-A83D-043E6DD7ECE7}"/>
          </ac:spMkLst>
        </pc:spChg>
        <pc:spChg chg="mod">
          <ac:chgData name="Riccardo RONCELLA" userId="4714c69e-1613-49c0-b70c-bfb430bc431f" providerId="ADAL" clId="{BD5AD468-C793-4C74-8D5D-7E8CFF440FAB}" dt="2021-09-22T14:52:56.885" v="75" actId="1076"/>
          <ac:spMkLst>
            <pc:docMk/>
            <pc:sldMk cId="0" sldId="269"/>
            <ac:spMk id="7174" creationId="{B4128486-CE00-478A-B15E-C6590512CFA2}"/>
          </ac:spMkLst>
        </pc:spChg>
        <pc:spChg chg="mod">
          <ac:chgData name="Riccardo RONCELLA" userId="4714c69e-1613-49c0-b70c-bfb430bc431f" providerId="ADAL" clId="{BD5AD468-C793-4C74-8D5D-7E8CFF440FAB}" dt="2021-09-22T14:52:50.678" v="74" actId="2711"/>
          <ac:spMkLst>
            <pc:docMk/>
            <pc:sldMk cId="0" sldId="269"/>
            <ac:spMk id="7175" creationId="{6EF0A281-998D-48BF-BEAA-37213575AF5E}"/>
          </ac:spMkLst>
        </pc:spChg>
        <pc:spChg chg="mod">
          <ac:chgData name="Riccardo RONCELLA" userId="4714c69e-1613-49c0-b70c-bfb430bc431f" providerId="ADAL" clId="{BD5AD468-C793-4C74-8D5D-7E8CFF440FAB}" dt="2021-09-22T14:53:07.908" v="78" actId="1076"/>
          <ac:spMkLst>
            <pc:docMk/>
            <pc:sldMk cId="0" sldId="269"/>
            <ac:spMk id="7176" creationId="{572C8648-8508-40FA-8C8F-A9657D8E631D}"/>
          </ac:spMkLst>
        </pc:spChg>
        <pc:spChg chg="mod">
          <ac:chgData name="Riccardo RONCELLA" userId="4714c69e-1613-49c0-b70c-bfb430bc431f" providerId="ADAL" clId="{BD5AD468-C793-4C74-8D5D-7E8CFF440FAB}" dt="2021-09-22T14:52:56.885" v="75" actId="1076"/>
          <ac:spMkLst>
            <pc:docMk/>
            <pc:sldMk cId="0" sldId="269"/>
            <ac:spMk id="7177" creationId="{E59C927E-E63B-4ACA-B3C0-71DF2D091EBB}"/>
          </ac:spMkLst>
        </pc:spChg>
        <pc:spChg chg="mod">
          <ac:chgData name="Riccardo RONCELLA" userId="4714c69e-1613-49c0-b70c-bfb430bc431f" providerId="ADAL" clId="{BD5AD468-C793-4C74-8D5D-7E8CFF440FAB}" dt="2021-09-22T14:52:56.885" v="75" actId="1076"/>
          <ac:spMkLst>
            <pc:docMk/>
            <pc:sldMk cId="0" sldId="269"/>
            <ac:spMk id="7178" creationId="{5ECF00C6-2E57-47B8-9C1A-648245FCB68C}"/>
          </ac:spMkLst>
        </pc:spChg>
        <pc:spChg chg="mod">
          <ac:chgData name="Riccardo RONCELLA" userId="4714c69e-1613-49c0-b70c-bfb430bc431f" providerId="ADAL" clId="{BD5AD468-C793-4C74-8D5D-7E8CFF440FAB}" dt="2021-09-22T14:52:56.885" v="75" actId="1076"/>
          <ac:spMkLst>
            <pc:docMk/>
            <pc:sldMk cId="0" sldId="269"/>
            <ac:spMk id="7179" creationId="{85D3E5B2-3C81-4D0D-831D-54EB61E5D7C6}"/>
          </ac:spMkLst>
        </pc:spChg>
        <pc:spChg chg="mod">
          <ac:chgData name="Riccardo RONCELLA" userId="4714c69e-1613-49c0-b70c-bfb430bc431f" providerId="ADAL" clId="{BD5AD468-C793-4C74-8D5D-7E8CFF440FAB}" dt="2021-09-22T14:52:56.885" v="75" actId="1076"/>
          <ac:spMkLst>
            <pc:docMk/>
            <pc:sldMk cId="0" sldId="269"/>
            <ac:spMk id="7180" creationId="{CC323523-94AE-4054-9F8B-CB0FF48FF2AB}"/>
          </ac:spMkLst>
        </pc:spChg>
        <pc:spChg chg="mod">
          <ac:chgData name="Riccardo RONCELLA" userId="4714c69e-1613-49c0-b70c-bfb430bc431f" providerId="ADAL" clId="{BD5AD468-C793-4C74-8D5D-7E8CFF440FAB}" dt="2021-09-22T14:52:56.885" v="75" actId="1076"/>
          <ac:spMkLst>
            <pc:docMk/>
            <pc:sldMk cId="0" sldId="269"/>
            <ac:spMk id="7181" creationId="{DDE97086-EBE3-4A1C-8B29-9F48857FAF42}"/>
          </ac:spMkLst>
        </pc:spChg>
        <pc:spChg chg="mod">
          <ac:chgData name="Riccardo RONCELLA" userId="4714c69e-1613-49c0-b70c-bfb430bc431f" providerId="ADAL" clId="{BD5AD468-C793-4C74-8D5D-7E8CFF440FAB}" dt="2021-09-22T14:52:56.885" v="75" actId="1076"/>
          <ac:spMkLst>
            <pc:docMk/>
            <pc:sldMk cId="0" sldId="269"/>
            <ac:spMk id="7182" creationId="{76FDE453-3589-4860-BF86-DEDB220A3D48}"/>
          </ac:spMkLst>
        </pc:spChg>
        <pc:spChg chg="mod">
          <ac:chgData name="Riccardo RONCELLA" userId="4714c69e-1613-49c0-b70c-bfb430bc431f" providerId="ADAL" clId="{BD5AD468-C793-4C74-8D5D-7E8CFF440FAB}" dt="2021-09-22T14:52:56.885" v="75" actId="1076"/>
          <ac:spMkLst>
            <pc:docMk/>
            <pc:sldMk cId="0" sldId="269"/>
            <ac:spMk id="7183" creationId="{77210335-E3C4-4FA7-BADA-E276FE835070}"/>
          </ac:spMkLst>
        </pc:spChg>
        <pc:spChg chg="mod">
          <ac:chgData name="Riccardo RONCELLA" userId="4714c69e-1613-49c0-b70c-bfb430bc431f" providerId="ADAL" clId="{BD5AD468-C793-4C74-8D5D-7E8CFF440FAB}" dt="2021-09-22T14:52:56.885" v="75" actId="1076"/>
          <ac:spMkLst>
            <pc:docMk/>
            <pc:sldMk cId="0" sldId="269"/>
            <ac:spMk id="7184" creationId="{79BA2935-51C9-4175-92B6-0F1EC08773E5}"/>
          </ac:spMkLst>
        </pc:spChg>
        <pc:spChg chg="mod">
          <ac:chgData name="Riccardo RONCELLA" userId="4714c69e-1613-49c0-b70c-bfb430bc431f" providerId="ADAL" clId="{BD5AD468-C793-4C74-8D5D-7E8CFF440FAB}" dt="2021-09-22T14:52:56.885" v="75" actId="1076"/>
          <ac:spMkLst>
            <pc:docMk/>
            <pc:sldMk cId="0" sldId="269"/>
            <ac:spMk id="7185" creationId="{C516F9FE-0B86-4534-9EAB-A8BEEA0D0C7A}"/>
          </ac:spMkLst>
        </pc:spChg>
        <pc:spChg chg="mod">
          <ac:chgData name="Riccardo RONCELLA" userId="4714c69e-1613-49c0-b70c-bfb430bc431f" providerId="ADAL" clId="{BD5AD468-C793-4C74-8D5D-7E8CFF440FAB}" dt="2021-09-22T14:52:56.885" v="75" actId="1076"/>
          <ac:spMkLst>
            <pc:docMk/>
            <pc:sldMk cId="0" sldId="269"/>
            <ac:spMk id="7186" creationId="{97DBD8AC-06A0-4DF7-9F45-CC0F799A6C50}"/>
          </ac:spMkLst>
        </pc:spChg>
        <pc:spChg chg="mod">
          <ac:chgData name="Riccardo RONCELLA" userId="4714c69e-1613-49c0-b70c-bfb430bc431f" providerId="ADAL" clId="{BD5AD468-C793-4C74-8D5D-7E8CFF440FAB}" dt="2021-09-22T14:52:56.885" v="75" actId="1076"/>
          <ac:spMkLst>
            <pc:docMk/>
            <pc:sldMk cId="0" sldId="269"/>
            <ac:spMk id="7187" creationId="{C045EA7C-7249-489C-B319-411E1EACB15F}"/>
          </ac:spMkLst>
        </pc:spChg>
        <pc:spChg chg="mod">
          <ac:chgData name="Riccardo RONCELLA" userId="4714c69e-1613-49c0-b70c-bfb430bc431f" providerId="ADAL" clId="{BD5AD468-C793-4C74-8D5D-7E8CFF440FAB}" dt="2021-09-22T14:52:56.885" v="75" actId="1076"/>
          <ac:spMkLst>
            <pc:docMk/>
            <pc:sldMk cId="0" sldId="269"/>
            <ac:spMk id="7188" creationId="{34774A41-A5A1-4D0D-BD17-9309F0603164}"/>
          </ac:spMkLst>
        </pc:spChg>
        <pc:spChg chg="mod">
          <ac:chgData name="Riccardo RONCELLA" userId="4714c69e-1613-49c0-b70c-bfb430bc431f" providerId="ADAL" clId="{BD5AD468-C793-4C74-8D5D-7E8CFF440FAB}" dt="2021-09-22T14:52:56.885" v="75" actId="1076"/>
          <ac:spMkLst>
            <pc:docMk/>
            <pc:sldMk cId="0" sldId="269"/>
            <ac:spMk id="7189" creationId="{7F111200-58C7-4D49-A0D2-950CF3E2AB33}"/>
          </ac:spMkLst>
        </pc:spChg>
        <pc:spChg chg="mod">
          <ac:chgData name="Riccardo RONCELLA" userId="4714c69e-1613-49c0-b70c-bfb430bc431f" providerId="ADAL" clId="{BD5AD468-C793-4C74-8D5D-7E8CFF440FAB}" dt="2021-09-22T14:52:56.885" v="75" actId="1076"/>
          <ac:spMkLst>
            <pc:docMk/>
            <pc:sldMk cId="0" sldId="269"/>
            <ac:spMk id="7190" creationId="{FF7C3D5A-8D0E-405A-979D-05657F702CEB}"/>
          </ac:spMkLst>
        </pc:spChg>
        <pc:spChg chg="mod">
          <ac:chgData name="Riccardo RONCELLA" userId="4714c69e-1613-49c0-b70c-bfb430bc431f" providerId="ADAL" clId="{BD5AD468-C793-4C74-8D5D-7E8CFF440FAB}" dt="2021-09-22T14:52:56.885" v="75" actId="1076"/>
          <ac:spMkLst>
            <pc:docMk/>
            <pc:sldMk cId="0" sldId="269"/>
            <ac:spMk id="7191" creationId="{5CE9CB1E-D673-4340-997E-390824793DCA}"/>
          </ac:spMkLst>
        </pc:spChg>
        <pc:grpChg chg="mod">
          <ac:chgData name="Riccardo RONCELLA" userId="4714c69e-1613-49c0-b70c-bfb430bc431f" providerId="ADAL" clId="{BD5AD468-C793-4C74-8D5D-7E8CFF440FAB}" dt="2021-09-22T14:52:56.885" v="75" actId="1076"/>
          <ac:grpSpMkLst>
            <pc:docMk/>
            <pc:sldMk cId="0" sldId="269"/>
            <ac:grpSpMk id="7170" creationId="{A3C24657-AC0B-4D40-922A-38AB1587DBD0}"/>
          </ac:grpSpMkLst>
        </pc:grpChg>
        <pc:picChg chg="mod">
          <ac:chgData name="Riccardo RONCELLA" userId="4714c69e-1613-49c0-b70c-bfb430bc431f" providerId="ADAL" clId="{BD5AD468-C793-4C74-8D5D-7E8CFF440FAB}" dt="2021-09-23T15:24:16.625" v="503" actId="2711"/>
          <ac:picMkLst>
            <pc:docMk/>
            <pc:sldMk cId="0" sldId="269"/>
            <ac:picMk id="4101" creationId="{44F3A26B-3872-43D9-98E9-F05013546542}"/>
          </ac:picMkLst>
        </pc:picChg>
      </pc:sldChg>
      <pc:sldChg chg="modSp add del">
        <pc:chgData name="Riccardo RONCELLA" userId="4714c69e-1613-49c0-b70c-bfb430bc431f" providerId="ADAL" clId="{BD5AD468-C793-4C74-8D5D-7E8CFF440FAB}" dt="2021-09-23T15:25:56.461" v="517" actId="14100"/>
        <pc:sldMkLst>
          <pc:docMk/>
          <pc:sldMk cId="0" sldId="270"/>
        </pc:sldMkLst>
        <pc:spChg chg="mod">
          <ac:chgData name="Riccardo RONCELLA" userId="4714c69e-1613-49c0-b70c-bfb430bc431f" providerId="ADAL" clId="{BD5AD468-C793-4C74-8D5D-7E8CFF440FAB}" dt="2021-09-23T15:25:50.215" v="515" actId="2711"/>
          <ac:spMkLst>
            <pc:docMk/>
            <pc:sldMk cId="0" sldId="270"/>
            <ac:spMk id="41" creationId="{2D984037-0A02-44B1-81FE-E9CA437B50C0}"/>
          </ac:spMkLst>
        </pc:spChg>
        <pc:spChg chg="mod">
          <ac:chgData name="Riccardo RONCELLA" userId="4714c69e-1613-49c0-b70c-bfb430bc431f" providerId="ADAL" clId="{BD5AD468-C793-4C74-8D5D-7E8CFF440FAB}" dt="2021-09-23T15:25:50.215" v="515" actId="2711"/>
          <ac:spMkLst>
            <pc:docMk/>
            <pc:sldMk cId="0" sldId="270"/>
            <ac:spMk id="47" creationId="{8984697E-F04D-422A-883C-31EB5E748652}"/>
          </ac:spMkLst>
        </pc:spChg>
        <pc:spChg chg="mod">
          <ac:chgData name="Riccardo RONCELLA" userId="4714c69e-1613-49c0-b70c-bfb430bc431f" providerId="ADAL" clId="{BD5AD468-C793-4C74-8D5D-7E8CFF440FAB}" dt="2021-09-23T15:25:50.215" v="515" actId="2711"/>
          <ac:spMkLst>
            <pc:docMk/>
            <pc:sldMk cId="0" sldId="270"/>
            <ac:spMk id="50" creationId="{EFC177B3-3950-4C76-96E1-5D66C528D1B8}"/>
          </ac:spMkLst>
        </pc:spChg>
        <pc:spChg chg="mod">
          <ac:chgData name="Riccardo RONCELLA" userId="4714c69e-1613-49c0-b70c-bfb430bc431f" providerId="ADAL" clId="{BD5AD468-C793-4C74-8D5D-7E8CFF440FAB}" dt="2021-09-23T15:25:50.215" v="515" actId="2711"/>
          <ac:spMkLst>
            <pc:docMk/>
            <pc:sldMk cId="0" sldId="270"/>
            <ac:spMk id="53" creationId="{46B3E62D-B335-4B05-AE70-6A8DC4B22C39}"/>
          </ac:spMkLst>
        </pc:spChg>
        <pc:spChg chg="mod">
          <ac:chgData name="Riccardo RONCELLA" userId="4714c69e-1613-49c0-b70c-bfb430bc431f" providerId="ADAL" clId="{BD5AD468-C793-4C74-8D5D-7E8CFF440FAB}" dt="2021-09-23T15:25:50.215" v="515" actId="2711"/>
          <ac:spMkLst>
            <pc:docMk/>
            <pc:sldMk cId="0" sldId="270"/>
            <ac:spMk id="54" creationId="{C1FE26ED-F2D9-4461-BE7F-11CF5F33F068}"/>
          </ac:spMkLst>
        </pc:spChg>
        <pc:spChg chg="mod">
          <ac:chgData name="Riccardo RONCELLA" userId="4714c69e-1613-49c0-b70c-bfb430bc431f" providerId="ADAL" clId="{BD5AD468-C793-4C74-8D5D-7E8CFF440FAB}" dt="2021-09-23T15:25:50.215" v="515" actId="2711"/>
          <ac:spMkLst>
            <pc:docMk/>
            <pc:sldMk cId="0" sldId="270"/>
            <ac:spMk id="55" creationId="{BDB732AC-F30E-4E68-96DE-55F695B72F5B}"/>
          </ac:spMkLst>
        </pc:spChg>
        <pc:spChg chg="mod">
          <ac:chgData name="Riccardo RONCELLA" userId="4714c69e-1613-49c0-b70c-bfb430bc431f" providerId="ADAL" clId="{BD5AD468-C793-4C74-8D5D-7E8CFF440FAB}" dt="2021-09-23T15:25:50.215" v="515" actId="2711"/>
          <ac:spMkLst>
            <pc:docMk/>
            <pc:sldMk cId="0" sldId="270"/>
            <ac:spMk id="57" creationId="{5F343125-CE75-4CC5-9DFD-9307E6C8F9F0}"/>
          </ac:spMkLst>
        </pc:spChg>
        <pc:spChg chg="mod">
          <ac:chgData name="Riccardo RONCELLA" userId="4714c69e-1613-49c0-b70c-bfb430bc431f" providerId="ADAL" clId="{BD5AD468-C793-4C74-8D5D-7E8CFF440FAB}" dt="2021-09-23T15:25:50.215" v="515" actId="2711"/>
          <ac:spMkLst>
            <pc:docMk/>
            <pc:sldMk cId="0" sldId="270"/>
            <ac:spMk id="58" creationId="{1F18CA37-94F6-4E1D-863E-7CE9DAF0A811}"/>
          </ac:spMkLst>
        </pc:spChg>
        <pc:spChg chg="mod">
          <ac:chgData name="Riccardo RONCELLA" userId="4714c69e-1613-49c0-b70c-bfb430bc431f" providerId="ADAL" clId="{BD5AD468-C793-4C74-8D5D-7E8CFF440FAB}" dt="2021-09-22T14:50:29.212" v="61" actId="2711"/>
          <ac:spMkLst>
            <pc:docMk/>
            <pc:sldMk cId="0" sldId="270"/>
            <ac:spMk id="4098" creationId="{FEB2D082-5F63-4768-AF2B-3300168A0F84}"/>
          </ac:spMkLst>
        </pc:spChg>
        <pc:spChg chg="mod">
          <ac:chgData name="Riccardo RONCELLA" userId="4714c69e-1613-49c0-b70c-bfb430bc431f" providerId="ADAL" clId="{BD5AD468-C793-4C74-8D5D-7E8CFF440FAB}" dt="2021-09-22T14:50:29.212" v="61" actId="2711"/>
          <ac:spMkLst>
            <pc:docMk/>
            <pc:sldMk cId="0" sldId="270"/>
            <ac:spMk id="4099" creationId="{BD883900-F106-409B-A5CA-6D3FA5A625D8}"/>
          </ac:spMkLst>
        </pc:spChg>
        <pc:spChg chg="mod">
          <ac:chgData name="Riccardo RONCELLA" userId="4714c69e-1613-49c0-b70c-bfb430bc431f" providerId="ADAL" clId="{BD5AD468-C793-4C74-8D5D-7E8CFF440FAB}" dt="2021-09-22T14:50:29.212" v="61" actId="2711"/>
          <ac:spMkLst>
            <pc:docMk/>
            <pc:sldMk cId="0" sldId="270"/>
            <ac:spMk id="4100" creationId="{AA555870-0309-4C97-98E7-FA070857410A}"/>
          </ac:spMkLst>
        </pc:spChg>
        <pc:spChg chg="mod">
          <ac:chgData name="Riccardo RONCELLA" userId="4714c69e-1613-49c0-b70c-bfb430bc431f" providerId="ADAL" clId="{BD5AD468-C793-4C74-8D5D-7E8CFF440FAB}" dt="2021-09-22T14:50:29.212" v="61" actId="2711"/>
          <ac:spMkLst>
            <pc:docMk/>
            <pc:sldMk cId="0" sldId="270"/>
            <ac:spMk id="4101" creationId="{BB5D2A3C-8EB1-442B-B3E8-E00F43FC0487}"/>
          </ac:spMkLst>
        </pc:spChg>
        <pc:spChg chg="mod">
          <ac:chgData name="Riccardo RONCELLA" userId="4714c69e-1613-49c0-b70c-bfb430bc431f" providerId="ADAL" clId="{BD5AD468-C793-4C74-8D5D-7E8CFF440FAB}" dt="2021-09-22T14:50:29.212" v="61" actId="2711"/>
          <ac:spMkLst>
            <pc:docMk/>
            <pc:sldMk cId="0" sldId="270"/>
            <ac:spMk id="4102" creationId="{0E37F29F-4CF9-4A00-A5CE-26D09B496336}"/>
          </ac:spMkLst>
        </pc:spChg>
        <pc:spChg chg="mod">
          <ac:chgData name="Riccardo RONCELLA" userId="4714c69e-1613-49c0-b70c-bfb430bc431f" providerId="ADAL" clId="{BD5AD468-C793-4C74-8D5D-7E8CFF440FAB}" dt="2021-09-22T14:50:29.212" v="61" actId="2711"/>
          <ac:spMkLst>
            <pc:docMk/>
            <pc:sldMk cId="0" sldId="270"/>
            <ac:spMk id="4103" creationId="{F6D7CE9D-7806-4772-9B90-7A76A6941F58}"/>
          </ac:spMkLst>
        </pc:spChg>
        <pc:spChg chg="mod">
          <ac:chgData name="Riccardo RONCELLA" userId="4714c69e-1613-49c0-b70c-bfb430bc431f" providerId="ADAL" clId="{BD5AD468-C793-4C74-8D5D-7E8CFF440FAB}" dt="2021-09-22T14:50:29.212" v="61" actId="2711"/>
          <ac:spMkLst>
            <pc:docMk/>
            <pc:sldMk cId="0" sldId="270"/>
            <ac:spMk id="4104" creationId="{30A89B4D-DC76-4F32-933C-6B4DA70FF775}"/>
          </ac:spMkLst>
        </pc:spChg>
        <pc:spChg chg="mod">
          <ac:chgData name="Riccardo RONCELLA" userId="4714c69e-1613-49c0-b70c-bfb430bc431f" providerId="ADAL" clId="{BD5AD468-C793-4C74-8D5D-7E8CFF440FAB}" dt="2021-09-22T14:50:29.212" v="61" actId="2711"/>
          <ac:spMkLst>
            <pc:docMk/>
            <pc:sldMk cId="0" sldId="270"/>
            <ac:spMk id="4105" creationId="{02B06998-53CB-425F-85E6-2A3A59F063E8}"/>
          </ac:spMkLst>
        </pc:spChg>
        <pc:spChg chg="mod">
          <ac:chgData name="Riccardo RONCELLA" userId="4714c69e-1613-49c0-b70c-bfb430bc431f" providerId="ADAL" clId="{BD5AD468-C793-4C74-8D5D-7E8CFF440FAB}" dt="2021-09-22T14:50:29.212" v="61" actId="2711"/>
          <ac:spMkLst>
            <pc:docMk/>
            <pc:sldMk cId="0" sldId="270"/>
            <ac:spMk id="4109" creationId="{55DB4722-A952-4F5E-A183-93ACB74FB3F3}"/>
          </ac:spMkLst>
        </pc:spChg>
        <pc:spChg chg="mod">
          <ac:chgData name="Riccardo RONCELLA" userId="4714c69e-1613-49c0-b70c-bfb430bc431f" providerId="ADAL" clId="{BD5AD468-C793-4C74-8D5D-7E8CFF440FAB}" dt="2021-09-22T14:50:29.212" v="61" actId="2711"/>
          <ac:spMkLst>
            <pc:docMk/>
            <pc:sldMk cId="0" sldId="270"/>
            <ac:spMk id="4110" creationId="{069EAF91-AA3A-40EF-A725-B1A3F6C3013D}"/>
          </ac:spMkLst>
        </pc:spChg>
        <pc:spChg chg="mod">
          <ac:chgData name="Riccardo RONCELLA" userId="4714c69e-1613-49c0-b70c-bfb430bc431f" providerId="ADAL" clId="{BD5AD468-C793-4C74-8D5D-7E8CFF440FAB}" dt="2021-09-22T14:50:29.212" v="61" actId="2711"/>
          <ac:spMkLst>
            <pc:docMk/>
            <pc:sldMk cId="0" sldId="270"/>
            <ac:spMk id="4111" creationId="{7FB6FA17-D74C-4E09-B4D1-0C147CBDB8FA}"/>
          </ac:spMkLst>
        </pc:spChg>
        <pc:spChg chg="mod">
          <ac:chgData name="Riccardo RONCELLA" userId="4714c69e-1613-49c0-b70c-bfb430bc431f" providerId="ADAL" clId="{BD5AD468-C793-4C74-8D5D-7E8CFF440FAB}" dt="2021-09-22T14:50:29.212" v="61" actId="2711"/>
          <ac:spMkLst>
            <pc:docMk/>
            <pc:sldMk cId="0" sldId="270"/>
            <ac:spMk id="4112" creationId="{7005A952-401A-4155-BEA5-A1957214BAA5}"/>
          </ac:spMkLst>
        </pc:spChg>
        <pc:spChg chg="mod">
          <ac:chgData name="Riccardo RONCELLA" userId="4714c69e-1613-49c0-b70c-bfb430bc431f" providerId="ADAL" clId="{BD5AD468-C793-4C74-8D5D-7E8CFF440FAB}" dt="2021-09-22T14:50:29.212" v="61" actId="2711"/>
          <ac:spMkLst>
            <pc:docMk/>
            <pc:sldMk cId="0" sldId="270"/>
            <ac:spMk id="4113" creationId="{E40B7682-8793-4719-BA50-92F610544686}"/>
          </ac:spMkLst>
        </pc:spChg>
        <pc:spChg chg="mod">
          <ac:chgData name="Riccardo RONCELLA" userId="4714c69e-1613-49c0-b70c-bfb430bc431f" providerId="ADAL" clId="{BD5AD468-C793-4C74-8D5D-7E8CFF440FAB}" dt="2021-09-22T14:50:29.212" v="61" actId="2711"/>
          <ac:spMkLst>
            <pc:docMk/>
            <pc:sldMk cId="0" sldId="270"/>
            <ac:spMk id="4114" creationId="{BB30B886-F80C-4D22-8428-EB23CA4B3390}"/>
          </ac:spMkLst>
        </pc:spChg>
        <pc:spChg chg="mod">
          <ac:chgData name="Riccardo RONCELLA" userId="4714c69e-1613-49c0-b70c-bfb430bc431f" providerId="ADAL" clId="{BD5AD468-C793-4C74-8D5D-7E8CFF440FAB}" dt="2021-09-22T14:50:29.212" v="61" actId="2711"/>
          <ac:spMkLst>
            <pc:docMk/>
            <pc:sldMk cId="0" sldId="270"/>
            <ac:spMk id="4115" creationId="{B8EFE0D4-9DBE-4EFF-92EC-4F5917EA18BF}"/>
          </ac:spMkLst>
        </pc:spChg>
        <pc:spChg chg="mod">
          <ac:chgData name="Riccardo RONCELLA" userId="4714c69e-1613-49c0-b70c-bfb430bc431f" providerId="ADAL" clId="{BD5AD468-C793-4C74-8D5D-7E8CFF440FAB}" dt="2021-09-22T14:50:29.212" v="61" actId="2711"/>
          <ac:spMkLst>
            <pc:docMk/>
            <pc:sldMk cId="0" sldId="270"/>
            <ac:spMk id="4116" creationId="{8949E202-1F46-4B47-BAA0-FFA9EDC0A60E}"/>
          </ac:spMkLst>
        </pc:spChg>
        <pc:spChg chg="mod">
          <ac:chgData name="Riccardo RONCELLA" userId="4714c69e-1613-49c0-b70c-bfb430bc431f" providerId="ADAL" clId="{BD5AD468-C793-4C74-8D5D-7E8CFF440FAB}" dt="2021-09-22T14:50:29.212" v="61" actId="2711"/>
          <ac:spMkLst>
            <pc:docMk/>
            <pc:sldMk cId="0" sldId="270"/>
            <ac:spMk id="4117" creationId="{33A99E9F-70ED-405C-B14D-5426B3A8772F}"/>
          </ac:spMkLst>
        </pc:spChg>
        <pc:spChg chg="mod">
          <ac:chgData name="Riccardo RONCELLA" userId="4714c69e-1613-49c0-b70c-bfb430bc431f" providerId="ADAL" clId="{BD5AD468-C793-4C74-8D5D-7E8CFF440FAB}" dt="2021-09-22T14:50:29.212" v="61" actId="2711"/>
          <ac:spMkLst>
            <pc:docMk/>
            <pc:sldMk cId="0" sldId="270"/>
            <ac:spMk id="4118" creationId="{5D1E3269-88B9-4B6F-B4D4-6596F8D6079B}"/>
          </ac:spMkLst>
        </pc:spChg>
        <pc:spChg chg="mod">
          <ac:chgData name="Riccardo RONCELLA" userId="4714c69e-1613-49c0-b70c-bfb430bc431f" providerId="ADAL" clId="{BD5AD468-C793-4C74-8D5D-7E8CFF440FAB}" dt="2021-09-22T14:50:29.212" v="61" actId="2711"/>
          <ac:spMkLst>
            <pc:docMk/>
            <pc:sldMk cId="0" sldId="270"/>
            <ac:spMk id="4119" creationId="{861B64CB-51E5-4E34-A066-0E757CA0984C}"/>
          </ac:spMkLst>
        </pc:spChg>
        <pc:spChg chg="mod">
          <ac:chgData name="Riccardo RONCELLA" userId="4714c69e-1613-49c0-b70c-bfb430bc431f" providerId="ADAL" clId="{BD5AD468-C793-4C74-8D5D-7E8CFF440FAB}" dt="2021-09-22T14:50:29.212" v="61" actId="2711"/>
          <ac:spMkLst>
            <pc:docMk/>
            <pc:sldMk cId="0" sldId="270"/>
            <ac:spMk id="4120" creationId="{92FC0189-3A3F-4962-A336-5B2B59D8622D}"/>
          </ac:spMkLst>
        </pc:spChg>
        <pc:spChg chg="mod">
          <ac:chgData name="Riccardo RONCELLA" userId="4714c69e-1613-49c0-b70c-bfb430bc431f" providerId="ADAL" clId="{BD5AD468-C793-4C74-8D5D-7E8CFF440FAB}" dt="2021-09-22T14:50:29.212" v="61" actId="2711"/>
          <ac:spMkLst>
            <pc:docMk/>
            <pc:sldMk cId="0" sldId="270"/>
            <ac:spMk id="4121" creationId="{8D546553-9EA1-4F7C-91BF-EDA36DC3470A}"/>
          </ac:spMkLst>
        </pc:spChg>
        <pc:spChg chg="mod">
          <ac:chgData name="Riccardo RONCELLA" userId="4714c69e-1613-49c0-b70c-bfb430bc431f" providerId="ADAL" clId="{BD5AD468-C793-4C74-8D5D-7E8CFF440FAB}" dt="2021-09-22T14:50:29.212" v="61" actId="2711"/>
          <ac:spMkLst>
            <pc:docMk/>
            <pc:sldMk cId="0" sldId="270"/>
            <ac:spMk id="4122" creationId="{1B2B4D6D-CDF6-4A9D-B6E2-7BEE3549C41E}"/>
          </ac:spMkLst>
        </pc:spChg>
        <pc:spChg chg="mod">
          <ac:chgData name="Riccardo RONCELLA" userId="4714c69e-1613-49c0-b70c-bfb430bc431f" providerId="ADAL" clId="{BD5AD468-C793-4C74-8D5D-7E8CFF440FAB}" dt="2021-09-22T14:50:29.212" v="61" actId="2711"/>
          <ac:spMkLst>
            <pc:docMk/>
            <pc:sldMk cId="0" sldId="270"/>
            <ac:spMk id="4123" creationId="{0CE1CDE2-88C4-4A03-A43D-E9CB7EF7A2FC}"/>
          </ac:spMkLst>
        </pc:spChg>
        <pc:spChg chg="mod">
          <ac:chgData name="Riccardo RONCELLA" userId="4714c69e-1613-49c0-b70c-bfb430bc431f" providerId="ADAL" clId="{BD5AD468-C793-4C74-8D5D-7E8CFF440FAB}" dt="2021-09-22T14:50:29.212" v="61" actId="2711"/>
          <ac:spMkLst>
            <pc:docMk/>
            <pc:sldMk cId="0" sldId="270"/>
            <ac:spMk id="4124" creationId="{6A97FB23-7EA9-4749-A59E-787A6E09D8D1}"/>
          </ac:spMkLst>
        </pc:spChg>
        <pc:spChg chg="mod">
          <ac:chgData name="Riccardo RONCELLA" userId="4714c69e-1613-49c0-b70c-bfb430bc431f" providerId="ADAL" clId="{BD5AD468-C793-4C74-8D5D-7E8CFF440FAB}" dt="2021-09-22T14:50:29.212" v="61" actId="2711"/>
          <ac:spMkLst>
            <pc:docMk/>
            <pc:sldMk cId="0" sldId="270"/>
            <ac:spMk id="4125" creationId="{20347147-4D54-41D4-A4EF-1E9EC5D6F0A9}"/>
          </ac:spMkLst>
        </pc:spChg>
        <pc:spChg chg="mod">
          <ac:chgData name="Riccardo RONCELLA" userId="4714c69e-1613-49c0-b70c-bfb430bc431f" providerId="ADAL" clId="{BD5AD468-C793-4C74-8D5D-7E8CFF440FAB}" dt="2021-09-22T14:50:29.212" v="61" actId="2711"/>
          <ac:spMkLst>
            <pc:docMk/>
            <pc:sldMk cId="0" sldId="270"/>
            <ac:spMk id="4126" creationId="{A4611DBE-C945-4E37-9D17-76E016734C61}"/>
          </ac:spMkLst>
        </pc:spChg>
        <pc:spChg chg="mod">
          <ac:chgData name="Riccardo RONCELLA" userId="4714c69e-1613-49c0-b70c-bfb430bc431f" providerId="ADAL" clId="{BD5AD468-C793-4C74-8D5D-7E8CFF440FAB}" dt="2021-09-22T14:50:29.212" v="61" actId="2711"/>
          <ac:spMkLst>
            <pc:docMk/>
            <pc:sldMk cId="0" sldId="270"/>
            <ac:spMk id="4127" creationId="{247453AB-CBA5-4FB9-A6AC-4AAAFD1E14FD}"/>
          </ac:spMkLst>
        </pc:spChg>
        <pc:spChg chg="mod">
          <ac:chgData name="Riccardo RONCELLA" userId="4714c69e-1613-49c0-b70c-bfb430bc431f" providerId="ADAL" clId="{BD5AD468-C793-4C74-8D5D-7E8CFF440FAB}" dt="2021-09-22T14:50:29.212" v="61" actId="2711"/>
          <ac:spMkLst>
            <pc:docMk/>
            <pc:sldMk cId="0" sldId="270"/>
            <ac:spMk id="4128" creationId="{CF273056-03D9-468E-86A0-87A840646594}"/>
          </ac:spMkLst>
        </pc:spChg>
        <pc:spChg chg="mod">
          <ac:chgData name="Riccardo RONCELLA" userId="4714c69e-1613-49c0-b70c-bfb430bc431f" providerId="ADAL" clId="{BD5AD468-C793-4C74-8D5D-7E8CFF440FAB}" dt="2021-09-22T14:50:29.212" v="61" actId="2711"/>
          <ac:spMkLst>
            <pc:docMk/>
            <pc:sldMk cId="0" sldId="270"/>
            <ac:spMk id="4129" creationId="{DBA859E8-3B42-4A70-AEA0-A154BE7971CA}"/>
          </ac:spMkLst>
        </pc:spChg>
        <pc:spChg chg="mod">
          <ac:chgData name="Riccardo RONCELLA" userId="4714c69e-1613-49c0-b70c-bfb430bc431f" providerId="ADAL" clId="{BD5AD468-C793-4C74-8D5D-7E8CFF440FAB}" dt="2021-09-22T14:50:29.212" v="61" actId="2711"/>
          <ac:spMkLst>
            <pc:docMk/>
            <pc:sldMk cId="0" sldId="270"/>
            <ac:spMk id="4130" creationId="{52BE7AA7-44DB-491A-8AD3-C6734FF02AE2}"/>
          </ac:spMkLst>
        </pc:spChg>
        <pc:spChg chg="mod">
          <ac:chgData name="Riccardo RONCELLA" userId="4714c69e-1613-49c0-b70c-bfb430bc431f" providerId="ADAL" clId="{BD5AD468-C793-4C74-8D5D-7E8CFF440FAB}" dt="2021-09-22T14:50:29.212" v="61" actId="2711"/>
          <ac:spMkLst>
            <pc:docMk/>
            <pc:sldMk cId="0" sldId="270"/>
            <ac:spMk id="4131" creationId="{FF07A90B-41A1-4348-9940-622CC3C63895}"/>
          </ac:spMkLst>
        </pc:spChg>
        <pc:spChg chg="mod">
          <ac:chgData name="Riccardo RONCELLA" userId="4714c69e-1613-49c0-b70c-bfb430bc431f" providerId="ADAL" clId="{BD5AD468-C793-4C74-8D5D-7E8CFF440FAB}" dt="2021-09-22T14:50:29.212" v="61" actId="2711"/>
          <ac:spMkLst>
            <pc:docMk/>
            <pc:sldMk cId="0" sldId="270"/>
            <ac:spMk id="4132" creationId="{3AD2AE1D-4DFF-4920-9179-364217B1E4F9}"/>
          </ac:spMkLst>
        </pc:spChg>
        <pc:spChg chg="mod">
          <ac:chgData name="Riccardo RONCELLA" userId="4714c69e-1613-49c0-b70c-bfb430bc431f" providerId="ADAL" clId="{BD5AD468-C793-4C74-8D5D-7E8CFF440FAB}" dt="2021-09-22T14:50:29.212" v="61" actId="2711"/>
          <ac:spMkLst>
            <pc:docMk/>
            <pc:sldMk cId="0" sldId="270"/>
            <ac:spMk id="4133" creationId="{15044E54-DDFC-401C-9486-94CB27E4E3FB}"/>
          </ac:spMkLst>
        </pc:spChg>
        <pc:spChg chg="mod">
          <ac:chgData name="Riccardo RONCELLA" userId="4714c69e-1613-49c0-b70c-bfb430bc431f" providerId="ADAL" clId="{BD5AD468-C793-4C74-8D5D-7E8CFF440FAB}" dt="2021-09-22T14:50:29.212" v="61" actId="2711"/>
          <ac:spMkLst>
            <pc:docMk/>
            <pc:sldMk cId="0" sldId="270"/>
            <ac:spMk id="4134" creationId="{204CE756-6221-478D-80E3-0CF521F10E5A}"/>
          </ac:spMkLst>
        </pc:spChg>
        <pc:spChg chg="mod">
          <ac:chgData name="Riccardo RONCELLA" userId="4714c69e-1613-49c0-b70c-bfb430bc431f" providerId="ADAL" clId="{BD5AD468-C793-4C74-8D5D-7E8CFF440FAB}" dt="2021-09-22T14:50:29.212" v="61" actId="2711"/>
          <ac:spMkLst>
            <pc:docMk/>
            <pc:sldMk cId="0" sldId="270"/>
            <ac:spMk id="4135" creationId="{58EBF184-D5A5-453C-918A-EE98E0D19F35}"/>
          </ac:spMkLst>
        </pc:spChg>
        <pc:spChg chg="mod">
          <ac:chgData name="Riccardo RONCELLA" userId="4714c69e-1613-49c0-b70c-bfb430bc431f" providerId="ADAL" clId="{BD5AD468-C793-4C74-8D5D-7E8CFF440FAB}" dt="2021-09-22T14:50:29.212" v="61" actId="2711"/>
          <ac:spMkLst>
            <pc:docMk/>
            <pc:sldMk cId="0" sldId="270"/>
            <ac:spMk id="4136" creationId="{24AA899F-FA2F-4AAB-AACD-F22E2B7C512E}"/>
          </ac:spMkLst>
        </pc:spChg>
        <pc:spChg chg="mod">
          <ac:chgData name="Riccardo RONCELLA" userId="4714c69e-1613-49c0-b70c-bfb430bc431f" providerId="ADAL" clId="{BD5AD468-C793-4C74-8D5D-7E8CFF440FAB}" dt="2021-09-22T14:50:29.212" v="61" actId="2711"/>
          <ac:spMkLst>
            <pc:docMk/>
            <pc:sldMk cId="0" sldId="270"/>
            <ac:spMk id="4137" creationId="{D274BBF2-2921-47CD-88D5-2D0031F9EAD7}"/>
          </ac:spMkLst>
        </pc:spChg>
        <pc:spChg chg="mod">
          <ac:chgData name="Riccardo RONCELLA" userId="4714c69e-1613-49c0-b70c-bfb430bc431f" providerId="ADAL" clId="{BD5AD468-C793-4C74-8D5D-7E8CFF440FAB}" dt="2021-09-22T14:50:29.212" v="61" actId="2711"/>
          <ac:spMkLst>
            <pc:docMk/>
            <pc:sldMk cId="0" sldId="270"/>
            <ac:spMk id="4138" creationId="{FFB0C254-AE5C-49AC-8AE3-8B3C1F3BE679}"/>
          </ac:spMkLst>
        </pc:spChg>
        <pc:spChg chg="mod">
          <ac:chgData name="Riccardo RONCELLA" userId="4714c69e-1613-49c0-b70c-bfb430bc431f" providerId="ADAL" clId="{BD5AD468-C793-4C74-8D5D-7E8CFF440FAB}" dt="2021-09-22T14:50:29.212" v="61" actId="2711"/>
          <ac:spMkLst>
            <pc:docMk/>
            <pc:sldMk cId="0" sldId="270"/>
            <ac:spMk id="4139" creationId="{E0EFECB1-0A64-42F0-B4F6-46EF5774053C}"/>
          </ac:spMkLst>
        </pc:spChg>
        <pc:spChg chg="mod">
          <ac:chgData name="Riccardo RONCELLA" userId="4714c69e-1613-49c0-b70c-bfb430bc431f" providerId="ADAL" clId="{BD5AD468-C793-4C74-8D5D-7E8CFF440FAB}" dt="2021-09-22T14:50:29.212" v="61" actId="2711"/>
          <ac:spMkLst>
            <pc:docMk/>
            <pc:sldMk cId="0" sldId="270"/>
            <ac:spMk id="4140" creationId="{7DE58A0F-CD60-467B-8EEF-D523AFE2A2D2}"/>
          </ac:spMkLst>
        </pc:spChg>
        <pc:spChg chg="mod">
          <ac:chgData name="Riccardo RONCELLA" userId="4714c69e-1613-49c0-b70c-bfb430bc431f" providerId="ADAL" clId="{BD5AD468-C793-4C74-8D5D-7E8CFF440FAB}" dt="2021-09-22T14:50:29.212" v="61" actId="2711"/>
          <ac:spMkLst>
            <pc:docMk/>
            <pc:sldMk cId="0" sldId="270"/>
            <ac:spMk id="4141" creationId="{53BD8713-8B61-48B4-BCFA-C1B1C1311FED}"/>
          </ac:spMkLst>
        </pc:spChg>
        <pc:spChg chg="mod">
          <ac:chgData name="Riccardo RONCELLA" userId="4714c69e-1613-49c0-b70c-bfb430bc431f" providerId="ADAL" clId="{BD5AD468-C793-4C74-8D5D-7E8CFF440FAB}" dt="2021-09-22T14:50:29.212" v="61" actId="2711"/>
          <ac:spMkLst>
            <pc:docMk/>
            <pc:sldMk cId="0" sldId="270"/>
            <ac:spMk id="4142" creationId="{609385BB-1C0B-4547-B1C8-5A3526864F80}"/>
          </ac:spMkLst>
        </pc:spChg>
        <pc:spChg chg="mod">
          <ac:chgData name="Riccardo RONCELLA" userId="4714c69e-1613-49c0-b70c-bfb430bc431f" providerId="ADAL" clId="{BD5AD468-C793-4C74-8D5D-7E8CFF440FAB}" dt="2021-09-22T14:50:29.212" v="61" actId="2711"/>
          <ac:spMkLst>
            <pc:docMk/>
            <pc:sldMk cId="0" sldId="270"/>
            <ac:spMk id="4143" creationId="{B668C952-8FE8-46FB-A18A-5994FCA71512}"/>
          </ac:spMkLst>
        </pc:spChg>
        <pc:spChg chg="mod">
          <ac:chgData name="Riccardo RONCELLA" userId="4714c69e-1613-49c0-b70c-bfb430bc431f" providerId="ADAL" clId="{BD5AD468-C793-4C74-8D5D-7E8CFF440FAB}" dt="2021-09-22T14:50:29.212" v="61" actId="2711"/>
          <ac:spMkLst>
            <pc:docMk/>
            <pc:sldMk cId="0" sldId="270"/>
            <ac:spMk id="4144" creationId="{300BCA82-E398-4291-B1A8-F86786BAEC1D}"/>
          </ac:spMkLst>
        </pc:spChg>
        <pc:spChg chg="mod">
          <ac:chgData name="Riccardo RONCELLA" userId="4714c69e-1613-49c0-b70c-bfb430bc431f" providerId="ADAL" clId="{BD5AD468-C793-4C74-8D5D-7E8CFF440FAB}" dt="2021-09-22T14:50:29.212" v="61" actId="2711"/>
          <ac:spMkLst>
            <pc:docMk/>
            <pc:sldMk cId="0" sldId="270"/>
            <ac:spMk id="4145" creationId="{0C128E09-E191-4C33-8FF4-8A7D01D18B87}"/>
          </ac:spMkLst>
        </pc:spChg>
        <pc:spChg chg="mod">
          <ac:chgData name="Riccardo RONCELLA" userId="4714c69e-1613-49c0-b70c-bfb430bc431f" providerId="ADAL" clId="{BD5AD468-C793-4C74-8D5D-7E8CFF440FAB}" dt="2021-09-22T14:50:29.212" v="61" actId="2711"/>
          <ac:spMkLst>
            <pc:docMk/>
            <pc:sldMk cId="0" sldId="270"/>
            <ac:spMk id="4146" creationId="{53B62B98-D433-4E99-86CC-1436A9CBB8EA}"/>
          </ac:spMkLst>
        </pc:spChg>
        <pc:spChg chg="mod">
          <ac:chgData name="Riccardo RONCELLA" userId="4714c69e-1613-49c0-b70c-bfb430bc431f" providerId="ADAL" clId="{BD5AD468-C793-4C74-8D5D-7E8CFF440FAB}" dt="2021-09-22T14:50:29.212" v="61" actId="2711"/>
          <ac:spMkLst>
            <pc:docMk/>
            <pc:sldMk cId="0" sldId="270"/>
            <ac:spMk id="4147" creationId="{47754A7B-6E9C-41E1-AA0C-3E05EFF11CE9}"/>
          </ac:spMkLst>
        </pc:spChg>
        <pc:spChg chg="mod">
          <ac:chgData name="Riccardo RONCELLA" userId="4714c69e-1613-49c0-b70c-bfb430bc431f" providerId="ADAL" clId="{BD5AD468-C793-4C74-8D5D-7E8CFF440FAB}" dt="2021-09-22T14:50:29.212" v="61" actId="2711"/>
          <ac:spMkLst>
            <pc:docMk/>
            <pc:sldMk cId="0" sldId="270"/>
            <ac:spMk id="4148" creationId="{56C018C2-702B-437F-89AA-B9FC91741A99}"/>
          </ac:spMkLst>
        </pc:spChg>
        <pc:spChg chg="mod">
          <ac:chgData name="Riccardo RONCELLA" userId="4714c69e-1613-49c0-b70c-bfb430bc431f" providerId="ADAL" clId="{BD5AD468-C793-4C74-8D5D-7E8CFF440FAB}" dt="2021-09-22T14:50:29.212" v="61" actId="2711"/>
          <ac:spMkLst>
            <pc:docMk/>
            <pc:sldMk cId="0" sldId="270"/>
            <ac:spMk id="4149" creationId="{4E2DAB85-45A1-42E9-9B1E-AAC4E0FCDB00}"/>
          </ac:spMkLst>
        </pc:spChg>
        <pc:spChg chg="mod">
          <ac:chgData name="Riccardo RONCELLA" userId="4714c69e-1613-49c0-b70c-bfb430bc431f" providerId="ADAL" clId="{BD5AD468-C793-4C74-8D5D-7E8CFF440FAB}" dt="2021-09-22T14:50:29.212" v="61" actId="2711"/>
          <ac:spMkLst>
            <pc:docMk/>
            <pc:sldMk cId="0" sldId="270"/>
            <ac:spMk id="4150" creationId="{4B173B83-7CA5-4D27-8DB7-E559360F9CF9}"/>
          </ac:spMkLst>
        </pc:spChg>
        <pc:spChg chg="mod">
          <ac:chgData name="Riccardo RONCELLA" userId="4714c69e-1613-49c0-b70c-bfb430bc431f" providerId="ADAL" clId="{BD5AD468-C793-4C74-8D5D-7E8CFF440FAB}" dt="2021-09-22T14:50:29.212" v="61" actId="2711"/>
          <ac:spMkLst>
            <pc:docMk/>
            <pc:sldMk cId="0" sldId="270"/>
            <ac:spMk id="4151" creationId="{D1B59D18-E7C9-4D28-BC7D-867C19FEBCB7}"/>
          </ac:spMkLst>
        </pc:spChg>
        <pc:spChg chg="mod">
          <ac:chgData name="Riccardo RONCELLA" userId="4714c69e-1613-49c0-b70c-bfb430bc431f" providerId="ADAL" clId="{BD5AD468-C793-4C74-8D5D-7E8CFF440FAB}" dt="2021-09-22T14:50:29.212" v="61" actId="2711"/>
          <ac:spMkLst>
            <pc:docMk/>
            <pc:sldMk cId="0" sldId="270"/>
            <ac:spMk id="4152" creationId="{9503BCCF-E277-443D-B160-AFCFC4B41965}"/>
          </ac:spMkLst>
        </pc:spChg>
        <pc:spChg chg="mod">
          <ac:chgData name="Riccardo RONCELLA" userId="4714c69e-1613-49c0-b70c-bfb430bc431f" providerId="ADAL" clId="{BD5AD468-C793-4C74-8D5D-7E8CFF440FAB}" dt="2021-09-22T14:50:29.212" v="61" actId="2711"/>
          <ac:spMkLst>
            <pc:docMk/>
            <pc:sldMk cId="0" sldId="270"/>
            <ac:spMk id="4153" creationId="{C24808D9-0D7E-4C29-833C-3394604E997F}"/>
          </ac:spMkLst>
        </pc:spChg>
        <pc:spChg chg="mod">
          <ac:chgData name="Riccardo RONCELLA" userId="4714c69e-1613-49c0-b70c-bfb430bc431f" providerId="ADAL" clId="{BD5AD468-C793-4C74-8D5D-7E8CFF440FAB}" dt="2021-09-22T14:50:29.212" v="61" actId="2711"/>
          <ac:spMkLst>
            <pc:docMk/>
            <pc:sldMk cId="0" sldId="270"/>
            <ac:spMk id="4154" creationId="{6228D984-FBBA-4B29-9474-F773762690ED}"/>
          </ac:spMkLst>
        </pc:spChg>
        <pc:spChg chg="mod">
          <ac:chgData name="Riccardo RONCELLA" userId="4714c69e-1613-49c0-b70c-bfb430bc431f" providerId="ADAL" clId="{BD5AD468-C793-4C74-8D5D-7E8CFF440FAB}" dt="2021-09-22T14:50:29.212" v="61" actId="2711"/>
          <ac:spMkLst>
            <pc:docMk/>
            <pc:sldMk cId="0" sldId="270"/>
            <ac:spMk id="4155" creationId="{9D67F986-176F-4AD5-AF59-BE1A5EBFC605}"/>
          </ac:spMkLst>
        </pc:spChg>
        <pc:spChg chg="mod">
          <ac:chgData name="Riccardo RONCELLA" userId="4714c69e-1613-49c0-b70c-bfb430bc431f" providerId="ADAL" clId="{BD5AD468-C793-4C74-8D5D-7E8CFF440FAB}" dt="2021-09-22T14:50:29.212" v="61" actId="2711"/>
          <ac:spMkLst>
            <pc:docMk/>
            <pc:sldMk cId="0" sldId="270"/>
            <ac:spMk id="4156" creationId="{3B5B30C2-82FC-41D2-8997-CECE10B16CFA}"/>
          </ac:spMkLst>
        </pc:spChg>
        <pc:spChg chg="mod">
          <ac:chgData name="Riccardo RONCELLA" userId="4714c69e-1613-49c0-b70c-bfb430bc431f" providerId="ADAL" clId="{BD5AD468-C793-4C74-8D5D-7E8CFF440FAB}" dt="2021-09-22T14:50:29.212" v="61" actId="2711"/>
          <ac:spMkLst>
            <pc:docMk/>
            <pc:sldMk cId="0" sldId="270"/>
            <ac:spMk id="4157" creationId="{03ABDAAC-57ED-4D7C-808A-4E44DAD85E3E}"/>
          </ac:spMkLst>
        </pc:spChg>
        <pc:spChg chg="mod">
          <ac:chgData name="Riccardo RONCELLA" userId="4714c69e-1613-49c0-b70c-bfb430bc431f" providerId="ADAL" clId="{BD5AD468-C793-4C74-8D5D-7E8CFF440FAB}" dt="2021-09-22T14:50:29.212" v="61" actId="2711"/>
          <ac:spMkLst>
            <pc:docMk/>
            <pc:sldMk cId="0" sldId="270"/>
            <ac:spMk id="4158" creationId="{9123EC7F-3B70-4D0A-B9B3-EEDC33E715EF}"/>
          </ac:spMkLst>
        </pc:spChg>
        <pc:spChg chg="mod">
          <ac:chgData name="Riccardo RONCELLA" userId="4714c69e-1613-49c0-b70c-bfb430bc431f" providerId="ADAL" clId="{BD5AD468-C793-4C74-8D5D-7E8CFF440FAB}" dt="2021-09-22T14:50:29.212" v="61" actId="2711"/>
          <ac:spMkLst>
            <pc:docMk/>
            <pc:sldMk cId="0" sldId="270"/>
            <ac:spMk id="4159" creationId="{EDDC77AC-06DD-4C33-89DB-9014D6678BE5}"/>
          </ac:spMkLst>
        </pc:spChg>
        <pc:spChg chg="mod">
          <ac:chgData name="Riccardo RONCELLA" userId="4714c69e-1613-49c0-b70c-bfb430bc431f" providerId="ADAL" clId="{BD5AD468-C793-4C74-8D5D-7E8CFF440FAB}" dt="2021-09-22T14:50:29.212" v="61" actId="2711"/>
          <ac:spMkLst>
            <pc:docMk/>
            <pc:sldMk cId="0" sldId="270"/>
            <ac:spMk id="4160" creationId="{4C72BCF3-8174-482B-BE8C-D240ACC745E6}"/>
          </ac:spMkLst>
        </pc:spChg>
        <pc:spChg chg="mod">
          <ac:chgData name="Riccardo RONCELLA" userId="4714c69e-1613-49c0-b70c-bfb430bc431f" providerId="ADAL" clId="{BD5AD468-C793-4C74-8D5D-7E8CFF440FAB}" dt="2021-09-22T14:50:29.212" v="61" actId="2711"/>
          <ac:spMkLst>
            <pc:docMk/>
            <pc:sldMk cId="0" sldId="270"/>
            <ac:spMk id="4161" creationId="{C6D49998-68C0-44E9-AF6B-A467F900063A}"/>
          </ac:spMkLst>
        </pc:spChg>
        <pc:spChg chg="mod">
          <ac:chgData name="Riccardo RONCELLA" userId="4714c69e-1613-49c0-b70c-bfb430bc431f" providerId="ADAL" clId="{BD5AD468-C793-4C74-8D5D-7E8CFF440FAB}" dt="2021-09-22T14:50:29.212" v="61" actId="2711"/>
          <ac:spMkLst>
            <pc:docMk/>
            <pc:sldMk cId="0" sldId="270"/>
            <ac:spMk id="4162" creationId="{21491683-F8D0-4557-A35C-2B23F895AD5E}"/>
          </ac:spMkLst>
        </pc:spChg>
        <pc:spChg chg="mod">
          <ac:chgData name="Riccardo RONCELLA" userId="4714c69e-1613-49c0-b70c-bfb430bc431f" providerId="ADAL" clId="{BD5AD468-C793-4C74-8D5D-7E8CFF440FAB}" dt="2021-09-22T14:50:29.212" v="61" actId="2711"/>
          <ac:spMkLst>
            <pc:docMk/>
            <pc:sldMk cId="0" sldId="270"/>
            <ac:spMk id="4163" creationId="{A6FE2D04-793A-4CE0-8FE7-B251F43F682C}"/>
          </ac:spMkLst>
        </pc:spChg>
        <pc:spChg chg="mod">
          <ac:chgData name="Riccardo RONCELLA" userId="4714c69e-1613-49c0-b70c-bfb430bc431f" providerId="ADAL" clId="{BD5AD468-C793-4C74-8D5D-7E8CFF440FAB}" dt="2021-09-22T14:50:29.212" v="61" actId="2711"/>
          <ac:spMkLst>
            <pc:docMk/>
            <pc:sldMk cId="0" sldId="270"/>
            <ac:spMk id="4164" creationId="{7BEE46EF-FFC5-47F9-88E4-E07DCC9CF126}"/>
          </ac:spMkLst>
        </pc:spChg>
        <pc:spChg chg="mod">
          <ac:chgData name="Riccardo RONCELLA" userId="4714c69e-1613-49c0-b70c-bfb430bc431f" providerId="ADAL" clId="{BD5AD468-C793-4C74-8D5D-7E8CFF440FAB}" dt="2021-09-22T14:50:29.212" v="61" actId="2711"/>
          <ac:spMkLst>
            <pc:docMk/>
            <pc:sldMk cId="0" sldId="270"/>
            <ac:spMk id="4165" creationId="{94776689-3032-4F3B-AD6E-2F426F095C22}"/>
          </ac:spMkLst>
        </pc:spChg>
        <pc:spChg chg="mod">
          <ac:chgData name="Riccardo RONCELLA" userId="4714c69e-1613-49c0-b70c-bfb430bc431f" providerId="ADAL" clId="{BD5AD468-C793-4C74-8D5D-7E8CFF440FAB}" dt="2021-09-22T14:50:29.212" v="61" actId="2711"/>
          <ac:spMkLst>
            <pc:docMk/>
            <pc:sldMk cId="0" sldId="270"/>
            <ac:spMk id="4166" creationId="{AFFA093D-839F-4A26-959D-8F42A2D65AE3}"/>
          </ac:spMkLst>
        </pc:spChg>
        <pc:spChg chg="mod">
          <ac:chgData name="Riccardo RONCELLA" userId="4714c69e-1613-49c0-b70c-bfb430bc431f" providerId="ADAL" clId="{BD5AD468-C793-4C74-8D5D-7E8CFF440FAB}" dt="2021-09-22T14:50:29.212" v="61" actId="2711"/>
          <ac:spMkLst>
            <pc:docMk/>
            <pc:sldMk cId="0" sldId="270"/>
            <ac:spMk id="4167" creationId="{5EF3C158-E4F1-474B-AB07-C054CE7F2864}"/>
          </ac:spMkLst>
        </pc:spChg>
        <pc:spChg chg="mod">
          <ac:chgData name="Riccardo RONCELLA" userId="4714c69e-1613-49c0-b70c-bfb430bc431f" providerId="ADAL" clId="{BD5AD468-C793-4C74-8D5D-7E8CFF440FAB}" dt="2021-09-22T14:50:29.212" v="61" actId="2711"/>
          <ac:spMkLst>
            <pc:docMk/>
            <pc:sldMk cId="0" sldId="270"/>
            <ac:spMk id="4168" creationId="{9C4F1B32-4723-4C3F-A275-BB8D8AA8F72A}"/>
          </ac:spMkLst>
        </pc:spChg>
        <pc:spChg chg="mod">
          <ac:chgData name="Riccardo RONCELLA" userId="4714c69e-1613-49c0-b70c-bfb430bc431f" providerId="ADAL" clId="{BD5AD468-C793-4C74-8D5D-7E8CFF440FAB}" dt="2021-09-22T14:50:29.212" v="61" actId="2711"/>
          <ac:spMkLst>
            <pc:docMk/>
            <pc:sldMk cId="0" sldId="270"/>
            <ac:spMk id="4169" creationId="{01300C82-27F9-471B-BBF1-E18721131398}"/>
          </ac:spMkLst>
        </pc:spChg>
        <pc:spChg chg="mod">
          <ac:chgData name="Riccardo RONCELLA" userId="4714c69e-1613-49c0-b70c-bfb430bc431f" providerId="ADAL" clId="{BD5AD468-C793-4C74-8D5D-7E8CFF440FAB}" dt="2021-09-22T14:50:29.212" v="61" actId="2711"/>
          <ac:spMkLst>
            <pc:docMk/>
            <pc:sldMk cId="0" sldId="270"/>
            <ac:spMk id="4170" creationId="{F5C4E499-9A2C-45E9-BCD8-0350E7500E67}"/>
          </ac:spMkLst>
        </pc:spChg>
        <pc:spChg chg="mod">
          <ac:chgData name="Riccardo RONCELLA" userId="4714c69e-1613-49c0-b70c-bfb430bc431f" providerId="ADAL" clId="{BD5AD468-C793-4C74-8D5D-7E8CFF440FAB}" dt="2021-09-22T14:50:29.212" v="61" actId="2711"/>
          <ac:spMkLst>
            <pc:docMk/>
            <pc:sldMk cId="0" sldId="270"/>
            <ac:spMk id="4171" creationId="{E3BB1690-9B25-47E3-96DE-4FDFE60B1D9B}"/>
          </ac:spMkLst>
        </pc:spChg>
        <pc:spChg chg="mod">
          <ac:chgData name="Riccardo RONCELLA" userId="4714c69e-1613-49c0-b70c-bfb430bc431f" providerId="ADAL" clId="{BD5AD468-C793-4C74-8D5D-7E8CFF440FAB}" dt="2021-09-22T14:50:29.212" v="61" actId="2711"/>
          <ac:spMkLst>
            <pc:docMk/>
            <pc:sldMk cId="0" sldId="270"/>
            <ac:spMk id="4172" creationId="{32CFCAA3-F6F8-4CF0-BD53-EF54291E9F08}"/>
          </ac:spMkLst>
        </pc:spChg>
        <pc:spChg chg="mod">
          <ac:chgData name="Riccardo RONCELLA" userId="4714c69e-1613-49c0-b70c-bfb430bc431f" providerId="ADAL" clId="{BD5AD468-C793-4C74-8D5D-7E8CFF440FAB}" dt="2021-09-22T14:50:29.212" v="61" actId="2711"/>
          <ac:spMkLst>
            <pc:docMk/>
            <pc:sldMk cId="0" sldId="270"/>
            <ac:spMk id="4173" creationId="{6DA8D2C2-F7D0-4376-AC5C-77BDDD672D8A}"/>
          </ac:spMkLst>
        </pc:spChg>
        <pc:spChg chg="mod">
          <ac:chgData name="Riccardo RONCELLA" userId="4714c69e-1613-49c0-b70c-bfb430bc431f" providerId="ADAL" clId="{BD5AD468-C793-4C74-8D5D-7E8CFF440FAB}" dt="2021-09-22T14:50:29.212" v="61" actId="2711"/>
          <ac:spMkLst>
            <pc:docMk/>
            <pc:sldMk cId="0" sldId="270"/>
            <ac:spMk id="4174" creationId="{CE426CFF-459A-4803-974F-C7908AA1226D}"/>
          </ac:spMkLst>
        </pc:spChg>
        <pc:spChg chg="mod">
          <ac:chgData name="Riccardo RONCELLA" userId="4714c69e-1613-49c0-b70c-bfb430bc431f" providerId="ADAL" clId="{BD5AD468-C793-4C74-8D5D-7E8CFF440FAB}" dt="2021-09-22T14:50:29.212" v="61" actId="2711"/>
          <ac:spMkLst>
            <pc:docMk/>
            <pc:sldMk cId="0" sldId="270"/>
            <ac:spMk id="4175" creationId="{842FDBFD-0183-42E0-8C51-AAF6DE9689D5}"/>
          </ac:spMkLst>
        </pc:spChg>
        <pc:spChg chg="mod">
          <ac:chgData name="Riccardo RONCELLA" userId="4714c69e-1613-49c0-b70c-bfb430bc431f" providerId="ADAL" clId="{BD5AD468-C793-4C74-8D5D-7E8CFF440FAB}" dt="2021-09-22T14:50:29.212" v="61" actId="2711"/>
          <ac:spMkLst>
            <pc:docMk/>
            <pc:sldMk cId="0" sldId="270"/>
            <ac:spMk id="4176" creationId="{6BD377E5-BE96-47E1-9DFF-FEFCAB5495B5}"/>
          </ac:spMkLst>
        </pc:spChg>
        <pc:spChg chg="mod">
          <ac:chgData name="Riccardo RONCELLA" userId="4714c69e-1613-49c0-b70c-bfb430bc431f" providerId="ADAL" clId="{BD5AD468-C793-4C74-8D5D-7E8CFF440FAB}" dt="2021-09-22T14:50:29.212" v="61" actId="2711"/>
          <ac:spMkLst>
            <pc:docMk/>
            <pc:sldMk cId="0" sldId="270"/>
            <ac:spMk id="4177" creationId="{BD2E472B-E75D-4FDA-9C79-5A81AD9AD345}"/>
          </ac:spMkLst>
        </pc:spChg>
        <pc:spChg chg="mod">
          <ac:chgData name="Riccardo RONCELLA" userId="4714c69e-1613-49c0-b70c-bfb430bc431f" providerId="ADAL" clId="{BD5AD468-C793-4C74-8D5D-7E8CFF440FAB}" dt="2021-09-22T14:50:29.212" v="61" actId="2711"/>
          <ac:spMkLst>
            <pc:docMk/>
            <pc:sldMk cId="0" sldId="270"/>
            <ac:spMk id="4178" creationId="{A699F18B-61C4-4362-B579-29FE6B5EB35B}"/>
          </ac:spMkLst>
        </pc:spChg>
        <pc:spChg chg="mod">
          <ac:chgData name="Riccardo RONCELLA" userId="4714c69e-1613-49c0-b70c-bfb430bc431f" providerId="ADAL" clId="{BD5AD468-C793-4C74-8D5D-7E8CFF440FAB}" dt="2021-09-22T14:50:29.212" v="61" actId="2711"/>
          <ac:spMkLst>
            <pc:docMk/>
            <pc:sldMk cId="0" sldId="270"/>
            <ac:spMk id="4179" creationId="{6040DE58-C610-4D53-8842-E50C6122F480}"/>
          </ac:spMkLst>
        </pc:spChg>
        <pc:spChg chg="mod">
          <ac:chgData name="Riccardo RONCELLA" userId="4714c69e-1613-49c0-b70c-bfb430bc431f" providerId="ADAL" clId="{BD5AD468-C793-4C74-8D5D-7E8CFF440FAB}" dt="2021-09-22T14:50:29.212" v="61" actId="2711"/>
          <ac:spMkLst>
            <pc:docMk/>
            <pc:sldMk cId="0" sldId="270"/>
            <ac:spMk id="4180" creationId="{D51C0551-B0EB-4978-AC7C-DDEBE7C3D0B1}"/>
          </ac:spMkLst>
        </pc:spChg>
        <pc:spChg chg="mod">
          <ac:chgData name="Riccardo RONCELLA" userId="4714c69e-1613-49c0-b70c-bfb430bc431f" providerId="ADAL" clId="{BD5AD468-C793-4C74-8D5D-7E8CFF440FAB}" dt="2021-09-22T14:50:33.549" v="62" actId="14100"/>
          <ac:spMkLst>
            <pc:docMk/>
            <pc:sldMk cId="0" sldId="270"/>
            <ac:spMk id="4182" creationId="{1B9947E7-461F-4569-A896-92B6169771EF}"/>
          </ac:spMkLst>
        </pc:spChg>
        <pc:spChg chg="mod">
          <ac:chgData name="Riccardo RONCELLA" userId="4714c69e-1613-49c0-b70c-bfb430bc431f" providerId="ADAL" clId="{BD5AD468-C793-4C74-8D5D-7E8CFF440FAB}" dt="2021-09-22T14:50:45.508" v="65" actId="1076"/>
          <ac:spMkLst>
            <pc:docMk/>
            <pc:sldMk cId="0" sldId="270"/>
            <ac:spMk id="4183" creationId="{DF204976-1EE5-4837-B184-B793DF841622}"/>
          </ac:spMkLst>
        </pc:spChg>
        <pc:spChg chg="mod">
          <ac:chgData name="Riccardo RONCELLA" userId="4714c69e-1613-49c0-b70c-bfb430bc431f" providerId="ADAL" clId="{BD5AD468-C793-4C74-8D5D-7E8CFF440FAB}" dt="2021-09-22T14:50:41.277" v="64" actId="14100"/>
          <ac:spMkLst>
            <pc:docMk/>
            <pc:sldMk cId="0" sldId="270"/>
            <ac:spMk id="4184" creationId="{0C0C6264-E28E-43DF-8D8E-A4316D48D98C}"/>
          </ac:spMkLst>
        </pc:spChg>
        <pc:spChg chg="mod">
          <ac:chgData name="Riccardo RONCELLA" userId="4714c69e-1613-49c0-b70c-bfb430bc431f" providerId="ADAL" clId="{BD5AD468-C793-4C74-8D5D-7E8CFF440FAB}" dt="2021-09-22T14:50:29.212" v="61" actId="2711"/>
          <ac:spMkLst>
            <pc:docMk/>
            <pc:sldMk cId="0" sldId="270"/>
            <ac:spMk id="4185" creationId="{FF16EAE8-CB0F-4A20-A9A6-A1543A990F16}"/>
          </ac:spMkLst>
        </pc:spChg>
        <pc:spChg chg="mod">
          <ac:chgData name="Riccardo RONCELLA" userId="4714c69e-1613-49c0-b70c-bfb430bc431f" providerId="ADAL" clId="{BD5AD468-C793-4C74-8D5D-7E8CFF440FAB}" dt="2021-09-22T14:50:29.212" v="61" actId="2711"/>
          <ac:spMkLst>
            <pc:docMk/>
            <pc:sldMk cId="0" sldId="270"/>
            <ac:spMk id="4186" creationId="{E0E370CE-BD9C-48F6-A8C7-48A9B8D5A01F}"/>
          </ac:spMkLst>
        </pc:spChg>
        <pc:spChg chg="mod">
          <ac:chgData name="Riccardo RONCELLA" userId="4714c69e-1613-49c0-b70c-bfb430bc431f" providerId="ADAL" clId="{BD5AD468-C793-4C74-8D5D-7E8CFF440FAB}" dt="2021-09-22T14:50:29.212" v="61" actId="2711"/>
          <ac:spMkLst>
            <pc:docMk/>
            <pc:sldMk cId="0" sldId="270"/>
            <ac:spMk id="4187" creationId="{0C4C5FDD-CB7E-487A-A90A-F9B23245CBC3}"/>
          </ac:spMkLst>
        </pc:spChg>
        <pc:spChg chg="mod">
          <ac:chgData name="Riccardo RONCELLA" userId="4714c69e-1613-49c0-b70c-bfb430bc431f" providerId="ADAL" clId="{BD5AD468-C793-4C74-8D5D-7E8CFF440FAB}" dt="2021-09-23T15:25:56.461" v="517" actId="14100"/>
          <ac:spMkLst>
            <pc:docMk/>
            <pc:sldMk cId="0" sldId="270"/>
            <ac:spMk id="5122" creationId="{F83CC999-2806-42EF-A8F0-16A766F3819A}"/>
          </ac:spMkLst>
        </pc:spChg>
        <pc:spChg chg="mod">
          <ac:chgData name="Riccardo RONCELLA" userId="4714c69e-1613-49c0-b70c-bfb430bc431f" providerId="ADAL" clId="{BD5AD468-C793-4C74-8D5D-7E8CFF440FAB}" dt="2021-09-23T15:25:50.215" v="515" actId="2711"/>
          <ac:spMkLst>
            <pc:docMk/>
            <pc:sldMk cId="0" sldId="270"/>
            <ac:spMk id="5123" creationId="{AFD714B7-A823-4AD9-AD7E-7F2DFCE4036B}"/>
          </ac:spMkLst>
        </pc:spChg>
        <pc:spChg chg="mod">
          <ac:chgData name="Riccardo RONCELLA" userId="4714c69e-1613-49c0-b70c-bfb430bc431f" providerId="ADAL" clId="{BD5AD468-C793-4C74-8D5D-7E8CFF440FAB}" dt="2021-09-23T15:25:50.215" v="515" actId="2711"/>
          <ac:spMkLst>
            <pc:docMk/>
            <pc:sldMk cId="0" sldId="270"/>
            <ac:spMk id="5125" creationId="{93FAACCC-4A34-44BE-9B7C-D1FD3157318A}"/>
          </ac:spMkLst>
        </pc:spChg>
        <pc:spChg chg="mod">
          <ac:chgData name="Riccardo RONCELLA" userId="4714c69e-1613-49c0-b70c-bfb430bc431f" providerId="ADAL" clId="{BD5AD468-C793-4C74-8D5D-7E8CFF440FAB}" dt="2021-09-23T15:25:50.215" v="515" actId="2711"/>
          <ac:spMkLst>
            <pc:docMk/>
            <pc:sldMk cId="0" sldId="270"/>
            <ac:spMk id="5126" creationId="{E3E63688-65B7-4404-9380-2008B577F8CF}"/>
          </ac:spMkLst>
        </pc:spChg>
        <pc:spChg chg="mod">
          <ac:chgData name="Riccardo RONCELLA" userId="4714c69e-1613-49c0-b70c-bfb430bc431f" providerId="ADAL" clId="{BD5AD468-C793-4C74-8D5D-7E8CFF440FAB}" dt="2021-09-23T15:25:50.215" v="515" actId="2711"/>
          <ac:spMkLst>
            <pc:docMk/>
            <pc:sldMk cId="0" sldId="270"/>
            <ac:spMk id="5127" creationId="{AE46D148-A390-4127-9229-632639D17EE8}"/>
          </ac:spMkLst>
        </pc:spChg>
        <pc:spChg chg="mod">
          <ac:chgData name="Riccardo RONCELLA" userId="4714c69e-1613-49c0-b70c-bfb430bc431f" providerId="ADAL" clId="{BD5AD468-C793-4C74-8D5D-7E8CFF440FAB}" dt="2021-09-23T15:25:50.215" v="515" actId="2711"/>
          <ac:spMkLst>
            <pc:docMk/>
            <pc:sldMk cId="0" sldId="270"/>
            <ac:spMk id="5128" creationId="{2FA89857-ED2D-4E65-96B7-0FF6271D3E40}"/>
          </ac:spMkLst>
        </pc:spChg>
        <pc:spChg chg="mod">
          <ac:chgData name="Riccardo RONCELLA" userId="4714c69e-1613-49c0-b70c-bfb430bc431f" providerId="ADAL" clId="{BD5AD468-C793-4C74-8D5D-7E8CFF440FAB}" dt="2021-09-23T15:25:50.215" v="515" actId="2711"/>
          <ac:spMkLst>
            <pc:docMk/>
            <pc:sldMk cId="0" sldId="270"/>
            <ac:spMk id="5129" creationId="{F2A5C45A-CB89-489F-B502-A03C74081DE6}"/>
          </ac:spMkLst>
        </pc:spChg>
        <pc:spChg chg="mod">
          <ac:chgData name="Riccardo RONCELLA" userId="4714c69e-1613-49c0-b70c-bfb430bc431f" providerId="ADAL" clId="{BD5AD468-C793-4C74-8D5D-7E8CFF440FAB}" dt="2021-09-23T15:25:50.215" v="515" actId="2711"/>
          <ac:spMkLst>
            <pc:docMk/>
            <pc:sldMk cId="0" sldId="270"/>
            <ac:spMk id="5130" creationId="{E8409470-94D3-4187-9473-91955877616D}"/>
          </ac:spMkLst>
        </pc:spChg>
        <pc:spChg chg="mod">
          <ac:chgData name="Riccardo RONCELLA" userId="4714c69e-1613-49c0-b70c-bfb430bc431f" providerId="ADAL" clId="{BD5AD468-C793-4C74-8D5D-7E8CFF440FAB}" dt="2021-09-23T15:25:50.215" v="515" actId="2711"/>
          <ac:spMkLst>
            <pc:docMk/>
            <pc:sldMk cId="0" sldId="270"/>
            <ac:spMk id="5132" creationId="{38DB080C-6AA8-45A9-A837-A2897AE94A50}"/>
          </ac:spMkLst>
        </pc:spChg>
        <pc:spChg chg="mod">
          <ac:chgData name="Riccardo RONCELLA" userId="4714c69e-1613-49c0-b70c-bfb430bc431f" providerId="ADAL" clId="{BD5AD468-C793-4C74-8D5D-7E8CFF440FAB}" dt="2021-09-23T15:25:50.215" v="515" actId="2711"/>
          <ac:spMkLst>
            <pc:docMk/>
            <pc:sldMk cId="0" sldId="270"/>
            <ac:spMk id="5133" creationId="{0450FA34-5228-4C6A-A51C-EB7FFA9D23DA}"/>
          </ac:spMkLst>
        </pc:spChg>
        <pc:spChg chg="mod">
          <ac:chgData name="Riccardo RONCELLA" userId="4714c69e-1613-49c0-b70c-bfb430bc431f" providerId="ADAL" clId="{BD5AD468-C793-4C74-8D5D-7E8CFF440FAB}" dt="2021-09-23T15:25:50.215" v="515" actId="2711"/>
          <ac:spMkLst>
            <pc:docMk/>
            <pc:sldMk cId="0" sldId="270"/>
            <ac:spMk id="5134" creationId="{F5BF78B4-7275-4A86-B879-97DF7FA4ECB3}"/>
          </ac:spMkLst>
        </pc:spChg>
        <pc:spChg chg="mod">
          <ac:chgData name="Riccardo RONCELLA" userId="4714c69e-1613-49c0-b70c-bfb430bc431f" providerId="ADAL" clId="{BD5AD468-C793-4C74-8D5D-7E8CFF440FAB}" dt="2021-09-23T15:25:50.215" v="515" actId="2711"/>
          <ac:spMkLst>
            <pc:docMk/>
            <pc:sldMk cId="0" sldId="270"/>
            <ac:spMk id="5135" creationId="{4A6D4D1B-EB2B-49C3-979A-59E36A4957A6}"/>
          </ac:spMkLst>
        </pc:spChg>
        <pc:spChg chg="mod">
          <ac:chgData name="Riccardo RONCELLA" userId="4714c69e-1613-49c0-b70c-bfb430bc431f" providerId="ADAL" clId="{BD5AD468-C793-4C74-8D5D-7E8CFF440FAB}" dt="2021-09-23T15:25:50.215" v="515" actId="2711"/>
          <ac:spMkLst>
            <pc:docMk/>
            <pc:sldMk cId="0" sldId="270"/>
            <ac:spMk id="5136" creationId="{EE6FBC2B-1398-48CB-8E93-ECF4A95435AA}"/>
          </ac:spMkLst>
        </pc:spChg>
        <pc:spChg chg="mod">
          <ac:chgData name="Riccardo RONCELLA" userId="4714c69e-1613-49c0-b70c-bfb430bc431f" providerId="ADAL" clId="{BD5AD468-C793-4C74-8D5D-7E8CFF440FAB}" dt="2021-09-23T15:25:50.215" v="515" actId="2711"/>
          <ac:spMkLst>
            <pc:docMk/>
            <pc:sldMk cId="0" sldId="270"/>
            <ac:spMk id="5138" creationId="{FE99A015-CA0D-4473-A605-C8E703A9B22F}"/>
          </ac:spMkLst>
        </pc:spChg>
        <pc:spChg chg="mod">
          <ac:chgData name="Riccardo RONCELLA" userId="4714c69e-1613-49c0-b70c-bfb430bc431f" providerId="ADAL" clId="{BD5AD468-C793-4C74-8D5D-7E8CFF440FAB}" dt="2021-09-23T15:25:50.215" v="515" actId="2711"/>
          <ac:spMkLst>
            <pc:docMk/>
            <pc:sldMk cId="0" sldId="270"/>
            <ac:spMk id="5139" creationId="{3C3D6383-5FD0-41D2-BFF4-AB8AF73AD315}"/>
          </ac:spMkLst>
        </pc:spChg>
        <pc:spChg chg="mod">
          <ac:chgData name="Riccardo RONCELLA" userId="4714c69e-1613-49c0-b70c-bfb430bc431f" providerId="ADAL" clId="{BD5AD468-C793-4C74-8D5D-7E8CFF440FAB}" dt="2021-09-23T15:25:50.215" v="515" actId="2711"/>
          <ac:spMkLst>
            <pc:docMk/>
            <pc:sldMk cId="0" sldId="270"/>
            <ac:spMk id="5141" creationId="{A0A56179-6686-4C65-90F0-B52DD0F97E02}"/>
          </ac:spMkLst>
        </pc:spChg>
        <pc:spChg chg="mod">
          <ac:chgData name="Riccardo RONCELLA" userId="4714c69e-1613-49c0-b70c-bfb430bc431f" providerId="ADAL" clId="{BD5AD468-C793-4C74-8D5D-7E8CFF440FAB}" dt="2021-09-23T15:25:50.215" v="515" actId="2711"/>
          <ac:spMkLst>
            <pc:docMk/>
            <pc:sldMk cId="0" sldId="270"/>
            <ac:spMk id="5142" creationId="{2A731894-4C7F-40EC-B4CC-9F80E2C1662C}"/>
          </ac:spMkLst>
        </pc:spChg>
        <pc:spChg chg="mod">
          <ac:chgData name="Riccardo RONCELLA" userId="4714c69e-1613-49c0-b70c-bfb430bc431f" providerId="ADAL" clId="{BD5AD468-C793-4C74-8D5D-7E8CFF440FAB}" dt="2021-09-23T15:25:50.215" v="515" actId="2711"/>
          <ac:spMkLst>
            <pc:docMk/>
            <pc:sldMk cId="0" sldId="270"/>
            <ac:spMk id="5146" creationId="{5D2DC812-54F2-4A41-AB40-1B93EE34F2B3}"/>
          </ac:spMkLst>
        </pc:spChg>
        <pc:spChg chg="mod">
          <ac:chgData name="Riccardo RONCELLA" userId="4714c69e-1613-49c0-b70c-bfb430bc431f" providerId="ADAL" clId="{BD5AD468-C793-4C74-8D5D-7E8CFF440FAB}" dt="2021-09-23T15:25:50.215" v="515" actId="2711"/>
          <ac:spMkLst>
            <pc:docMk/>
            <pc:sldMk cId="0" sldId="270"/>
            <ac:spMk id="5149" creationId="{B2ABF470-955F-4DD1-AED1-5CEC6B1534E6}"/>
          </ac:spMkLst>
        </pc:spChg>
        <pc:spChg chg="mod">
          <ac:chgData name="Riccardo RONCELLA" userId="4714c69e-1613-49c0-b70c-bfb430bc431f" providerId="ADAL" clId="{BD5AD468-C793-4C74-8D5D-7E8CFF440FAB}" dt="2021-09-23T15:25:50.215" v="515" actId="2711"/>
          <ac:spMkLst>
            <pc:docMk/>
            <pc:sldMk cId="0" sldId="270"/>
            <ac:spMk id="5150" creationId="{1EC64D5B-6189-4B0D-98FE-2E5A35C67EFD}"/>
          </ac:spMkLst>
        </pc:spChg>
        <pc:spChg chg="mod">
          <ac:chgData name="Riccardo RONCELLA" userId="4714c69e-1613-49c0-b70c-bfb430bc431f" providerId="ADAL" clId="{BD5AD468-C793-4C74-8D5D-7E8CFF440FAB}" dt="2021-09-23T15:25:50.215" v="515" actId="2711"/>
          <ac:spMkLst>
            <pc:docMk/>
            <pc:sldMk cId="0" sldId="270"/>
            <ac:spMk id="5151" creationId="{6C7EFE67-5320-4171-9B11-5CA4C5CEFE7B}"/>
          </ac:spMkLst>
        </pc:spChg>
        <pc:spChg chg="mod">
          <ac:chgData name="Riccardo RONCELLA" userId="4714c69e-1613-49c0-b70c-bfb430bc431f" providerId="ADAL" clId="{BD5AD468-C793-4C74-8D5D-7E8CFF440FAB}" dt="2021-09-23T15:25:50.215" v="515" actId="2711"/>
          <ac:spMkLst>
            <pc:docMk/>
            <pc:sldMk cId="0" sldId="270"/>
            <ac:spMk id="5152" creationId="{893A52DC-0D9C-4EE4-929D-0A17CB54416D}"/>
          </ac:spMkLst>
        </pc:spChg>
        <pc:spChg chg="mod">
          <ac:chgData name="Riccardo RONCELLA" userId="4714c69e-1613-49c0-b70c-bfb430bc431f" providerId="ADAL" clId="{BD5AD468-C793-4C74-8D5D-7E8CFF440FAB}" dt="2021-09-23T15:25:50.215" v="515" actId="2711"/>
          <ac:spMkLst>
            <pc:docMk/>
            <pc:sldMk cId="0" sldId="270"/>
            <ac:spMk id="5153" creationId="{E24D4456-EE33-4634-AEF4-0FB08256AE5E}"/>
          </ac:spMkLst>
        </pc:spChg>
        <pc:spChg chg="mod">
          <ac:chgData name="Riccardo RONCELLA" userId="4714c69e-1613-49c0-b70c-bfb430bc431f" providerId="ADAL" clId="{BD5AD468-C793-4C74-8D5D-7E8CFF440FAB}" dt="2021-09-23T15:25:50.215" v="515" actId="2711"/>
          <ac:spMkLst>
            <pc:docMk/>
            <pc:sldMk cId="0" sldId="270"/>
            <ac:spMk id="5154" creationId="{FA2489B4-D381-4FE4-82D6-A7EDA91D55E0}"/>
          </ac:spMkLst>
        </pc:spChg>
        <pc:spChg chg="mod">
          <ac:chgData name="Riccardo RONCELLA" userId="4714c69e-1613-49c0-b70c-bfb430bc431f" providerId="ADAL" clId="{BD5AD468-C793-4C74-8D5D-7E8CFF440FAB}" dt="2021-09-23T15:25:50.215" v="515" actId="2711"/>
          <ac:spMkLst>
            <pc:docMk/>
            <pc:sldMk cId="0" sldId="270"/>
            <ac:spMk id="5155" creationId="{B9004472-574D-4187-B243-4CC584A7AD00}"/>
          </ac:spMkLst>
        </pc:spChg>
        <pc:grpChg chg="mod">
          <ac:chgData name="Riccardo RONCELLA" userId="4714c69e-1613-49c0-b70c-bfb430bc431f" providerId="ADAL" clId="{BD5AD468-C793-4C74-8D5D-7E8CFF440FAB}" dt="2021-09-22T14:50:29.212" v="61" actId="2711"/>
          <ac:grpSpMkLst>
            <pc:docMk/>
            <pc:sldMk cId="0" sldId="270"/>
            <ac:grpSpMk id="4106" creationId="{9A7BB55A-E135-42B0-9653-F60D1F009800}"/>
          </ac:grpSpMkLst>
        </pc:grpChg>
        <pc:grpChg chg="mod">
          <ac:chgData name="Riccardo RONCELLA" userId="4714c69e-1613-49c0-b70c-bfb430bc431f" providerId="ADAL" clId="{BD5AD468-C793-4C74-8D5D-7E8CFF440FAB}" dt="2021-09-22T14:50:29.212" v="61" actId="2711"/>
          <ac:grpSpMkLst>
            <pc:docMk/>
            <pc:sldMk cId="0" sldId="270"/>
            <ac:grpSpMk id="4107" creationId="{3665CD08-E110-4351-8800-E8CFD9963C32}"/>
          </ac:grpSpMkLst>
        </pc:grpChg>
        <pc:grpChg chg="mod">
          <ac:chgData name="Riccardo RONCELLA" userId="4714c69e-1613-49c0-b70c-bfb430bc431f" providerId="ADAL" clId="{BD5AD468-C793-4C74-8D5D-7E8CFF440FAB}" dt="2021-09-22T14:50:29.212" v="61" actId="2711"/>
          <ac:grpSpMkLst>
            <pc:docMk/>
            <pc:sldMk cId="0" sldId="270"/>
            <ac:grpSpMk id="4108" creationId="{F119D542-C382-4E44-8D9C-FF0A52D1130A}"/>
          </ac:grpSpMkLst>
        </pc:grpChg>
        <pc:grpChg chg="mod">
          <ac:chgData name="Riccardo RONCELLA" userId="4714c69e-1613-49c0-b70c-bfb430bc431f" providerId="ADAL" clId="{BD5AD468-C793-4C74-8D5D-7E8CFF440FAB}" dt="2021-09-22T14:50:29.212" v="61" actId="2711"/>
          <ac:grpSpMkLst>
            <pc:docMk/>
            <pc:sldMk cId="0" sldId="270"/>
            <ac:grpSpMk id="4181" creationId="{5FD632B8-AFC2-4C62-936F-43BCB8624232}"/>
          </ac:grpSpMkLst>
        </pc:grpChg>
        <pc:grpChg chg="mod">
          <ac:chgData name="Riccardo RONCELLA" userId="4714c69e-1613-49c0-b70c-bfb430bc431f" providerId="ADAL" clId="{BD5AD468-C793-4C74-8D5D-7E8CFF440FAB}" dt="2021-09-23T15:25:50.215" v="515" actId="2711"/>
          <ac:grpSpMkLst>
            <pc:docMk/>
            <pc:sldMk cId="0" sldId="270"/>
            <ac:grpSpMk id="5124" creationId="{D0BBF0E0-95A1-4F95-9E25-D1B635287BF0}"/>
          </ac:grpSpMkLst>
        </pc:grpChg>
      </pc:sldChg>
      <pc:sldChg chg="del">
        <pc:chgData name="Riccardo RONCELLA" userId="4714c69e-1613-49c0-b70c-bfb430bc431f" providerId="ADAL" clId="{BD5AD468-C793-4C74-8D5D-7E8CFF440FAB}" dt="2021-09-22T14:47:25.748" v="27" actId="47"/>
        <pc:sldMkLst>
          <pc:docMk/>
          <pc:sldMk cId="3501538712" sldId="270"/>
        </pc:sldMkLst>
      </pc:sldChg>
      <pc:sldChg chg="addSp modSp add del mod">
        <pc:chgData name="Riccardo RONCELLA" userId="4714c69e-1613-49c0-b70c-bfb430bc431f" providerId="ADAL" clId="{BD5AD468-C793-4C74-8D5D-7E8CFF440FAB}" dt="2021-11-26T17:59:48.467" v="1317" actId="20577"/>
        <pc:sldMkLst>
          <pc:docMk/>
          <pc:sldMk cId="0" sldId="271"/>
        </pc:sldMkLst>
        <pc:spChg chg="add mod">
          <ac:chgData name="Riccardo RONCELLA" userId="4714c69e-1613-49c0-b70c-bfb430bc431f" providerId="ADAL" clId="{BD5AD468-C793-4C74-8D5D-7E8CFF440FAB}" dt="2021-11-26T17:59:48.467" v="1317" actId="20577"/>
          <ac:spMkLst>
            <pc:docMk/>
            <pc:sldMk cId="0" sldId="271"/>
            <ac:spMk id="2" creationId="{836A4BC6-7FAE-4BA9-A23D-2757D9E79A41}"/>
          </ac:spMkLst>
        </pc:spChg>
        <pc:spChg chg="add mod">
          <ac:chgData name="Riccardo RONCELLA" userId="4714c69e-1613-49c0-b70c-bfb430bc431f" providerId="ADAL" clId="{BD5AD468-C793-4C74-8D5D-7E8CFF440FAB}" dt="2021-11-26T17:51:00.319" v="1237" actId="14100"/>
          <ac:spMkLst>
            <pc:docMk/>
            <pc:sldMk cId="0" sldId="271"/>
            <ac:spMk id="3" creationId="{FF3F1986-A1AF-4625-8FEA-6FA5B48FBC0A}"/>
          </ac:spMkLst>
        </pc:spChg>
        <pc:spChg chg="add mod">
          <ac:chgData name="Riccardo RONCELLA" userId="4714c69e-1613-49c0-b70c-bfb430bc431f" providerId="ADAL" clId="{BD5AD468-C793-4C74-8D5D-7E8CFF440FAB}" dt="2021-11-26T17:54:53.203" v="1294" actId="1038"/>
          <ac:spMkLst>
            <pc:docMk/>
            <pc:sldMk cId="0" sldId="271"/>
            <ac:spMk id="4" creationId="{469A6727-FB3D-40BB-A378-CA664AA8E6AB}"/>
          </ac:spMkLst>
        </pc:spChg>
        <pc:spChg chg="mod">
          <ac:chgData name="Riccardo RONCELLA" userId="4714c69e-1613-49c0-b70c-bfb430bc431f" providerId="ADAL" clId="{BD5AD468-C793-4C74-8D5D-7E8CFF440FAB}" dt="2021-09-22T14:47:56.247" v="32" actId="14100"/>
          <ac:spMkLst>
            <pc:docMk/>
            <pc:sldMk cId="0" sldId="271"/>
            <ac:spMk id="2050" creationId="{302BE0B7-B50B-4D9A-BA0E-1E7D51F84466}"/>
          </ac:spMkLst>
        </pc:spChg>
        <pc:spChg chg="mod">
          <ac:chgData name="Riccardo RONCELLA" userId="4714c69e-1613-49c0-b70c-bfb430bc431f" providerId="ADAL" clId="{BD5AD468-C793-4C74-8D5D-7E8CFF440FAB}" dt="2021-09-22T14:48:22.532" v="46" actId="5793"/>
          <ac:spMkLst>
            <pc:docMk/>
            <pc:sldMk cId="0" sldId="271"/>
            <ac:spMk id="2051" creationId="{0902B7C1-6C5C-4E1E-8125-92A7FFE88012}"/>
          </ac:spMkLst>
        </pc:spChg>
        <pc:spChg chg="mod">
          <ac:chgData name="Riccardo RONCELLA" userId="4714c69e-1613-49c0-b70c-bfb430bc431f" providerId="ADAL" clId="{BD5AD468-C793-4C74-8D5D-7E8CFF440FAB}" dt="2021-11-26T17:32:09.392" v="711" actId="2711"/>
          <ac:spMkLst>
            <pc:docMk/>
            <pc:sldMk cId="0" sldId="271"/>
            <ac:spMk id="9218" creationId="{6A9A66A2-1DF0-435D-94BB-9798206AFD37}"/>
          </ac:spMkLst>
        </pc:spChg>
        <pc:spChg chg="mod">
          <ac:chgData name="Riccardo RONCELLA" userId="4714c69e-1613-49c0-b70c-bfb430bc431f" providerId="ADAL" clId="{BD5AD468-C793-4C74-8D5D-7E8CFF440FAB}" dt="2021-11-26T17:32:09.392" v="711" actId="2711"/>
          <ac:spMkLst>
            <pc:docMk/>
            <pc:sldMk cId="0" sldId="271"/>
            <ac:spMk id="13315" creationId="{2FC0F981-862F-46D4-8DDE-4AED26E3D07B}"/>
          </ac:spMkLst>
        </pc:spChg>
        <pc:graphicFrameChg chg="add mod modGraphic">
          <ac:chgData name="Riccardo RONCELLA" userId="4714c69e-1613-49c0-b70c-bfb430bc431f" providerId="ADAL" clId="{BD5AD468-C793-4C74-8D5D-7E8CFF440FAB}" dt="2021-11-26T17:59:32.079" v="1306" actId="1076"/>
          <ac:graphicFrameMkLst>
            <pc:docMk/>
            <pc:sldMk cId="0" sldId="271"/>
            <ac:graphicFrameMk id="5" creationId="{1EAE0944-19B0-4815-A0BF-1800E1530338}"/>
          </ac:graphicFrameMkLst>
        </pc:graphicFrameChg>
      </pc:sldChg>
      <pc:sldChg chg="del">
        <pc:chgData name="Riccardo RONCELLA" userId="4714c69e-1613-49c0-b70c-bfb430bc431f" providerId="ADAL" clId="{BD5AD468-C793-4C74-8D5D-7E8CFF440FAB}" dt="2021-09-22T14:47:25.748" v="27" actId="47"/>
        <pc:sldMkLst>
          <pc:docMk/>
          <pc:sldMk cId="3963868185" sldId="271"/>
        </pc:sldMkLst>
      </pc:sldChg>
      <pc:sldChg chg="addSp modSp add del">
        <pc:chgData name="Riccardo RONCELLA" userId="4714c69e-1613-49c0-b70c-bfb430bc431f" providerId="ADAL" clId="{BD5AD468-C793-4C74-8D5D-7E8CFF440FAB}" dt="2021-09-23T13:39:33.737" v="293" actId="47"/>
        <pc:sldMkLst>
          <pc:docMk/>
          <pc:sldMk cId="0" sldId="272"/>
        </pc:sldMkLst>
        <pc:spChg chg="mod">
          <ac:chgData name="Riccardo RONCELLA" userId="4714c69e-1613-49c0-b70c-bfb430bc431f" providerId="ADAL" clId="{BD5AD468-C793-4C74-8D5D-7E8CFF440FAB}" dt="2021-09-22T14:48:57.724" v="50" actId="1076"/>
          <ac:spMkLst>
            <pc:docMk/>
            <pc:sldMk cId="0" sldId="272"/>
            <ac:spMk id="3077" creationId="{A06C11E5-E79F-4294-B899-385C6492831B}"/>
          </ac:spMkLst>
        </pc:spChg>
        <pc:spChg chg="mod">
          <ac:chgData name="Riccardo RONCELLA" userId="4714c69e-1613-49c0-b70c-bfb430bc431f" providerId="ADAL" clId="{BD5AD468-C793-4C74-8D5D-7E8CFF440FAB}" dt="2021-09-22T14:49:51.299" v="57" actId="12789"/>
          <ac:spMkLst>
            <pc:docMk/>
            <pc:sldMk cId="0" sldId="272"/>
            <ac:spMk id="3078" creationId="{5B38727B-7286-47E0-9C6D-0969A2F55578}"/>
          </ac:spMkLst>
        </pc:spChg>
        <pc:spChg chg="mod">
          <ac:chgData name="Riccardo RONCELLA" userId="4714c69e-1613-49c0-b70c-bfb430bc431f" providerId="ADAL" clId="{BD5AD468-C793-4C74-8D5D-7E8CFF440FAB}" dt="2021-09-22T14:49:51.299" v="57" actId="12789"/>
          <ac:spMkLst>
            <pc:docMk/>
            <pc:sldMk cId="0" sldId="272"/>
            <ac:spMk id="3079" creationId="{4ECEA756-79E2-45FD-B186-9F5895003524}"/>
          </ac:spMkLst>
        </pc:spChg>
        <pc:spChg chg="mod">
          <ac:chgData name="Riccardo RONCELLA" userId="4714c69e-1613-49c0-b70c-bfb430bc431f" providerId="ADAL" clId="{BD5AD468-C793-4C74-8D5D-7E8CFF440FAB}" dt="2021-09-22T14:49:57.444" v="58" actId="1076"/>
          <ac:spMkLst>
            <pc:docMk/>
            <pc:sldMk cId="0" sldId="272"/>
            <ac:spMk id="3082" creationId="{C8AFAFAC-0847-4277-86AC-1BE2A1F878B6}"/>
          </ac:spMkLst>
        </pc:spChg>
        <pc:spChg chg="mod">
          <ac:chgData name="Riccardo RONCELLA" userId="4714c69e-1613-49c0-b70c-bfb430bc431f" providerId="ADAL" clId="{BD5AD468-C793-4C74-8D5D-7E8CFF440FAB}" dt="2021-09-22T14:50:11.228" v="60" actId="1076"/>
          <ac:spMkLst>
            <pc:docMk/>
            <pc:sldMk cId="0" sldId="272"/>
            <ac:spMk id="3083" creationId="{37790C9C-9A05-492A-B45E-ED343809F93D}"/>
          </ac:spMkLst>
        </pc:spChg>
        <pc:grpChg chg="add mod">
          <ac:chgData name="Riccardo RONCELLA" userId="4714c69e-1613-49c0-b70c-bfb430bc431f" providerId="ADAL" clId="{BD5AD468-C793-4C74-8D5D-7E8CFF440FAB}" dt="2021-09-22T14:49:51.299" v="57" actId="12789"/>
          <ac:grpSpMkLst>
            <pc:docMk/>
            <pc:sldMk cId="0" sldId="272"/>
            <ac:grpSpMk id="2" creationId="{01D91DDB-5386-4779-81D6-B3BA3EAAD689}"/>
          </ac:grpSpMkLst>
        </pc:grpChg>
        <pc:grpChg chg="add mod">
          <ac:chgData name="Riccardo RONCELLA" userId="4714c69e-1613-49c0-b70c-bfb430bc431f" providerId="ADAL" clId="{BD5AD468-C793-4C74-8D5D-7E8CFF440FAB}" dt="2021-09-22T14:49:51.299" v="57" actId="12789"/>
          <ac:grpSpMkLst>
            <pc:docMk/>
            <pc:sldMk cId="0" sldId="272"/>
            <ac:grpSpMk id="3" creationId="{542590DD-6196-4839-BA18-875584407A7B}"/>
          </ac:grpSpMkLst>
        </pc:grpChg>
        <pc:picChg chg="mod">
          <ac:chgData name="Riccardo RONCELLA" userId="4714c69e-1613-49c0-b70c-bfb430bc431f" providerId="ADAL" clId="{BD5AD468-C793-4C74-8D5D-7E8CFF440FAB}" dt="2021-09-22T14:49:51.299" v="57" actId="12789"/>
          <ac:picMkLst>
            <pc:docMk/>
            <pc:sldMk cId="0" sldId="272"/>
            <ac:picMk id="3074" creationId="{CEDB4577-A435-4C34-82CA-C6B6C9B85A5B}"/>
          </ac:picMkLst>
        </pc:picChg>
        <pc:picChg chg="mod">
          <ac:chgData name="Riccardo RONCELLA" userId="4714c69e-1613-49c0-b70c-bfb430bc431f" providerId="ADAL" clId="{BD5AD468-C793-4C74-8D5D-7E8CFF440FAB}" dt="2021-09-22T14:49:51.299" v="57" actId="12789"/>
          <ac:picMkLst>
            <pc:docMk/>
            <pc:sldMk cId="0" sldId="272"/>
            <ac:picMk id="3075" creationId="{8C696370-7175-461E-BDD2-676C319C162B}"/>
          </ac:picMkLst>
        </pc:picChg>
        <pc:picChg chg="mod">
          <ac:chgData name="Riccardo RONCELLA" userId="4714c69e-1613-49c0-b70c-bfb430bc431f" providerId="ADAL" clId="{BD5AD468-C793-4C74-8D5D-7E8CFF440FAB}" dt="2021-09-22T14:48:57.724" v="50" actId="1076"/>
          <ac:picMkLst>
            <pc:docMk/>
            <pc:sldMk cId="0" sldId="272"/>
            <ac:picMk id="3076" creationId="{3287789D-5BA7-41F1-AE34-1B1E749CDAA0}"/>
          </ac:picMkLst>
        </pc:picChg>
        <pc:picChg chg="mod">
          <ac:chgData name="Riccardo RONCELLA" userId="4714c69e-1613-49c0-b70c-bfb430bc431f" providerId="ADAL" clId="{BD5AD468-C793-4C74-8D5D-7E8CFF440FAB}" dt="2021-09-22T14:49:57.444" v="58" actId="1076"/>
          <ac:picMkLst>
            <pc:docMk/>
            <pc:sldMk cId="0" sldId="272"/>
            <ac:picMk id="3080" creationId="{E4C9D25C-30C3-443A-ABE1-599760431E2A}"/>
          </ac:picMkLst>
        </pc:picChg>
        <pc:picChg chg="mod">
          <ac:chgData name="Riccardo RONCELLA" userId="4714c69e-1613-49c0-b70c-bfb430bc431f" providerId="ADAL" clId="{BD5AD468-C793-4C74-8D5D-7E8CFF440FAB}" dt="2021-09-22T14:50:03.908" v="59" actId="1076"/>
          <ac:picMkLst>
            <pc:docMk/>
            <pc:sldMk cId="0" sldId="272"/>
            <ac:picMk id="3081" creationId="{7F4B87C4-5521-483B-A5B4-EB8B2B154E98}"/>
          </ac:picMkLst>
        </pc:picChg>
      </pc:sldChg>
      <pc:sldChg chg="del">
        <pc:chgData name="Riccardo RONCELLA" userId="4714c69e-1613-49c0-b70c-bfb430bc431f" providerId="ADAL" clId="{BD5AD468-C793-4C74-8D5D-7E8CFF440FAB}" dt="2021-09-22T14:47:25.748" v="27" actId="47"/>
        <pc:sldMkLst>
          <pc:docMk/>
          <pc:sldMk cId="2436832457" sldId="272"/>
        </pc:sldMkLst>
      </pc:sldChg>
      <pc:sldChg chg="del">
        <pc:chgData name="Riccardo RONCELLA" userId="4714c69e-1613-49c0-b70c-bfb430bc431f" providerId="ADAL" clId="{BD5AD468-C793-4C74-8D5D-7E8CFF440FAB}" dt="2021-09-23T13:39:33.737" v="293" actId="47"/>
        <pc:sldMkLst>
          <pc:docMk/>
          <pc:sldMk cId="1846821505" sldId="273"/>
        </pc:sldMkLst>
      </pc:sldChg>
      <pc:sldChg chg="modSp add del mod">
        <pc:chgData name="Riccardo RONCELLA" userId="4714c69e-1613-49c0-b70c-bfb430bc431f" providerId="ADAL" clId="{BD5AD468-C793-4C74-8D5D-7E8CFF440FAB}" dt="2021-09-23T13:39:33.737" v="293" actId="47"/>
        <pc:sldMkLst>
          <pc:docMk/>
          <pc:sldMk cId="0" sldId="274"/>
        </pc:sldMkLst>
        <pc:spChg chg="mod">
          <ac:chgData name="Riccardo RONCELLA" userId="4714c69e-1613-49c0-b70c-bfb430bc431f" providerId="ADAL" clId="{BD5AD468-C793-4C74-8D5D-7E8CFF440FAB}" dt="2021-09-22T15:14:06.487" v="239" actId="20577"/>
          <ac:spMkLst>
            <pc:docMk/>
            <pc:sldMk cId="0" sldId="274"/>
            <ac:spMk id="25603" creationId="{954DFCC8-4CFB-426F-8629-992DD3B2B52B}"/>
          </ac:spMkLst>
        </pc:spChg>
        <pc:spChg chg="mod">
          <ac:chgData name="Riccardo RONCELLA" userId="4714c69e-1613-49c0-b70c-bfb430bc431f" providerId="ADAL" clId="{BD5AD468-C793-4C74-8D5D-7E8CFF440FAB}" dt="2021-09-22T15:14:17.400" v="240" actId="14100"/>
          <ac:spMkLst>
            <pc:docMk/>
            <pc:sldMk cId="0" sldId="274"/>
            <ac:spMk id="25604" creationId="{DCB67C88-1EBB-4623-B3F9-49D6EB60A8BC}"/>
          </ac:spMkLst>
        </pc:spChg>
        <pc:picChg chg="mod">
          <ac:chgData name="Riccardo RONCELLA" userId="4714c69e-1613-49c0-b70c-bfb430bc431f" providerId="ADAL" clId="{BD5AD468-C793-4C74-8D5D-7E8CFF440FAB}" dt="2021-09-22T15:14:00.078" v="235" actId="1076"/>
          <ac:picMkLst>
            <pc:docMk/>
            <pc:sldMk cId="0" sldId="274"/>
            <ac:picMk id="25602" creationId="{FBD13D7C-8643-457A-A8DE-43DA43E8AEEF}"/>
          </ac:picMkLst>
        </pc:picChg>
      </pc:sldChg>
      <pc:sldChg chg="del">
        <pc:chgData name="Riccardo RONCELLA" userId="4714c69e-1613-49c0-b70c-bfb430bc431f" providerId="ADAL" clId="{BD5AD468-C793-4C74-8D5D-7E8CFF440FAB}" dt="2021-09-22T14:47:25.748" v="27" actId="47"/>
        <pc:sldMkLst>
          <pc:docMk/>
          <pc:sldMk cId="0" sldId="275"/>
        </pc:sldMkLst>
      </pc:sldChg>
      <pc:sldChg chg="modSp add del">
        <pc:chgData name="Riccardo RONCELLA" userId="4714c69e-1613-49c0-b70c-bfb430bc431f" providerId="ADAL" clId="{BD5AD468-C793-4C74-8D5D-7E8CFF440FAB}" dt="2021-09-23T13:39:33.737" v="293" actId="47"/>
        <pc:sldMkLst>
          <pc:docMk/>
          <pc:sldMk cId="0" sldId="276"/>
        </pc:sldMkLst>
        <pc:picChg chg="mod">
          <ac:chgData name="Riccardo RONCELLA" userId="4714c69e-1613-49c0-b70c-bfb430bc431f" providerId="ADAL" clId="{BD5AD468-C793-4C74-8D5D-7E8CFF440FAB}" dt="2021-09-22T15:14:30.342" v="241" actId="14100"/>
          <ac:picMkLst>
            <pc:docMk/>
            <pc:sldMk cId="0" sldId="276"/>
            <ac:picMk id="26626" creationId="{03DDC355-25A1-407B-85B4-F9408701BED4}"/>
          </ac:picMkLst>
        </pc:picChg>
      </pc:sldChg>
      <pc:sldChg chg="modSp add del">
        <pc:chgData name="Riccardo RONCELLA" userId="4714c69e-1613-49c0-b70c-bfb430bc431f" providerId="ADAL" clId="{BD5AD468-C793-4C74-8D5D-7E8CFF440FAB}" dt="2021-09-23T13:39:33.737" v="293" actId="47"/>
        <pc:sldMkLst>
          <pc:docMk/>
          <pc:sldMk cId="0" sldId="277"/>
        </pc:sldMkLst>
        <pc:picChg chg="mod">
          <ac:chgData name="Riccardo RONCELLA" userId="4714c69e-1613-49c0-b70c-bfb430bc431f" providerId="ADAL" clId="{BD5AD468-C793-4C74-8D5D-7E8CFF440FAB}" dt="2021-09-22T15:14:58.726" v="245" actId="14100"/>
          <ac:picMkLst>
            <pc:docMk/>
            <pc:sldMk cId="0" sldId="277"/>
            <ac:picMk id="28674" creationId="{BFC944DC-66C4-4D7B-B13B-89CEA35E6C90}"/>
          </ac:picMkLst>
        </pc:picChg>
      </pc:sldChg>
      <pc:sldChg chg="addSp modSp add del">
        <pc:chgData name="Riccardo RONCELLA" userId="4714c69e-1613-49c0-b70c-bfb430bc431f" providerId="ADAL" clId="{BD5AD468-C793-4C74-8D5D-7E8CFF440FAB}" dt="2021-09-23T13:39:33.737" v="293" actId="47"/>
        <pc:sldMkLst>
          <pc:docMk/>
          <pc:sldMk cId="0" sldId="278"/>
        </pc:sldMkLst>
        <pc:spChg chg="mod">
          <ac:chgData name="Riccardo RONCELLA" userId="4714c69e-1613-49c0-b70c-bfb430bc431f" providerId="ADAL" clId="{BD5AD468-C793-4C74-8D5D-7E8CFF440FAB}" dt="2021-09-22T14:51:33.797" v="70" actId="1076"/>
          <ac:spMkLst>
            <pc:docMk/>
            <pc:sldMk cId="0" sldId="278"/>
            <ac:spMk id="5122" creationId="{F5D18F06-B0DA-4AE5-B0AD-546D5DA4FF6F}"/>
          </ac:spMkLst>
        </pc:spChg>
        <pc:spChg chg="mod">
          <ac:chgData name="Riccardo RONCELLA" userId="4714c69e-1613-49c0-b70c-bfb430bc431f" providerId="ADAL" clId="{BD5AD468-C793-4C74-8D5D-7E8CFF440FAB}" dt="2021-09-22T14:51:33.797" v="70" actId="1076"/>
          <ac:spMkLst>
            <pc:docMk/>
            <pc:sldMk cId="0" sldId="278"/>
            <ac:spMk id="5123" creationId="{35A6ABC6-40B2-49E4-816B-B7250244096D}"/>
          </ac:spMkLst>
        </pc:spChg>
        <pc:spChg chg="mod">
          <ac:chgData name="Riccardo RONCELLA" userId="4714c69e-1613-49c0-b70c-bfb430bc431f" providerId="ADAL" clId="{BD5AD468-C793-4C74-8D5D-7E8CFF440FAB}" dt="2021-09-22T14:51:33.797" v="70" actId="1076"/>
          <ac:spMkLst>
            <pc:docMk/>
            <pc:sldMk cId="0" sldId="278"/>
            <ac:spMk id="5124" creationId="{3D06CE3A-0000-4E01-BB1B-4E00D248FCD1}"/>
          </ac:spMkLst>
        </pc:spChg>
        <pc:spChg chg="mod">
          <ac:chgData name="Riccardo RONCELLA" userId="4714c69e-1613-49c0-b70c-bfb430bc431f" providerId="ADAL" clId="{BD5AD468-C793-4C74-8D5D-7E8CFF440FAB}" dt="2021-09-22T14:51:33.797" v="70" actId="1076"/>
          <ac:spMkLst>
            <pc:docMk/>
            <pc:sldMk cId="0" sldId="278"/>
            <ac:spMk id="5125" creationId="{1B428FFA-DC4F-48BF-B083-42C94BFAC8C0}"/>
          </ac:spMkLst>
        </pc:spChg>
        <pc:spChg chg="mod">
          <ac:chgData name="Riccardo RONCELLA" userId="4714c69e-1613-49c0-b70c-bfb430bc431f" providerId="ADAL" clId="{BD5AD468-C793-4C74-8D5D-7E8CFF440FAB}" dt="2021-09-22T14:51:33.797" v="70" actId="1076"/>
          <ac:spMkLst>
            <pc:docMk/>
            <pc:sldMk cId="0" sldId="278"/>
            <ac:spMk id="5126" creationId="{728592D9-C196-4A4E-B6D7-1C3ABBBE9DBF}"/>
          </ac:spMkLst>
        </pc:spChg>
        <pc:spChg chg="mod">
          <ac:chgData name="Riccardo RONCELLA" userId="4714c69e-1613-49c0-b70c-bfb430bc431f" providerId="ADAL" clId="{BD5AD468-C793-4C74-8D5D-7E8CFF440FAB}" dt="2021-09-22T14:51:33.797" v="70" actId="1076"/>
          <ac:spMkLst>
            <pc:docMk/>
            <pc:sldMk cId="0" sldId="278"/>
            <ac:spMk id="5127" creationId="{93CAA8AA-594A-4860-871F-1C93A4D22729}"/>
          </ac:spMkLst>
        </pc:spChg>
        <pc:spChg chg="mod">
          <ac:chgData name="Riccardo RONCELLA" userId="4714c69e-1613-49c0-b70c-bfb430bc431f" providerId="ADAL" clId="{BD5AD468-C793-4C74-8D5D-7E8CFF440FAB}" dt="2021-09-22T14:51:04.792" v="66" actId="2711"/>
          <ac:spMkLst>
            <pc:docMk/>
            <pc:sldMk cId="0" sldId="278"/>
            <ac:spMk id="5128" creationId="{62F06E3D-7F8A-48D6-BD68-7D16399AF658}"/>
          </ac:spMkLst>
        </pc:spChg>
        <pc:spChg chg="mod">
          <ac:chgData name="Riccardo RONCELLA" userId="4714c69e-1613-49c0-b70c-bfb430bc431f" providerId="ADAL" clId="{BD5AD468-C793-4C74-8D5D-7E8CFF440FAB}" dt="2021-09-22T14:51:33.797" v="70" actId="1076"/>
          <ac:spMkLst>
            <pc:docMk/>
            <pc:sldMk cId="0" sldId="278"/>
            <ac:spMk id="5129" creationId="{FC65EBFF-7103-47D2-8AC9-DAB1CFD9CBBD}"/>
          </ac:spMkLst>
        </pc:spChg>
        <pc:spChg chg="mod">
          <ac:chgData name="Riccardo RONCELLA" userId="4714c69e-1613-49c0-b70c-bfb430bc431f" providerId="ADAL" clId="{BD5AD468-C793-4C74-8D5D-7E8CFF440FAB}" dt="2021-09-22T14:51:33.797" v="70" actId="1076"/>
          <ac:spMkLst>
            <pc:docMk/>
            <pc:sldMk cId="0" sldId="278"/>
            <ac:spMk id="5130" creationId="{DC742E08-637E-443B-BFB4-8BE9B2C7D890}"/>
          </ac:spMkLst>
        </pc:spChg>
        <pc:spChg chg="mod">
          <ac:chgData name="Riccardo RONCELLA" userId="4714c69e-1613-49c0-b70c-bfb430bc431f" providerId="ADAL" clId="{BD5AD468-C793-4C74-8D5D-7E8CFF440FAB}" dt="2021-09-22T14:51:33.797" v="70" actId="1076"/>
          <ac:spMkLst>
            <pc:docMk/>
            <pc:sldMk cId="0" sldId="278"/>
            <ac:spMk id="5133" creationId="{B504B6BB-9548-4525-B268-2D25DA431C84}"/>
          </ac:spMkLst>
        </pc:spChg>
        <pc:spChg chg="mod">
          <ac:chgData name="Riccardo RONCELLA" userId="4714c69e-1613-49c0-b70c-bfb430bc431f" providerId="ADAL" clId="{BD5AD468-C793-4C74-8D5D-7E8CFF440FAB}" dt="2021-09-22T14:51:33.797" v="70" actId="1076"/>
          <ac:spMkLst>
            <pc:docMk/>
            <pc:sldMk cId="0" sldId="278"/>
            <ac:spMk id="5134" creationId="{465B8BE8-E3C7-486A-B99D-627E54BB662E}"/>
          </ac:spMkLst>
        </pc:spChg>
        <pc:spChg chg="mod">
          <ac:chgData name="Riccardo RONCELLA" userId="4714c69e-1613-49c0-b70c-bfb430bc431f" providerId="ADAL" clId="{BD5AD468-C793-4C74-8D5D-7E8CFF440FAB}" dt="2021-09-22T14:51:33.797" v="70" actId="1076"/>
          <ac:spMkLst>
            <pc:docMk/>
            <pc:sldMk cId="0" sldId="278"/>
            <ac:spMk id="5136" creationId="{D970C5A5-F9F0-41FD-9B4B-7EF97EC450C2}"/>
          </ac:spMkLst>
        </pc:spChg>
        <pc:spChg chg="mod">
          <ac:chgData name="Riccardo RONCELLA" userId="4714c69e-1613-49c0-b70c-bfb430bc431f" providerId="ADAL" clId="{BD5AD468-C793-4C74-8D5D-7E8CFF440FAB}" dt="2021-09-22T14:51:33.797" v="70" actId="1076"/>
          <ac:spMkLst>
            <pc:docMk/>
            <pc:sldMk cId="0" sldId="278"/>
            <ac:spMk id="5137" creationId="{9BD53F0A-B5EB-4EBD-A269-7F4E4F7F30F6}"/>
          </ac:spMkLst>
        </pc:spChg>
        <pc:spChg chg="mod">
          <ac:chgData name="Riccardo RONCELLA" userId="4714c69e-1613-49c0-b70c-bfb430bc431f" providerId="ADAL" clId="{BD5AD468-C793-4C74-8D5D-7E8CFF440FAB}" dt="2021-09-22T14:51:33.797" v="70" actId="1076"/>
          <ac:spMkLst>
            <pc:docMk/>
            <pc:sldMk cId="0" sldId="278"/>
            <ac:spMk id="5138" creationId="{CEF7785F-A66B-4D78-9518-9E2B728A1AFD}"/>
          </ac:spMkLst>
        </pc:spChg>
        <pc:spChg chg="mod">
          <ac:chgData name="Riccardo RONCELLA" userId="4714c69e-1613-49c0-b70c-bfb430bc431f" providerId="ADAL" clId="{BD5AD468-C793-4C74-8D5D-7E8CFF440FAB}" dt="2021-09-22T14:51:33.797" v="70" actId="1076"/>
          <ac:spMkLst>
            <pc:docMk/>
            <pc:sldMk cId="0" sldId="278"/>
            <ac:spMk id="5139" creationId="{BDF3BE72-6D5E-4557-9924-3619424B460A}"/>
          </ac:spMkLst>
        </pc:spChg>
        <pc:spChg chg="mod">
          <ac:chgData name="Riccardo RONCELLA" userId="4714c69e-1613-49c0-b70c-bfb430bc431f" providerId="ADAL" clId="{BD5AD468-C793-4C74-8D5D-7E8CFF440FAB}" dt="2021-09-22T14:51:33.797" v="70" actId="1076"/>
          <ac:spMkLst>
            <pc:docMk/>
            <pc:sldMk cId="0" sldId="278"/>
            <ac:spMk id="5140" creationId="{8F430B54-7CB5-49F6-B87E-79A3935477C9}"/>
          </ac:spMkLst>
        </pc:spChg>
        <pc:spChg chg="mod">
          <ac:chgData name="Riccardo RONCELLA" userId="4714c69e-1613-49c0-b70c-bfb430bc431f" providerId="ADAL" clId="{BD5AD468-C793-4C74-8D5D-7E8CFF440FAB}" dt="2021-09-22T14:51:33.797" v="70" actId="1076"/>
          <ac:spMkLst>
            <pc:docMk/>
            <pc:sldMk cId="0" sldId="278"/>
            <ac:spMk id="5141" creationId="{842B4807-01FF-426A-867E-339CEA3F1829}"/>
          </ac:spMkLst>
        </pc:spChg>
        <pc:spChg chg="mod">
          <ac:chgData name="Riccardo RONCELLA" userId="4714c69e-1613-49c0-b70c-bfb430bc431f" providerId="ADAL" clId="{BD5AD468-C793-4C74-8D5D-7E8CFF440FAB}" dt="2021-09-22T14:51:33.797" v="70" actId="1076"/>
          <ac:spMkLst>
            <pc:docMk/>
            <pc:sldMk cId="0" sldId="278"/>
            <ac:spMk id="5142" creationId="{995FE8CC-F34F-4931-B894-FC604A428F84}"/>
          </ac:spMkLst>
        </pc:spChg>
        <pc:spChg chg="mod">
          <ac:chgData name="Riccardo RONCELLA" userId="4714c69e-1613-49c0-b70c-bfb430bc431f" providerId="ADAL" clId="{BD5AD468-C793-4C74-8D5D-7E8CFF440FAB}" dt="2021-09-22T14:51:33.797" v="70" actId="1076"/>
          <ac:spMkLst>
            <pc:docMk/>
            <pc:sldMk cId="0" sldId="278"/>
            <ac:spMk id="5143" creationId="{CFA13847-6582-4086-97C5-4966D801A382}"/>
          </ac:spMkLst>
        </pc:spChg>
        <pc:spChg chg="mod">
          <ac:chgData name="Riccardo RONCELLA" userId="4714c69e-1613-49c0-b70c-bfb430bc431f" providerId="ADAL" clId="{BD5AD468-C793-4C74-8D5D-7E8CFF440FAB}" dt="2021-09-22T14:51:33.797" v="70" actId="1076"/>
          <ac:spMkLst>
            <pc:docMk/>
            <pc:sldMk cId="0" sldId="278"/>
            <ac:spMk id="5144" creationId="{057C5905-D705-4EF1-BEC3-F9DCD04E3ED4}"/>
          </ac:spMkLst>
        </pc:spChg>
        <pc:spChg chg="mod">
          <ac:chgData name="Riccardo RONCELLA" userId="4714c69e-1613-49c0-b70c-bfb430bc431f" providerId="ADAL" clId="{BD5AD468-C793-4C74-8D5D-7E8CFF440FAB}" dt="2021-09-22T14:51:33.797" v="70" actId="1076"/>
          <ac:spMkLst>
            <pc:docMk/>
            <pc:sldMk cId="0" sldId="278"/>
            <ac:spMk id="5145" creationId="{590ADF89-97A2-40C7-9C80-177E2CCA3A6B}"/>
          </ac:spMkLst>
        </pc:spChg>
        <pc:spChg chg="mod">
          <ac:chgData name="Riccardo RONCELLA" userId="4714c69e-1613-49c0-b70c-bfb430bc431f" providerId="ADAL" clId="{BD5AD468-C793-4C74-8D5D-7E8CFF440FAB}" dt="2021-09-22T14:51:33.797" v="70" actId="1076"/>
          <ac:spMkLst>
            <pc:docMk/>
            <pc:sldMk cId="0" sldId="278"/>
            <ac:spMk id="5146" creationId="{A37687FF-734D-4997-8DD4-C18CA6C326FC}"/>
          </ac:spMkLst>
        </pc:spChg>
        <pc:spChg chg="mod">
          <ac:chgData name="Riccardo RONCELLA" userId="4714c69e-1613-49c0-b70c-bfb430bc431f" providerId="ADAL" clId="{BD5AD468-C793-4C74-8D5D-7E8CFF440FAB}" dt="2021-09-22T14:51:33.797" v="70" actId="1076"/>
          <ac:spMkLst>
            <pc:docMk/>
            <pc:sldMk cId="0" sldId="278"/>
            <ac:spMk id="5147" creationId="{56C51C91-04CD-4F84-9D91-85EBB34066A6}"/>
          </ac:spMkLst>
        </pc:spChg>
        <pc:spChg chg="mod">
          <ac:chgData name="Riccardo RONCELLA" userId="4714c69e-1613-49c0-b70c-bfb430bc431f" providerId="ADAL" clId="{BD5AD468-C793-4C74-8D5D-7E8CFF440FAB}" dt="2021-09-22T14:51:33.797" v="70" actId="1076"/>
          <ac:spMkLst>
            <pc:docMk/>
            <pc:sldMk cId="0" sldId="278"/>
            <ac:spMk id="5148" creationId="{A1FB9B86-E6E1-44F1-A7F7-6EFC07A733BD}"/>
          </ac:spMkLst>
        </pc:spChg>
        <pc:spChg chg="mod">
          <ac:chgData name="Riccardo RONCELLA" userId="4714c69e-1613-49c0-b70c-bfb430bc431f" providerId="ADAL" clId="{BD5AD468-C793-4C74-8D5D-7E8CFF440FAB}" dt="2021-09-22T14:51:33.797" v="70" actId="1076"/>
          <ac:spMkLst>
            <pc:docMk/>
            <pc:sldMk cId="0" sldId="278"/>
            <ac:spMk id="5149" creationId="{CFDA1D24-09AE-4BAD-8BA5-B39D5DF45960}"/>
          </ac:spMkLst>
        </pc:spChg>
        <pc:spChg chg="mod">
          <ac:chgData name="Riccardo RONCELLA" userId="4714c69e-1613-49c0-b70c-bfb430bc431f" providerId="ADAL" clId="{BD5AD468-C793-4C74-8D5D-7E8CFF440FAB}" dt="2021-09-22T14:51:33.797" v="70" actId="1076"/>
          <ac:spMkLst>
            <pc:docMk/>
            <pc:sldMk cId="0" sldId="278"/>
            <ac:spMk id="5150" creationId="{95D09EF3-C576-4DA0-8CB4-AE61D024BAEB}"/>
          </ac:spMkLst>
        </pc:spChg>
        <pc:spChg chg="mod">
          <ac:chgData name="Riccardo RONCELLA" userId="4714c69e-1613-49c0-b70c-bfb430bc431f" providerId="ADAL" clId="{BD5AD468-C793-4C74-8D5D-7E8CFF440FAB}" dt="2021-09-22T14:51:33.797" v="70" actId="1076"/>
          <ac:spMkLst>
            <pc:docMk/>
            <pc:sldMk cId="0" sldId="278"/>
            <ac:spMk id="5151" creationId="{2EAC0A98-3164-4A9B-B020-C30BDB38F094}"/>
          </ac:spMkLst>
        </pc:spChg>
        <pc:spChg chg="mod">
          <ac:chgData name="Riccardo RONCELLA" userId="4714c69e-1613-49c0-b70c-bfb430bc431f" providerId="ADAL" clId="{BD5AD468-C793-4C74-8D5D-7E8CFF440FAB}" dt="2021-09-22T14:51:33.797" v="70" actId="1076"/>
          <ac:spMkLst>
            <pc:docMk/>
            <pc:sldMk cId="0" sldId="278"/>
            <ac:spMk id="5152" creationId="{20970240-68A8-4D49-A8F8-D7DBFC89FF64}"/>
          </ac:spMkLst>
        </pc:spChg>
        <pc:spChg chg="mod">
          <ac:chgData name="Riccardo RONCELLA" userId="4714c69e-1613-49c0-b70c-bfb430bc431f" providerId="ADAL" clId="{BD5AD468-C793-4C74-8D5D-7E8CFF440FAB}" dt="2021-09-22T14:51:33.797" v="70" actId="1076"/>
          <ac:spMkLst>
            <pc:docMk/>
            <pc:sldMk cId="0" sldId="278"/>
            <ac:spMk id="5153" creationId="{D26270D9-A8BD-49C3-BE93-0B00151AB818}"/>
          </ac:spMkLst>
        </pc:spChg>
        <pc:spChg chg="mod">
          <ac:chgData name="Riccardo RONCELLA" userId="4714c69e-1613-49c0-b70c-bfb430bc431f" providerId="ADAL" clId="{BD5AD468-C793-4C74-8D5D-7E8CFF440FAB}" dt="2021-09-22T14:51:33.797" v="70" actId="1076"/>
          <ac:spMkLst>
            <pc:docMk/>
            <pc:sldMk cId="0" sldId="278"/>
            <ac:spMk id="5154" creationId="{E8D72639-FE54-45D5-A6A5-BE44CCF1DC8D}"/>
          </ac:spMkLst>
        </pc:spChg>
        <pc:spChg chg="mod">
          <ac:chgData name="Riccardo RONCELLA" userId="4714c69e-1613-49c0-b70c-bfb430bc431f" providerId="ADAL" clId="{BD5AD468-C793-4C74-8D5D-7E8CFF440FAB}" dt="2021-09-22T14:51:33.797" v="70" actId="1076"/>
          <ac:spMkLst>
            <pc:docMk/>
            <pc:sldMk cId="0" sldId="278"/>
            <ac:spMk id="5155" creationId="{DC4BDA97-071B-4734-92EA-3F5289DF70C1}"/>
          </ac:spMkLst>
        </pc:spChg>
        <pc:spChg chg="mod">
          <ac:chgData name="Riccardo RONCELLA" userId="4714c69e-1613-49c0-b70c-bfb430bc431f" providerId="ADAL" clId="{BD5AD468-C793-4C74-8D5D-7E8CFF440FAB}" dt="2021-09-22T14:51:33.797" v="70" actId="1076"/>
          <ac:spMkLst>
            <pc:docMk/>
            <pc:sldMk cId="0" sldId="278"/>
            <ac:spMk id="5156" creationId="{05EF074C-C977-44A0-B4AE-8EB2417E3761}"/>
          </ac:spMkLst>
        </pc:spChg>
        <pc:spChg chg="mod">
          <ac:chgData name="Riccardo RONCELLA" userId="4714c69e-1613-49c0-b70c-bfb430bc431f" providerId="ADAL" clId="{BD5AD468-C793-4C74-8D5D-7E8CFF440FAB}" dt="2021-09-22T14:51:33.797" v="70" actId="1076"/>
          <ac:spMkLst>
            <pc:docMk/>
            <pc:sldMk cId="0" sldId="278"/>
            <ac:spMk id="5157" creationId="{EB01378A-4037-4C68-8273-315BE9A775D4}"/>
          </ac:spMkLst>
        </pc:spChg>
        <pc:spChg chg="mod">
          <ac:chgData name="Riccardo RONCELLA" userId="4714c69e-1613-49c0-b70c-bfb430bc431f" providerId="ADAL" clId="{BD5AD468-C793-4C74-8D5D-7E8CFF440FAB}" dt="2021-09-22T14:51:33.797" v="70" actId="1076"/>
          <ac:spMkLst>
            <pc:docMk/>
            <pc:sldMk cId="0" sldId="278"/>
            <ac:spMk id="5158" creationId="{D17007B1-6CF4-4707-B999-F209E270E0E1}"/>
          </ac:spMkLst>
        </pc:spChg>
        <pc:spChg chg="mod">
          <ac:chgData name="Riccardo RONCELLA" userId="4714c69e-1613-49c0-b70c-bfb430bc431f" providerId="ADAL" clId="{BD5AD468-C793-4C74-8D5D-7E8CFF440FAB}" dt="2021-09-22T14:51:33.797" v="70" actId="1076"/>
          <ac:spMkLst>
            <pc:docMk/>
            <pc:sldMk cId="0" sldId="278"/>
            <ac:spMk id="5159" creationId="{775ED0B7-1C79-41D0-838A-3B8EC57FEAD6}"/>
          </ac:spMkLst>
        </pc:spChg>
        <pc:spChg chg="mod">
          <ac:chgData name="Riccardo RONCELLA" userId="4714c69e-1613-49c0-b70c-bfb430bc431f" providerId="ADAL" clId="{BD5AD468-C793-4C74-8D5D-7E8CFF440FAB}" dt="2021-09-22T14:51:33.797" v="70" actId="1076"/>
          <ac:spMkLst>
            <pc:docMk/>
            <pc:sldMk cId="0" sldId="278"/>
            <ac:spMk id="5160" creationId="{0D47C3F1-CCDD-427A-81DA-7A04D315B4A0}"/>
          </ac:spMkLst>
        </pc:spChg>
        <pc:spChg chg="mod">
          <ac:chgData name="Riccardo RONCELLA" userId="4714c69e-1613-49c0-b70c-bfb430bc431f" providerId="ADAL" clId="{BD5AD468-C793-4C74-8D5D-7E8CFF440FAB}" dt="2021-09-22T14:51:33.797" v="70" actId="1076"/>
          <ac:spMkLst>
            <pc:docMk/>
            <pc:sldMk cId="0" sldId="278"/>
            <ac:spMk id="5161" creationId="{F3F7FF2E-F8CB-4EDD-8D05-8EDA1B0FE154}"/>
          </ac:spMkLst>
        </pc:spChg>
        <pc:spChg chg="mod">
          <ac:chgData name="Riccardo RONCELLA" userId="4714c69e-1613-49c0-b70c-bfb430bc431f" providerId="ADAL" clId="{BD5AD468-C793-4C74-8D5D-7E8CFF440FAB}" dt="2021-09-22T14:51:33.797" v="70" actId="1076"/>
          <ac:spMkLst>
            <pc:docMk/>
            <pc:sldMk cId="0" sldId="278"/>
            <ac:spMk id="5162" creationId="{FBB2DC53-FDA4-4A7F-9AD5-A78D5068DD5E}"/>
          </ac:spMkLst>
        </pc:spChg>
        <pc:spChg chg="mod">
          <ac:chgData name="Riccardo RONCELLA" userId="4714c69e-1613-49c0-b70c-bfb430bc431f" providerId="ADAL" clId="{BD5AD468-C793-4C74-8D5D-7E8CFF440FAB}" dt="2021-09-22T14:51:33.797" v="70" actId="1076"/>
          <ac:spMkLst>
            <pc:docMk/>
            <pc:sldMk cId="0" sldId="278"/>
            <ac:spMk id="5163" creationId="{0BAAA9F8-4E82-41C5-A487-4FB1829AEE74}"/>
          </ac:spMkLst>
        </pc:spChg>
        <pc:spChg chg="mod">
          <ac:chgData name="Riccardo RONCELLA" userId="4714c69e-1613-49c0-b70c-bfb430bc431f" providerId="ADAL" clId="{BD5AD468-C793-4C74-8D5D-7E8CFF440FAB}" dt="2021-09-22T14:51:33.797" v="70" actId="1076"/>
          <ac:spMkLst>
            <pc:docMk/>
            <pc:sldMk cId="0" sldId="278"/>
            <ac:spMk id="5164" creationId="{200183C2-CEA9-47F1-80C1-8B2F70193BAA}"/>
          </ac:spMkLst>
        </pc:spChg>
        <pc:spChg chg="mod">
          <ac:chgData name="Riccardo RONCELLA" userId="4714c69e-1613-49c0-b70c-bfb430bc431f" providerId="ADAL" clId="{BD5AD468-C793-4C74-8D5D-7E8CFF440FAB}" dt="2021-09-22T14:51:33.797" v="70" actId="1076"/>
          <ac:spMkLst>
            <pc:docMk/>
            <pc:sldMk cId="0" sldId="278"/>
            <ac:spMk id="5165" creationId="{8470FCFE-5C90-41F2-970B-17B12961A464}"/>
          </ac:spMkLst>
        </pc:spChg>
        <pc:spChg chg="mod">
          <ac:chgData name="Riccardo RONCELLA" userId="4714c69e-1613-49c0-b70c-bfb430bc431f" providerId="ADAL" clId="{BD5AD468-C793-4C74-8D5D-7E8CFF440FAB}" dt="2021-09-22T14:51:33.797" v="70" actId="1076"/>
          <ac:spMkLst>
            <pc:docMk/>
            <pc:sldMk cId="0" sldId="278"/>
            <ac:spMk id="5166" creationId="{14C8D852-C580-4556-9896-552E81C69676}"/>
          </ac:spMkLst>
        </pc:spChg>
        <pc:spChg chg="mod">
          <ac:chgData name="Riccardo RONCELLA" userId="4714c69e-1613-49c0-b70c-bfb430bc431f" providerId="ADAL" clId="{BD5AD468-C793-4C74-8D5D-7E8CFF440FAB}" dt="2021-09-22T14:51:33.797" v="70" actId="1076"/>
          <ac:spMkLst>
            <pc:docMk/>
            <pc:sldMk cId="0" sldId="278"/>
            <ac:spMk id="5167" creationId="{75425AEC-A9DE-4670-B527-D23DB9875E02}"/>
          </ac:spMkLst>
        </pc:spChg>
        <pc:spChg chg="mod">
          <ac:chgData name="Riccardo RONCELLA" userId="4714c69e-1613-49c0-b70c-bfb430bc431f" providerId="ADAL" clId="{BD5AD468-C793-4C74-8D5D-7E8CFF440FAB}" dt="2021-09-22T14:51:33.797" v="70" actId="1076"/>
          <ac:spMkLst>
            <pc:docMk/>
            <pc:sldMk cId="0" sldId="278"/>
            <ac:spMk id="5168" creationId="{6AF92F98-A60F-410C-B474-CEBFA378A46C}"/>
          </ac:spMkLst>
        </pc:spChg>
        <pc:spChg chg="mod">
          <ac:chgData name="Riccardo RONCELLA" userId="4714c69e-1613-49c0-b70c-bfb430bc431f" providerId="ADAL" clId="{BD5AD468-C793-4C74-8D5D-7E8CFF440FAB}" dt="2021-09-22T14:51:33.797" v="70" actId="1076"/>
          <ac:spMkLst>
            <pc:docMk/>
            <pc:sldMk cId="0" sldId="278"/>
            <ac:spMk id="5169" creationId="{456B6974-B764-4D45-B788-D36BE17FD86F}"/>
          </ac:spMkLst>
        </pc:spChg>
        <pc:spChg chg="mod">
          <ac:chgData name="Riccardo RONCELLA" userId="4714c69e-1613-49c0-b70c-bfb430bc431f" providerId="ADAL" clId="{BD5AD468-C793-4C74-8D5D-7E8CFF440FAB}" dt="2021-09-22T14:51:33.797" v="70" actId="1076"/>
          <ac:spMkLst>
            <pc:docMk/>
            <pc:sldMk cId="0" sldId="278"/>
            <ac:spMk id="5170" creationId="{701AA5FE-474F-49C6-A8A6-8A97E3B29332}"/>
          </ac:spMkLst>
        </pc:spChg>
        <pc:spChg chg="mod">
          <ac:chgData name="Riccardo RONCELLA" userId="4714c69e-1613-49c0-b70c-bfb430bc431f" providerId="ADAL" clId="{BD5AD468-C793-4C74-8D5D-7E8CFF440FAB}" dt="2021-09-22T14:51:33.797" v="70" actId="1076"/>
          <ac:spMkLst>
            <pc:docMk/>
            <pc:sldMk cId="0" sldId="278"/>
            <ac:spMk id="5171" creationId="{216650C9-CA1F-496A-AD00-BEDFC3718DAE}"/>
          </ac:spMkLst>
        </pc:spChg>
        <pc:spChg chg="mod">
          <ac:chgData name="Riccardo RONCELLA" userId="4714c69e-1613-49c0-b70c-bfb430bc431f" providerId="ADAL" clId="{BD5AD468-C793-4C74-8D5D-7E8CFF440FAB}" dt="2021-09-22T14:51:33.797" v="70" actId="1076"/>
          <ac:spMkLst>
            <pc:docMk/>
            <pc:sldMk cId="0" sldId="278"/>
            <ac:spMk id="5172" creationId="{7614713D-A5C6-449E-8C81-2C3669BDBB52}"/>
          </ac:spMkLst>
        </pc:spChg>
        <pc:spChg chg="mod">
          <ac:chgData name="Riccardo RONCELLA" userId="4714c69e-1613-49c0-b70c-bfb430bc431f" providerId="ADAL" clId="{BD5AD468-C793-4C74-8D5D-7E8CFF440FAB}" dt="2021-09-22T14:51:33.797" v="70" actId="1076"/>
          <ac:spMkLst>
            <pc:docMk/>
            <pc:sldMk cId="0" sldId="278"/>
            <ac:spMk id="5173" creationId="{BC10CDE8-B1C3-48E6-84A9-062B2DE77ED7}"/>
          </ac:spMkLst>
        </pc:spChg>
        <pc:spChg chg="mod">
          <ac:chgData name="Riccardo RONCELLA" userId="4714c69e-1613-49c0-b70c-bfb430bc431f" providerId="ADAL" clId="{BD5AD468-C793-4C74-8D5D-7E8CFF440FAB}" dt="2021-09-22T14:51:33.797" v="70" actId="1076"/>
          <ac:spMkLst>
            <pc:docMk/>
            <pc:sldMk cId="0" sldId="278"/>
            <ac:spMk id="5174" creationId="{ED7B331D-D03E-4A88-9DAC-F0FAEE353352}"/>
          </ac:spMkLst>
        </pc:spChg>
        <pc:spChg chg="mod">
          <ac:chgData name="Riccardo RONCELLA" userId="4714c69e-1613-49c0-b70c-bfb430bc431f" providerId="ADAL" clId="{BD5AD468-C793-4C74-8D5D-7E8CFF440FAB}" dt="2021-09-22T14:51:33.797" v="70" actId="1076"/>
          <ac:spMkLst>
            <pc:docMk/>
            <pc:sldMk cId="0" sldId="278"/>
            <ac:spMk id="5175" creationId="{590AD90D-CCF3-4FA4-9777-0D203A27CC53}"/>
          </ac:spMkLst>
        </pc:spChg>
        <pc:spChg chg="mod">
          <ac:chgData name="Riccardo RONCELLA" userId="4714c69e-1613-49c0-b70c-bfb430bc431f" providerId="ADAL" clId="{BD5AD468-C793-4C74-8D5D-7E8CFF440FAB}" dt="2021-09-22T14:51:33.797" v="70" actId="1076"/>
          <ac:spMkLst>
            <pc:docMk/>
            <pc:sldMk cId="0" sldId="278"/>
            <ac:spMk id="5176" creationId="{3D76AA84-A827-45C2-9A06-739A7AA49FE5}"/>
          </ac:spMkLst>
        </pc:spChg>
        <pc:spChg chg="mod">
          <ac:chgData name="Riccardo RONCELLA" userId="4714c69e-1613-49c0-b70c-bfb430bc431f" providerId="ADAL" clId="{BD5AD468-C793-4C74-8D5D-7E8CFF440FAB}" dt="2021-09-22T14:51:33.797" v="70" actId="1076"/>
          <ac:spMkLst>
            <pc:docMk/>
            <pc:sldMk cId="0" sldId="278"/>
            <ac:spMk id="5177" creationId="{275E230A-9304-4BDD-A0A1-D111F51D37EC}"/>
          </ac:spMkLst>
        </pc:spChg>
        <pc:spChg chg="mod">
          <ac:chgData name="Riccardo RONCELLA" userId="4714c69e-1613-49c0-b70c-bfb430bc431f" providerId="ADAL" clId="{BD5AD468-C793-4C74-8D5D-7E8CFF440FAB}" dt="2021-09-22T14:51:33.797" v="70" actId="1076"/>
          <ac:spMkLst>
            <pc:docMk/>
            <pc:sldMk cId="0" sldId="278"/>
            <ac:spMk id="5178" creationId="{5B406BEC-16D9-4A2E-8BC2-AF877201404B}"/>
          </ac:spMkLst>
        </pc:spChg>
        <pc:spChg chg="mod">
          <ac:chgData name="Riccardo RONCELLA" userId="4714c69e-1613-49c0-b70c-bfb430bc431f" providerId="ADAL" clId="{BD5AD468-C793-4C74-8D5D-7E8CFF440FAB}" dt="2021-09-22T14:51:33.797" v="70" actId="1076"/>
          <ac:spMkLst>
            <pc:docMk/>
            <pc:sldMk cId="0" sldId="278"/>
            <ac:spMk id="5179" creationId="{A4183768-8F3B-408C-8A28-89E64E37FA64}"/>
          </ac:spMkLst>
        </pc:spChg>
        <pc:spChg chg="mod">
          <ac:chgData name="Riccardo RONCELLA" userId="4714c69e-1613-49c0-b70c-bfb430bc431f" providerId="ADAL" clId="{BD5AD468-C793-4C74-8D5D-7E8CFF440FAB}" dt="2021-09-22T14:51:33.797" v="70" actId="1076"/>
          <ac:spMkLst>
            <pc:docMk/>
            <pc:sldMk cId="0" sldId="278"/>
            <ac:spMk id="5180" creationId="{0C933C5C-DE9E-46BB-AC24-36581025E88F}"/>
          </ac:spMkLst>
        </pc:spChg>
        <pc:spChg chg="mod">
          <ac:chgData name="Riccardo RONCELLA" userId="4714c69e-1613-49c0-b70c-bfb430bc431f" providerId="ADAL" clId="{BD5AD468-C793-4C74-8D5D-7E8CFF440FAB}" dt="2021-09-22T14:51:33.797" v="70" actId="1076"/>
          <ac:spMkLst>
            <pc:docMk/>
            <pc:sldMk cId="0" sldId="278"/>
            <ac:spMk id="5181" creationId="{0B08615B-1533-4F6A-8825-3B6D83F3B103}"/>
          </ac:spMkLst>
        </pc:spChg>
        <pc:spChg chg="mod">
          <ac:chgData name="Riccardo RONCELLA" userId="4714c69e-1613-49c0-b70c-bfb430bc431f" providerId="ADAL" clId="{BD5AD468-C793-4C74-8D5D-7E8CFF440FAB}" dt="2021-09-22T14:51:33.797" v="70" actId="1076"/>
          <ac:spMkLst>
            <pc:docMk/>
            <pc:sldMk cId="0" sldId="278"/>
            <ac:spMk id="5182" creationId="{729E5BC7-B7FA-4201-945C-752C32B9EA3C}"/>
          </ac:spMkLst>
        </pc:spChg>
        <pc:spChg chg="mod">
          <ac:chgData name="Riccardo RONCELLA" userId="4714c69e-1613-49c0-b70c-bfb430bc431f" providerId="ADAL" clId="{BD5AD468-C793-4C74-8D5D-7E8CFF440FAB}" dt="2021-09-22T14:51:33.797" v="70" actId="1076"/>
          <ac:spMkLst>
            <pc:docMk/>
            <pc:sldMk cId="0" sldId="278"/>
            <ac:spMk id="5183" creationId="{58D0E571-45E8-45A6-85BF-1D443095C542}"/>
          </ac:spMkLst>
        </pc:spChg>
        <pc:spChg chg="mod">
          <ac:chgData name="Riccardo RONCELLA" userId="4714c69e-1613-49c0-b70c-bfb430bc431f" providerId="ADAL" clId="{BD5AD468-C793-4C74-8D5D-7E8CFF440FAB}" dt="2021-09-22T14:51:33.797" v="70" actId="1076"/>
          <ac:spMkLst>
            <pc:docMk/>
            <pc:sldMk cId="0" sldId="278"/>
            <ac:spMk id="5184" creationId="{58BF1437-64F9-472D-9D4E-1F050716E868}"/>
          </ac:spMkLst>
        </pc:spChg>
        <pc:spChg chg="mod">
          <ac:chgData name="Riccardo RONCELLA" userId="4714c69e-1613-49c0-b70c-bfb430bc431f" providerId="ADAL" clId="{BD5AD468-C793-4C74-8D5D-7E8CFF440FAB}" dt="2021-09-22T14:51:33.797" v="70" actId="1076"/>
          <ac:spMkLst>
            <pc:docMk/>
            <pc:sldMk cId="0" sldId="278"/>
            <ac:spMk id="5185" creationId="{E434CFBF-F1C4-440F-A360-141D757AC74A}"/>
          </ac:spMkLst>
        </pc:spChg>
        <pc:spChg chg="mod">
          <ac:chgData name="Riccardo RONCELLA" userId="4714c69e-1613-49c0-b70c-bfb430bc431f" providerId="ADAL" clId="{BD5AD468-C793-4C74-8D5D-7E8CFF440FAB}" dt="2021-09-22T14:51:33.797" v="70" actId="1076"/>
          <ac:spMkLst>
            <pc:docMk/>
            <pc:sldMk cId="0" sldId="278"/>
            <ac:spMk id="5186" creationId="{C3B81FDB-9936-4511-9145-665EDBD2D97A}"/>
          </ac:spMkLst>
        </pc:spChg>
        <pc:spChg chg="mod">
          <ac:chgData name="Riccardo RONCELLA" userId="4714c69e-1613-49c0-b70c-bfb430bc431f" providerId="ADAL" clId="{BD5AD468-C793-4C74-8D5D-7E8CFF440FAB}" dt="2021-09-22T14:51:33.797" v="70" actId="1076"/>
          <ac:spMkLst>
            <pc:docMk/>
            <pc:sldMk cId="0" sldId="278"/>
            <ac:spMk id="5187" creationId="{81384D16-7C75-4A36-B1C1-B5C8F8D2FC9E}"/>
          </ac:spMkLst>
        </pc:spChg>
        <pc:spChg chg="mod">
          <ac:chgData name="Riccardo RONCELLA" userId="4714c69e-1613-49c0-b70c-bfb430bc431f" providerId="ADAL" clId="{BD5AD468-C793-4C74-8D5D-7E8CFF440FAB}" dt="2021-09-22T14:51:33.797" v="70" actId="1076"/>
          <ac:spMkLst>
            <pc:docMk/>
            <pc:sldMk cId="0" sldId="278"/>
            <ac:spMk id="5188" creationId="{BE2CE2D5-7815-440B-A1F2-BF56699C4227}"/>
          </ac:spMkLst>
        </pc:spChg>
        <pc:spChg chg="mod">
          <ac:chgData name="Riccardo RONCELLA" userId="4714c69e-1613-49c0-b70c-bfb430bc431f" providerId="ADAL" clId="{BD5AD468-C793-4C74-8D5D-7E8CFF440FAB}" dt="2021-09-22T14:51:33.797" v="70" actId="1076"/>
          <ac:spMkLst>
            <pc:docMk/>
            <pc:sldMk cId="0" sldId="278"/>
            <ac:spMk id="5189" creationId="{9E63D923-C03B-4A7B-96EB-342C4EEC8067}"/>
          </ac:spMkLst>
        </pc:spChg>
        <pc:spChg chg="mod">
          <ac:chgData name="Riccardo RONCELLA" userId="4714c69e-1613-49c0-b70c-bfb430bc431f" providerId="ADAL" clId="{BD5AD468-C793-4C74-8D5D-7E8CFF440FAB}" dt="2021-09-22T14:51:33.797" v="70" actId="1076"/>
          <ac:spMkLst>
            <pc:docMk/>
            <pc:sldMk cId="0" sldId="278"/>
            <ac:spMk id="5190" creationId="{7D44A7D1-403E-4936-843E-33F82F124455}"/>
          </ac:spMkLst>
        </pc:spChg>
        <pc:spChg chg="mod">
          <ac:chgData name="Riccardo RONCELLA" userId="4714c69e-1613-49c0-b70c-bfb430bc431f" providerId="ADAL" clId="{BD5AD468-C793-4C74-8D5D-7E8CFF440FAB}" dt="2021-09-22T14:51:33.797" v="70" actId="1076"/>
          <ac:spMkLst>
            <pc:docMk/>
            <pc:sldMk cId="0" sldId="278"/>
            <ac:spMk id="5191" creationId="{A7D1D84D-4EA1-42CB-9061-8CEF2509B6A8}"/>
          </ac:spMkLst>
        </pc:spChg>
        <pc:spChg chg="mod">
          <ac:chgData name="Riccardo RONCELLA" userId="4714c69e-1613-49c0-b70c-bfb430bc431f" providerId="ADAL" clId="{BD5AD468-C793-4C74-8D5D-7E8CFF440FAB}" dt="2021-09-22T14:51:33.797" v="70" actId="1076"/>
          <ac:spMkLst>
            <pc:docMk/>
            <pc:sldMk cId="0" sldId="278"/>
            <ac:spMk id="5192" creationId="{54122FBA-7094-4AD8-B4E7-BEC5E3ADA9E3}"/>
          </ac:spMkLst>
        </pc:spChg>
        <pc:spChg chg="mod">
          <ac:chgData name="Riccardo RONCELLA" userId="4714c69e-1613-49c0-b70c-bfb430bc431f" providerId="ADAL" clId="{BD5AD468-C793-4C74-8D5D-7E8CFF440FAB}" dt="2021-09-22T14:51:33.797" v="70" actId="1076"/>
          <ac:spMkLst>
            <pc:docMk/>
            <pc:sldMk cId="0" sldId="278"/>
            <ac:spMk id="5193" creationId="{8812A790-FF69-43D2-A38A-2F224FE7D137}"/>
          </ac:spMkLst>
        </pc:spChg>
        <pc:spChg chg="mod">
          <ac:chgData name="Riccardo RONCELLA" userId="4714c69e-1613-49c0-b70c-bfb430bc431f" providerId="ADAL" clId="{BD5AD468-C793-4C74-8D5D-7E8CFF440FAB}" dt="2021-09-22T14:51:33.797" v="70" actId="1076"/>
          <ac:spMkLst>
            <pc:docMk/>
            <pc:sldMk cId="0" sldId="278"/>
            <ac:spMk id="5194" creationId="{FF0FA461-EF56-4181-B947-2C9B684B61A3}"/>
          </ac:spMkLst>
        </pc:spChg>
        <pc:spChg chg="mod">
          <ac:chgData name="Riccardo RONCELLA" userId="4714c69e-1613-49c0-b70c-bfb430bc431f" providerId="ADAL" clId="{BD5AD468-C793-4C74-8D5D-7E8CFF440FAB}" dt="2021-09-22T14:51:33.797" v="70" actId="1076"/>
          <ac:spMkLst>
            <pc:docMk/>
            <pc:sldMk cId="0" sldId="278"/>
            <ac:spMk id="5195" creationId="{B02634B0-ABD2-44CE-A558-7EA962CABF75}"/>
          </ac:spMkLst>
        </pc:spChg>
        <pc:spChg chg="mod">
          <ac:chgData name="Riccardo RONCELLA" userId="4714c69e-1613-49c0-b70c-bfb430bc431f" providerId="ADAL" clId="{BD5AD468-C793-4C74-8D5D-7E8CFF440FAB}" dt="2021-09-22T14:51:33.797" v="70" actId="1076"/>
          <ac:spMkLst>
            <pc:docMk/>
            <pc:sldMk cId="0" sldId="278"/>
            <ac:spMk id="5196" creationId="{5DF6ED83-6975-4254-9275-43A13441A3FC}"/>
          </ac:spMkLst>
        </pc:spChg>
        <pc:spChg chg="mod">
          <ac:chgData name="Riccardo RONCELLA" userId="4714c69e-1613-49c0-b70c-bfb430bc431f" providerId="ADAL" clId="{BD5AD468-C793-4C74-8D5D-7E8CFF440FAB}" dt="2021-09-22T14:51:33.797" v="70" actId="1076"/>
          <ac:spMkLst>
            <pc:docMk/>
            <pc:sldMk cId="0" sldId="278"/>
            <ac:spMk id="5197" creationId="{879FBFF5-0A9E-47F6-A768-EF6435A84422}"/>
          </ac:spMkLst>
        </pc:spChg>
        <pc:spChg chg="mod">
          <ac:chgData name="Riccardo RONCELLA" userId="4714c69e-1613-49c0-b70c-bfb430bc431f" providerId="ADAL" clId="{BD5AD468-C793-4C74-8D5D-7E8CFF440FAB}" dt="2021-09-22T14:51:33.797" v="70" actId="1076"/>
          <ac:spMkLst>
            <pc:docMk/>
            <pc:sldMk cId="0" sldId="278"/>
            <ac:spMk id="5198" creationId="{FDA575F1-1043-4522-A833-783D4FB38AC3}"/>
          </ac:spMkLst>
        </pc:spChg>
        <pc:spChg chg="mod">
          <ac:chgData name="Riccardo RONCELLA" userId="4714c69e-1613-49c0-b70c-bfb430bc431f" providerId="ADAL" clId="{BD5AD468-C793-4C74-8D5D-7E8CFF440FAB}" dt="2021-09-22T14:51:33.797" v="70" actId="1076"/>
          <ac:spMkLst>
            <pc:docMk/>
            <pc:sldMk cId="0" sldId="278"/>
            <ac:spMk id="5199" creationId="{776A97A9-4D09-42B3-954E-40126B7B070F}"/>
          </ac:spMkLst>
        </pc:spChg>
        <pc:spChg chg="mod">
          <ac:chgData name="Riccardo RONCELLA" userId="4714c69e-1613-49c0-b70c-bfb430bc431f" providerId="ADAL" clId="{BD5AD468-C793-4C74-8D5D-7E8CFF440FAB}" dt="2021-09-22T14:51:33.797" v="70" actId="1076"/>
          <ac:spMkLst>
            <pc:docMk/>
            <pc:sldMk cId="0" sldId="278"/>
            <ac:spMk id="5200" creationId="{71FEB667-45B1-4792-AE7C-A8CB7968A78F}"/>
          </ac:spMkLst>
        </pc:spChg>
        <pc:spChg chg="mod">
          <ac:chgData name="Riccardo RONCELLA" userId="4714c69e-1613-49c0-b70c-bfb430bc431f" providerId="ADAL" clId="{BD5AD468-C793-4C74-8D5D-7E8CFF440FAB}" dt="2021-09-22T14:51:19.260" v="68" actId="1076"/>
          <ac:spMkLst>
            <pc:docMk/>
            <pc:sldMk cId="0" sldId="278"/>
            <ac:spMk id="5201" creationId="{4E73D808-6F2F-4CF1-B413-3B8F0AF2D35D}"/>
          </ac:spMkLst>
        </pc:spChg>
        <pc:spChg chg="mod">
          <ac:chgData name="Riccardo RONCELLA" userId="4714c69e-1613-49c0-b70c-bfb430bc431f" providerId="ADAL" clId="{BD5AD468-C793-4C74-8D5D-7E8CFF440FAB}" dt="2021-09-22T14:51:33.797" v="70" actId="1076"/>
          <ac:spMkLst>
            <pc:docMk/>
            <pc:sldMk cId="0" sldId="278"/>
            <ac:spMk id="5202" creationId="{804329DF-BE64-4CF2-B786-85485D2E5576}"/>
          </ac:spMkLst>
        </pc:spChg>
        <pc:spChg chg="mod">
          <ac:chgData name="Riccardo RONCELLA" userId="4714c69e-1613-49c0-b70c-bfb430bc431f" providerId="ADAL" clId="{BD5AD468-C793-4C74-8D5D-7E8CFF440FAB}" dt="2021-09-22T14:51:33.797" v="70" actId="1076"/>
          <ac:spMkLst>
            <pc:docMk/>
            <pc:sldMk cId="0" sldId="278"/>
            <ac:spMk id="5203" creationId="{0E39802D-0632-43FA-BD0A-E93233CB15F4}"/>
          </ac:spMkLst>
        </pc:spChg>
        <pc:spChg chg="mod">
          <ac:chgData name="Riccardo RONCELLA" userId="4714c69e-1613-49c0-b70c-bfb430bc431f" providerId="ADAL" clId="{BD5AD468-C793-4C74-8D5D-7E8CFF440FAB}" dt="2021-09-22T14:51:33.797" v="70" actId="1076"/>
          <ac:spMkLst>
            <pc:docMk/>
            <pc:sldMk cId="0" sldId="278"/>
            <ac:spMk id="5204" creationId="{4A5C0A4D-9895-4489-AA2D-F8C13DCFF614}"/>
          </ac:spMkLst>
        </pc:spChg>
        <pc:spChg chg="mod">
          <ac:chgData name="Riccardo RONCELLA" userId="4714c69e-1613-49c0-b70c-bfb430bc431f" providerId="ADAL" clId="{BD5AD468-C793-4C74-8D5D-7E8CFF440FAB}" dt="2021-09-22T14:51:33.797" v="70" actId="1076"/>
          <ac:spMkLst>
            <pc:docMk/>
            <pc:sldMk cId="0" sldId="278"/>
            <ac:spMk id="5205" creationId="{D501F8EE-070F-4F45-99C4-171A68D5F58B}"/>
          </ac:spMkLst>
        </pc:spChg>
        <pc:spChg chg="mod">
          <ac:chgData name="Riccardo RONCELLA" userId="4714c69e-1613-49c0-b70c-bfb430bc431f" providerId="ADAL" clId="{BD5AD468-C793-4C74-8D5D-7E8CFF440FAB}" dt="2021-09-22T14:51:33.797" v="70" actId="1076"/>
          <ac:spMkLst>
            <pc:docMk/>
            <pc:sldMk cId="0" sldId="278"/>
            <ac:spMk id="5206" creationId="{E4A583E2-1ADD-4E6D-834A-3B6EDE3DBCAE}"/>
          </ac:spMkLst>
        </pc:spChg>
        <pc:spChg chg="mod">
          <ac:chgData name="Riccardo RONCELLA" userId="4714c69e-1613-49c0-b70c-bfb430bc431f" providerId="ADAL" clId="{BD5AD468-C793-4C74-8D5D-7E8CFF440FAB}" dt="2021-09-22T14:51:33.797" v="70" actId="1076"/>
          <ac:spMkLst>
            <pc:docMk/>
            <pc:sldMk cId="0" sldId="278"/>
            <ac:spMk id="5207" creationId="{CE6E2F63-B638-401F-AFD7-37146855D293}"/>
          </ac:spMkLst>
        </pc:spChg>
        <pc:spChg chg="mod">
          <ac:chgData name="Riccardo RONCELLA" userId="4714c69e-1613-49c0-b70c-bfb430bc431f" providerId="ADAL" clId="{BD5AD468-C793-4C74-8D5D-7E8CFF440FAB}" dt="2021-09-22T14:51:33.797" v="70" actId="1076"/>
          <ac:spMkLst>
            <pc:docMk/>
            <pc:sldMk cId="0" sldId="278"/>
            <ac:spMk id="5208" creationId="{A5A49E36-B065-4562-8241-EB076C42B3B9}"/>
          </ac:spMkLst>
        </pc:spChg>
        <pc:spChg chg="mod">
          <ac:chgData name="Riccardo RONCELLA" userId="4714c69e-1613-49c0-b70c-bfb430bc431f" providerId="ADAL" clId="{BD5AD468-C793-4C74-8D5D-7E8CFF440FAB}" dt="2021-09-22T14:51:33.797" v="70" actId="1076"/>
          <ac:spMkLst>
            <pc:docMk/>
            <pc:sldMk cId="0" sldId="278"/>
            <ac:spMk id="5209" creationId="{738BC56D-D9DF-43C9-86F0-42BCE2C116C2}"/>
          </ac:spMkLst>
        </pc:spChg>
        <pc:spChg chg="mod">
          <ac:chgData name="Riccardo RONCELLA" userId="4714c69e-1613-49c0-b70c-bfb430bc431f" providerId="ADAL" clId="{BD5AD468-C793-4C74-8D5D-7E8CFF440FAB}" dt="2021-09-22T14:51:33.797" v="70" actId="1076"/>
          <ac:spMkLst>
            <pc:docMk/>
            <pc:sldMk cId="0" sldId="278"/>
            <ac:spMk id="5210" creationId="{C09E2388-CD9B-4CFF-9476-0CCF2EABEF9F}"/>
          </ac:spMkLst>
        </pc:spChg>
        <pc:spChg chg="mod">
          <ac:chgData name="Riccardo RONCELLA" userId="4714c69e-1613-49c0-b70c-bfb430bc431f" providerId="ADAL" clId="{BD5AD468-C793-4C74-8D5D-7E8CFF440FAB}" dt="2021-09-22T14:51:33.797" v="70" actId="1076"/>
          <ac:spMkLst>
            <pc:docMk/>
            <pc:sldMk cId="0" sldId="278"/>
            <ac:spMk id="5211" creationId="{38DAF41C-C0CD-48B4-A731-6F4702F14E3A}"/>
          </ac:spMkLst>
        </pc:spChg>
        <pc:spChg chg="mod">
          <ac:chgData name="Riccardo RONCELLA" userId="4714c69e-1613-49c0-b70c-bfb430bc431f" providerId="ADAL" clId="{BD5AD468-C793-4C74-8D5D-7E8CFF440FAB}" dt="2021-09-22T14:51:13.854" v="67" actId="14100"/>
          <ac:spMkLst>
            <pc:docMk/>
            <pc:sldMk cId="0" sldId="278"/>
            <ac:spMk id="5213" creationId="{7710F836-CA3E-456A-8D4A-EC3F64CBFC31}"/>
          </ac:spMkLst>
        </pc:spChg>
        <pc:spChg chg="mod">
          <ac:chgData name="Riccardo RONCELLA" userId="4714c69e-1613-49c0-b70c-bfb430bc431f" providerId="ADAL" clId="{BD5AD468-C793-4C74-8D5D-7E8CFF440FAB}" dt="2021-09-22T14:51:33.797" v="70" actId="1076"/>
          <ac:spMkLst>
            <pc:docMk/>
            <pc:sldMk cId="0" sldId="278"/>
            <ac:spMk id="5214" creationId="{37BA8C07-AC6F-4E50-A89F-A8E9340F47C8}"/>
          </ac:spMkLst>
        </pc:spChg>
        <pc:spChg chg="mod">
          <ac:chgData name="Riccardo RONCELLA" userId="4714c69e-1613-49c0-b70c-bfb430bc431f" providerId="ADAL" clId="{BD5AD468-C793-4C74-8D5D-7E8CFF440FAB}" dt="2021-09-22T14:51:37.380" v="71" actId="1076"/>
          <ac:spMkLst>
            <pc:docMk/>
            <pc:sldMk cId="0" sldId="278"/>
            <ac:spMk id="5215" creationId="{77DBA962-4568-471F-81EA-F7175B6BF0E3}"/>
          </ac:spMkLst>
        </pc:spChg>
        <pc:spChg chg="mod">
          <ac:chgData name="Riccardo RONCELLA" userId="4714c69e-1613-49c0-b70c-bfb430bc431f" providerId="ADAL" clId="{BD5AD468-C793-4C74-8D5D-7E8CFF440FAB}" dt="2021-09-22T14:51:33.797" v="70" actId="1076"/>
          <ac:spMkLst>
            <pc:docMk/>
            <pc:sldMk cId="0" sldId="278"/>
            <ac:spMk id="5217" creationId="{98BD285D-2AA8-4F9A-94C5-466993E51BDC}"/>
          </ac:spMkLst>
        </pc:spChg>
        <pc:spChg chg="mod">
          <ac:chgData name="Riccardo RONCELLA" userId="4714c69e-1613-49c0-b70c-bfb430bc431f" providerId="ADAL" clId="{BD5AD468-C793-4C74-8D5D-7E8CFF440FAB}" dt="2021-09-22T14:51:33.797" v="70" actId="1076"/>
          <ac:spMkLst>
            <pc:docMk/>
            <pc:sldMk cId="0" sldId="278"/>
            <ac:spMk id="5218" creationId="{AD06B1B3-70E9-49C6-A9B1-64E01A53F280}"/>
          </ac:spMkLst>
        </pc:spChg>
        <pc:spChg chg="mod">
          <ac:chgData name="Riccardo RONCELLA" userId="4714c69e-1613-49c0-b70c-bfb430bc431f" providerId="ADAL" clId="{BD5AD468-C793-4C74-8D5D-7E8CFF440FAB}" dt="2021-09-22T14:51:33.797" v="70" actId="1076"/>
          <ac:spMkLst>
            <pc:docMk/>
            <pc:sldMk cId="0" sldId="278"/>
            <ac:spMk id="5219" creationId="{DB22A00F-A0FC-408A-858F-3A37C0CD0C88}"/>
          </ac:spMkLst>
        </pc:spChg>
        <pc:spChg chg="mod">
          <ac:chgData name="Riccardo RONCELLA" userId="4714c69e-1613-49c0-b70c-bfb430bc431f" providerId="ADAL" clId="{BD5AD468-C793-4C74-8D5D-7E8CFF440FAB}" dt="2021-09-22T14:51:33.797" v="70" actId="1076"/>
          <ac:spMkLst>
            <pc:docMk/>
            <pc:sldMk cId="0" sldId="278"/>
            <ac:spMk id="5220" creationId="{02FEE897-AF7C-4D44-AC8D-1CA90774942C}"/>
          </ac:spMkLst>
        </pc:spChg>
        <pc:spChg chg="mod">
          <ac:chgData name="Riccardo RONCELLA" userId="4714c69e-1613-49c0-b70c-bfb430bc431f" providerId="ADAL" clId="{BD5AD468-C793-4C74-8D5D-7E8CFF440FAB}" dt="2021-09-22T14:51:33.797" v="70" actId="1076"/>
          <ac:spMkLst>
            <pc:docMk/>
            <pc:sldMk cId="0" sldId="278"/>
            <ac:spMk id="5221" creationId="{D774C5E7-DDB1-4210-87E2-FA33CD8EDF31}"/>
          </ac:spMkLst>
        </pc:spChg>
        <pc:spChg chg="mod">
          <ac:chgData name="Riccardo RONCELLA" userId="4714c69e-1613-49c0-b70c-bfb430bc431f" providerId="ADAL" clId="{BD5AD468-C793-4C74-8D5D-7E8CFF440FAB}" dt="2021-09-22T14:51:33.797" v="70" actId="1076"/>
          <ac:spMkLst>
            <pc:docMk/>
            <pc:sldMk cId="0" sldId="278"/>
            <ac:spMk id="5222" creationId="{453470F9-AEB3-4AF0-9F3D-D24E31ADD09B}"/>
          </ac:spMkLst>
        </pc:spChg>
        <pc:spChg chg="mod">
          <ac:chgData name="Riccardo RONCELLA" userId="4714c69e-1613-49c0-b70c-bfb430bc431f" providerId="ADAL" clId="{BD5AD468-C793-4C74-8D5D-7E8CFF440FAB}" dt="2021-09-22T14:51:33.797" v="70" actId="1076"/>
          <ac:spMkLst>
            <pc:docMk/>
            <pc:sldMk cId="0" sldId="278"/>
            <ac:spMk id="5223" creationId="{0AE72E86-BAEE-4A16-A4C9-1BE7F5366C6F}"/>
          </ac:spMkLst>
        </pc:spChg>
        <pc:spChg chg="mod">
          <ac:chgData name="Riccardo RONCELLA" userId="4714c69e-1613-49c0-b70c-bfb430bc431f" providerId="ADAL" clId="{BD5AD468-C793-4C74-8D5D-7E8CFF440FAB}" dt="2021-09-22T14:51:33.797" v="70" actId="1076"/>
          <ac:spMkLst>
            <pc:docMk/>
            <pc:sldMk cId="0" sldId="278"/>
            <ac:spMk id="5224" creationId="{FFD4398D-3704-42C9-91BE-CBA5A4B50C65}"/>
          </ac:spMkLst>
        </pc:spChg>
        <pc:spChg chg="mod">
          <ac:chgData name="Riccardo RONCELLA" userId="4714c69e-1613-49c0-b70c-bfb430bc431f" providerId="ADAL" clId="{BD5AD468-C793-4C74-8D5D-7E8CFF440FAB}" dt="2021-09-22T14:51:33.797" v="70" actId="1076"/>
          <ac:spMkLst>
            <pc:docMk/>
            <pc:sldMk cId="0" sldId="278"/>
            <ac:spMk id="5225" creationId="{7FEFB5E1-4C0F-4FEE-A66C-D941E554B01E}"/>
          </ac:spMkLst>
        </pc:spChg>
        <pc:spChg chg="mod">
          <ac:chgData name="Riccardo RONCELLA" userId="4714c69e-1613-49c0-b70c-bfb430bc431f" providerId="ADAL" clId="{BD5AD468-C793-4C74-8D5D-7E8CFF440FAB}" dt="2021-09-22T14:51:33.797" v="70" actId="1076"/>
          <ac:spMkLst>
            <pc:docMk/>
            <pc:sldMk cId="0" sldId="278"/>
            <ac:spMk id="5226" creationId="{642C8429-BA6C-44C5-8A4C-E285974255E9}"/>
          </ac:spMkLst>
        </pc:spChg>
        <pc:spChg chg="mod">
          <ac:chgData name="Riccardo RONCELLA" userId="4714c69e-1613-49c0-b70c-bfb430bc431f" providerId="ADAL" clId="{BD5AD468-C793-4C74-8D5D-7E8CFF440FAB}" dt="2021-09-22T14:51:33.797" v="70" actId="1076"/>
          <ac:spMkLst>
            <pc:docMk/>
            <pc:sldMk cId="0" sldId="278"/>
            <ac:spMk id="5227" creationId="{BB5E8B86-AAF4-4924-83B3-AB8CB98A51F5}"/>
          </ac:spMkLst>
        </pc:spChg>
        <pc:spChg chg="mod">
          <ac:chgData name="Riccardo RONCELLA" userId="4714c69e-1613-49c0-b70c-bfb430bc431f" providerId="ADAL" clId="{BD5AD468-C793-4C74-8D5D-7E8CFF440FAB}" dt="2021-09-22T14:51:33.797" v="70" actId="1076"/>
          <ac:spMkLst>
            <pc:docMk/>
            <pc:sldMk cId="0" sldId="278"/>
            <ac:spMk id="5228" creationId="{556875C8-2608-4FDF-8274-AB6CF1103164}"/>
          </ac:spMkLst>
        </pc:spChg>
        <pc:spChg chg="mod">
          <ac:chgData name="Riccardo RONCELLA" userId="4714c69e-1613-49c0-b70c-bfb430bc431f" providerId="ADAL" clId="{BD5AD468-C793-4C74-8D5D-7E8CFF440FAB}" dt="2021-09-22T14:51:33.797" v="70" actId="1076"/>
          <ac:spMkLst>
            <pc:docMk/>
            <pc:sldMk cId="0" sldId="278"/>
            <ac:spMk id="5229" creationId="{72A06436-9FA6-4253-8C75-6ECA52DE2C17}"/>
          </ac:spMkLst>
        </pc:spChg>
        <pc:grpChg chg="add mod">
          <ac:chgData name="Riccardo RONCELLA" userId="4714c69e-1613-49c0-b70c-bfb430bc431f" providerId="ADAL" clId="{BD5AD468-C793-4C74-8D5D-7E8CFF440FAB}" dt="2021-09-22T14:51:33.797" v="70" actId="1076"/>
          <ac:grpSpMkLst>
            <pc:docMk/>
            <pc:sldMk cId="0" sldId="278"/>
            <ac:grpSpMk id="2" creationId="{9C83F551-022D-44FB-A31A-9B5FDAD0E922}"/>
          </ac:grpSpMkLst>
        </pc:grpChg>
        <pc:grpChg chg="mod">
          <ac:chgData name="Riccardo RONCELLA" userId="4714c69e-1613-49c0-b70c-bfb430bc431f" providerId="ADAL" clId="{BD5AD468-C793-4C74-8D5D-7E8CFF440FAB}" dt="2021-09-22T14:51:33.797" v="70" actId="1076"/>
          <ac:grpSpMkLst>
            <pc:docMk/>
            <pc:sldMk cId="0" sldId="278"/>
            <ac:grpSpMk id="5131" creationId="{F6CA5D25-AF2F-44B5-A585-2426A7602F8F}"/>
          </ac:grpSpMkLst>
        </pc:grpChg>
        <pc:grpChg chg="mod">
          <ac:chgData name="Riccardo RONCELLA" userId="4714c69e-1613-49c0-b70c-bfb430bc431f" providerId="ADAL" clId="{BD5AD468-C793-4C74-8D5D-7E8CFF440FAB}" dt="2021-09-22T14:51:33.797" v="70" actId="1076"/>
          <ac:grpSpMkLst>
            <pc:docMk/>
            <pc:sldMk cId="0" sldId="278"/>
            <ac:grpSpMk id="5132" creationId="{605323E7-81F3-40F6-9A51-36C28826A35D}"/>
          </ac:grpSpMkLst>
        </pc:grpChg>
        <pc:grpChg chg="mod">
          <ac:chgData name="Riccardo RONCELLA" userId="4714c69e-1613-49c0-b70c-bfb430bc431f" providerId="ADAL" clId="{BD5AD468-C793-4C74-8D5D-7E8CFF440FAB}" dt="2021-09-22T14:51:33.797" v="70" actId="1076"/>
          <ac:grpSpMkLst>
            <pc:docMk/>
            <pc:sldMk cId="0" sldId="278"/>
            <ac:grpSpMk id="5135" creationId="{5C12AE04-AE6F-4FD6-85F7-A7D97CEB2D04}"/>
          </ac:grpSpMkLst>
        </pc:grpChg>
        <pc:grpChg chg="mod">
          <ac:chgData name="Riccardo RONCELLA" userId="4714c69e-1613-49c0-b70c-bfb430bc431f" providerId="ADAL" clId="{BD5AD468-C793-4C74-8D5D-7E8CFF440FAB}" dt="2021-09-22T14:51:33.797" v="70" actId="1076"/>
          <ac:grpSpMkLst>
            <pc:docMk/>
            <pc:sldMk cId="0" sldId="278"/>
            <ac:grpSpMk id="5212" creationId="{2D188895-5D8D-42E6-A186-4F46017A3B86}"/>
          </ac:grpSpMkLst>
        </pc:grpChg>
        <pc:picChg chg="mod">
          <ac:chgData name="Riccardo RONCELLA" userId="4714c69e-1613-49c0-b70c-bfb430bc431f" providerId="ADAL" clId="{BD5AD468-C793-4C74-8D5D-7E8CFF440FAB}" dt="2021-09-22T14:51:33.797" v="70" actId="1076"/>
          <ac:picMkLst>
            <pc:docMk/>
            <pc:sldMk cId="0" sldId="278"/>
            <ac:picMk id="5216" creationId="{D5CE94DA-A02C-48E4-8A98-E6F757A2902B}"/>
          </ac:picMkLst>
        </pc:picChg>
      </pc:sldChg>
      <pc:sldChg chg="modSp add del">
        <pc:chgData name="Riccardo RONCELLA" userId="4714c69e-1613-49c0-b70c-bfb430bc431f" providerId="ADAL" clId="{BD5AD468-C793-4C74-8D5D-7E8CFF440FAB}" dt="2021-09-23T13:39:33.737" v="293" actId="47"/>
        <pc:sldMkLst>
          <pc:docMk/>
          <pc:sldMk cId="0" sldId="279"/>
        </pc:sldMkLst>
        <pc:spChg chg="mod">
          <ac:chgData name="Riccardo RONCELLA" userId="4714c69e-1613-49c0-b70c-bfb430bc431f" providerId="ADAL" clId="{BD5AD468-C793-4C74-8D5D-7E8CFF440FAB}" dt="2021-09-22T14:57:25.686" v="111" actId="1076"/>
          <ac:spMkLst>
            <pc:docMk/>
            <pc:sldMk cId="0" sldId="279"/>
            <ac:spMk id="3" creationId="{55EECD11-EC7C-43E6-BAA7-4229CBCB96D2}"/>
          </ac:spMkLst>
        </pc:spChg>
        <pc:spChg chg="mod">
          <ac:chgData name="Riccardo RONCELLA" userId="4714c69e-1613-49c0-b70c-bfb430bc431f" providerId="ADAL" clId="{BD5AD468-C793-4C74-8D5D-7E8CFF440FAB}" dt="2021-09-22T14:57:25.686" v="111" actId="1076"/>
          <ac:spMkLst>
            <pc:docMk/>
            <pc:sldMk cId="0" sldId="279"/>
            <ac:spMk id="19" creationId="{E8986333-581A-4014-854D-58D47708B718}"/>
          </ac:spMkLst>
        </pc:spChg>
        <pc:spChg chg="mod">
          <ac:chgData name="Riccardo RONCELLA" userId="4714c69e-1613-49c0-b70c-bfb430bc431f" providerId="ADAL" clId="{BD5AD468-C793-4C74-8D5D-7E8CFF440FAB}" dt="2021-09-22T14:57:25.686" v="111" actId="1076"/>
          <ac:spMkLst>
            <pc:docMk/>
            <pc:sldMk cId="0" sldId="279"/>
            <ac:spMk id="34" creationId="{37494C79-67FB-4999-B0CD-5505F2E92055}"/>
          </ac:spMkLst>
        </pc:spChg>
        <pc:spChg chg="mod">
          <ac:chgData name="Riccardo RONCELLA" userId="4714c69e-1613-49c0-b70c-bfb430bc431f" providerId="ADAL" clId="{BD5AD468-C793-4C74-8D5D-7E8CFF440FAB}" dt="2021-09-22T14:57:25.686" v="111" actId="1076"/>
          <ac:spMkLst>
            <pc:docMk/>
            <pc:sldMk cId="0" sldId="279"/>
            <ac:spMk id="11267" creationId="{CDBE3975-4C75-4D83-B107-EE9619B37BAD}"/>
          </ac:spMkLst>
        </pc:spChg>
        <pc:spChg chg="mod">
          <ac:chgData name="Riccardo RONCELLA" userId="4714c69e-1613-49c0-b70c-bfb430bc431f" providerId="ADAL" clId="{BD5AD468-C793-4C74-8D5D-7E8CFF440FAB}" dt="2021-09-22T14:57:25.686" v="111" actId="1076"/>
          <ac:spMkLst>
            <pc:docMk/>
            <pc:sldMk cId="0" sldId="279"/>
            <ac:spMk id="11268" creationId="{91F063B7-C0E8-4891-B467-3CAD6AC0DEF5}"/>
          </ac:spMkLst>
        </pc:spChg>
        <pc:spChg chg="mod">
          <ac:chgData name="Riccardo RONCELLA" userId="4714c69e-1613-49c0-b70c-bfb430bc431f" providerId="ADAL" clId="{BD5AD468-C793-4C74-8D5D-7E8CFF440FAB}" dt="2021-09-22T14:57:25.686" v="111" actId="1076"/>
          <ac:spMkLst>
            <pc:docMk/>
            <pc:sldMk cId="0" sldId="279"/>
            <ac:spMk id="11269" creationId="{BFA0ADBC-6296-4751-9CF8-5AF257B87EF7}"/>
          </ac:spMkLst>
        </pc:spChg>
        <pc:spChg chg="mod">
          <ac:chgData name="Riccardo RONCELLA" userId="4714c69e-1613-49c0-b70c-bfb430bc431f" providerId="ADAL" clId="{BD5AD468-C793-4C74-8D5D-7E8CFF440FAB}" dt="2021-09-22T14:57:25.686" v="111" actId="1076"/>
          <ac:spMkLst>
            <pc:docMk/>
            <pc:sldMk cId="0" sldId="279"/>
            <ac:spMk id="11270" creationId="{E10BFA0A-9D2A-4083-8C78-81CCC8EFFCC3}"/>
          </ac:spMkLst>
        </pc:spChg>
        <pc:spChg chg="mod">
          <ac:chgData name="Riccardo RONCELLA" userId="4714c69e-1613-49c0-b70c-bfb430bc431f" providerId="ADAL" clId="{BD5AD468-C793-4C74-8D5D-7E8CFF440FAB}" dt="2021-09-22T14:57:25.686" v="111" actId="1076"/>
          <ac:spMkLst>
            <pc:docMk/>
            <pc:sldMk cId="0" sldId="279"/>
            <ac:spMk id="11272" creationId="{C55C86E9-4642-480D-8A33-A6AA2587F397}"/>
          </ac:spMkLst>
        </pc:spChg>
        <pc:spChg chg="mod">
          <ac:chgData name="Riccardo RONCELLA" userId="4714c69e-1613-49c0-b70c-bfb430bc431f" providerId="ADAL" clId="{BD5AD468-C793-4C74-8D5D-7E8CFF440FAB}" dt="2021-09-22T14:57:25.686" v="111" actId="1076"/>
          <ac:spMkLst>
            <pc:docMk/>
            <pc:sldMk cId="0" sldId="279"/>
            <ac:spMk id="11273" creationId="{5C8355E4-03F2-4346-8127-13EDDD4BA0AA}"/>
          </ac:spMkLst>
        </pc:spChg>
        <pc:spChg chg="mod">
          <ac:chgData name="Riccardo RONCELLA" userId="4714c69e-1613-49c0-b70c-bfb430bc431f" providerId="ADAL" clId="{BD5AD468-C793-4C74-8D5D-7E8CFF440FAB}" dt="2021-09-22T14:57:20.119" v="110" actId="14100"/>
          <ac:spMkLst>
            <pc:docMk/>
            <pc:sldMk cId="0" sldId="279"/>
            <ac:spMk id="11274" creationId="{2F4B154C-DC03-4459-BCEC-01C9115FC349}"/>
          </ac:spMkLst>
        </pc:spChg>
        <pc:spChg chg="mod">
          <ac:chgData name="Riccardo RONCELLA" userId="4714c69e-1613-49c0-b70c-bfb430bc431f" providerId="ADAL" clId="{BD5AD468-C793-4C74-8D5D-7E8CFF440FAB}" dt="2021-09-22T14:57:12.386" v="108" actId="2711"/>
          <ac:spMkLst>
            <pc:docMk/>
            <pc:sldMk cId="0" sldId="279"/>
            <ac:spMk id="11275" creationId="{8D322ECE-D7E7-4E23-A5EF-D0FF308D1A3E}"/>
          </ac:spMkLst>
        </pc:spChg>
        <pc:spChg chg="mod">
          <ac:chgData name="Riccardo RONCELLA" userId="4714c69e-1613-49c0-b70c-bfb430bc431f" providerId="ADAL" clId="{BD5AD468-C793-4C74-8D5D-7E8CFF440FAB}" dt="2021-09-22T14:57:25.686" v="111" actId="1076"/>
          <ac:spMkLst>
            <pc:docMk/>
            <pc:sldMk cId="0" sldId="279"/>
            <ac:spMk id="11281" creationId="{8FD424FD-4A64-4AD8-9D65-30DF6D4FB530}"/>
          </ac:spMkLst>
        </pc:spChg>
        <pc:spChg chg="mod">
          <ac:chgData name="Riccardo RONCELLA" userId="4714c69e-1613-49c0-b70c-bfb430bc431f" providerId="ADAL" clId="{BD5AD468-C793-4C74-8D5D-7E8CFF440FAB}" dt="2021-09-22T14:57:25.686" v="111" actId="1076"/>
          <ac:spMkLst>
            <pc:docMk/>
            <pc:sldMk cId="0" sldId="279"/>
            <ac:spMk id="11282" creationId="{B14F08D8-709D-4287-BBE5-39B6767DBF68}"/>
          </ac:spMkLst>
        </pc:spChg>
        <pc:spChg chg="mod">
          <ac:chgData name="Riccardo RONCELLA" userId="4714c69e-1613-49c0-b70c-bfb430bc431f" providerId="ADAL" clId="{BD5AD468-C793-4C74-8D5D-7E8CFF440FAB}" dt="2021-09-22T14:57:25.686" v="111" actId="1076"/>
          <ac:spMkLst>
            <pc:docMk/>
            <pc:sldMk cId="0" sldId="279"/>
            <ac:spMk id="11283" creationId="{63E0A850-64A8-4A3C-8B52-4A0BB1520ADA}"/>
          </ac:spMkLst>
        </pc:spChg>
        <pc:spChg chg="mod">
          <ac:chgData name="Riccardo RONCELLA" userId="4714c69e-1613-49c0-b70c-bfb430bc431f" providerId="ADAL" clId="{BD5AD468-C793-4C74-8D5D-7E8CFF440FAB}" dt="2021-09-22T14:57:33.038" v="112" actId="14100"/>
          <ac:spMkLst>
            <pc:docMk/>
            <pc:sldMk cId="0" sldId="279"/>
            <ac:spMk id="11284" creationId="{25159964-4538-45EB-9825-99F0CCC95BD2}"/>
          </ac:spMkLst>
        </pc:spChg>
        <pc:spChg chg="mod">
          <ac:chgData name="Riccardo RONCELLA" userId="4714c69e-1613-49c0-b70c-bfb430bc431f" providerId="ADAL" clId="{BD5AD468-C793-4C74-8D5D-7E8CFF440FAB}" dt="2021-09-22T14:57:25.686" v="111" actId="1076"/>
          <ac:spMkLst>
            <pc:docMk/>
            <pc:sldMk cId="0" sldId="279"/>
            <ac:spMk id="11285" creationId="{44DF697C-73FC-4E19-96A0-7FE33FA35EDD}"/>
          </ac:spMkLst>
        </pc:spChg>
        <pc:spChg chg="mod">
          <ac:chgData name="Riccardo RONCELLA" userId="4714c69e-1613-49c0-b70c-bfb430bc431f" providerId="ADAL" clId="{BD5AD468-C793-4C74-8D5D-7E8CFF440FAB}" dt="2021-09-22T14:57:25.686" v="111" actId="1076"/>
          <ac:spMkLst>
            <pc:docMk/>
            <pc:sldMk cId="0" sldId="279"/>
            <ac:spMk id="11287" creationId="{3F7EC8FF-57FC-4DD5-9192-8BE601FECCAF}"/>
          </ac:spMkLst>
        </pc:spChg>
        <pc:spChg chg="mod">
          <ac:chgData name="Riccardo RONCELLA" userId="4714c69e-1613-49c0-b70c-bfb430bc431f" providerId="ADAL" clId="{BD5AD468-C793-4C74-8D5D-7E8CFF440FAB}" dt="2021-09-22T14:57:25.686" v="111" actId="1076"/>
          <ac:spMkLst>
            <pc:docMk/>
            <pc:sldMk cId="0" sldId="279"/>
            <ac:spMk id="11288" creationId="{E43A3BAE-1377-4B59-BD62-D0B0CE133AE6}"/>
          </ac:spMkLst>
        </pc:spChg>
        <pc:spChg chg="mod">
          <ac:chgData name="Riccardo RONCELLA" userId="4714c69e-1613-49c0-b70c-bfb430bc431f" providerId="ADAL" clId="{BD5AD468-C793-4C74-8D5D-7E8CFF440FAB}" dt="2021-09-22T14:57:25.686" v="111" actId="1076"/>
          <ac:spMkLst>
            <pc:docMk/>
            <pc:sldMk cId="0" sldId="279"/>
            <ac:spMk id="11289" creationId="{B43F2D3B-C82A-47ED-B8FB-0C95C5E5CE26}"/>
          </ac:spMkLst>
        </pc:spChg>
        <pc:spChg chg="mod">
          <ac:chgData name="Riccardo RONCELLA" userId="4714c69e-1613-49c0-b70c-bfb430bc431f" providerId="ADAL" clId="{BD5AD468-C793-4C74-8D5D-7E8CFF440FAB}" dt="2021-09-22T14:57:25.686" v="111" actId="1076"/>
          <ac:spMkLst>
            <pc:docMk/>
            <pc:sldMk cId="0" sldId="279"/>
            <ac:spMk id="11290" creationId="{4D177D3C-E76A-4597-BC74-800BDE16620F}"/>
          </ac:spMkLst>
        </pc:spChg>
        <pc:spChg chg="mod">
          <ac:chgData name="Riccardo RONCELLA" userId="4714c69e-1613-49c0-b70c-bfb430bc431f" providerId="ADAL" clId="{BD5AD468-C793-4C74-8D5D-7E8CFF440FAB}" dt="2021-09-22T14:57:25.686" v="111" actId="1076"/>
          <ac:spMkLst>
            <pc:docMk/>
            <pc:sldMk cId="0" sldId="279"/>
            <ac:spMk id="11291" creationId="{CF9EB117-6AAD-4900-A33C-04E4187BEF4B}"/>
          </ac:spMkLst>
        </pc:spChg>
        <pc:spChg chg="mod">
          <ac:chgData name="Riccardo RONCELLA" userId="4714c69e-1613-49c0-b70c-bfb430bc431f" providerId="ADAL" clId="{BD5AD468-C793-4C74-8D5D-7E8CFF440FAB}" dt="2021-09-22T14:57:25.686" v="111" actId="1076"/>
          <ac:spMkLst>
            <pc:docMk/>
            <pc:sldMk cId="0" sldId="279"/>
            <ac:spMk id="11292" creationId="{9EEEFA50-A37C-49F3-985C-6A2DB1C08888}"/>
          </ac:spMkLst>
        </pc:spChg>
        <pc:spChg chg="mod">
          <ac:chgData name="Riccardo RONCELLA" userId="4714c69e-1613-49c0-b70c-bfb430bc431f" providerId="ADAL" clId="{BD5AD468-C793-4C74-8D5D-7E8CFF440FAB}" dt="2021-09-22T14:57:25.686" v="111" actId="1076"/>
          <ac:spMkLst>
            <pc:docMk/>
            <pc:sldMk cId="0" sldId="279"/>
            <ac:spMk id="11293" creationId="{EEE2ED2B-8125-4075-BF14-E1263B854C7B}"/>
          </ac:spMkLst>
        </pc:spChg>
        <pc:spChg chg="mod">
          <ac:chgData name="Riccardo RONCELLA" userId="4714c69e-1613-49c0-b70c-bfb430bc431f" providerId="ADAL" clId="{BD5AD468-C793-4C74-8D5D-7E8CFF440FAB}" dt="2021-09-22T14:57:25.686" v="111" actId="1076"/>
          <ac:spMkLst>
            <pc:docMk/>
            <pc:sldMk cId="0" sldId="279"/>
            <ac:spMk id="11294" creationId="{BC94D850-BC9B-4DF2-ACC5-02B81A3D822C}"/>
          </ac:spMkLst>
        </pc:spChg>
        <pc:spChg chg="mod">
          <ac:chgData name="Riccardo RONCELLA" userId="4714c69e-1613-49c0-b70c-bfb430bc431f" providerId="ADAL" clId="{BD5AD468-C793-4C74-8D5D-7E8CFF440FAB}" dt="2021-09-22T14:57:25.686" v="111" actId="1076"/>
          <ac:spMkLst>
            <pc:docMk/>
            <pc:sldMk cId="0" sldId="279"/>
            <ac:spMk id="11295" creationId="{7458608A-12E2-4D0E-A9FA-15E5A74F19B1}"/>
          </ac:spMkLst>
        </pc:spChg>
        <pc:grpChg chg="mod">
          <ac:chgData name="Riccardo RONCELLA" userId="4714c69e-1613-49c0-b70c-bfb430bc431f" providerId="ADAL" clId="{BD5AD468-C793-4C74-8D5D-7E8CFF440FAB}" dt="2021-09-22T14:57:25.686" v="111" actId="1076"/>
          <ac:grpSpMkLst>
            <pc:docMk/>
            <pc:sldMk cId="0" sldId="279"/>
            <ac:grpSpMk id="11266" creationId="{00622D69-3C18-45E9-B792-382F2265FA09}"/>
          </ac:grpSpMkLst>
        </pc:grpChg>
        <pc:cxnChg chg="mod">
          <ac:chgData name="Riccardo RONCELLA" userId="4714c69e-1613-49c0-b70c-bfb430bc431f" providerId="ADAL" clId="{BD5AD468-C793-4C74-8D5D-7E8CFF440FAB}" dt="2021-09-22T14:57:25.686" v="111" actId="1076"/>
          <ac:cxnSpMkLst>
            <pc:docMk/>
            <pc:sldMk cId="0" sldId="279"/>
            <ac:cxnSpMk id="27" creationId="{D69537F5-B980-4EB9-95B6-F372A342C93B}"/>
          </ac:cxnSpMkLst>
        </pc:cxnChg>
        <pc:cxnChg chg="mod">
          <ac:chgData name="Riccardo RONCELLA" userId="4714c69e-1613-49c0-b70c-bfb430bc431f" providerId="ADAL" clId="{BD5AD468-C793-4C74-8D5D-7E8CFF440FAB}" dt="2021-09-22T14:57:25.686" v="111" actId="1076"/>
          <ac:cxnSpMkLst>
            <pc:docMk/>
            <pc:sldMk cId="0" sldId="279"/>
            <ac:cxnSpMk id="28" creationId="{5182CCFD-666E-46DA-AE05-129F4750D96B}"/>
          </ac:cxnSpMkLst>
        </pc:cxnChg>
        <pc:cxnChg chg="mod">
          <ac:chgData name="Riccardo RONCELLA" userId="4714c69e-1613-49c0-b70c-bfb430bc431f" providerId="ADAL" clId="{BD5AD468-C793-4C74-8D5D-7E8CFF440FAB}" dt="2021-09-22T14:57:25.686" v="111" actId="1076"/>
          <ac:cxnSpMkLst>
            <pc:docMk/>
            <pc:sldMk cId="0" sldId="279"/>
            <ac:cxnSpMk id="29" creationId="{58120F40-30AA-4F0E-AED6-FF81E33BA43B}"/>
          </ac:cxnSpMkLst>
        </pc:cxnChg>
        <pc:cxnChg chg="mod">
          <ac:chgData name="Riccardo RONCELLA" userId="4714c69e-1613-49c0-b70c-bfb430bc431f" providerId="ADAL" clId="{BD5AD468-C793-4C74-8D5D-7E8CFF440FAB}" dt="2021-09-22T14:57:25.686" v="111" actId="1076"/>
          <ac:cxnSpMkLst>
            <pc:docMk/>
            <pc:sldMk cId="0" sldId="279"/>
            <ac:cxnSpMk id="33" creationId="{948CA67A-A134-44BF-8B3C-00C909B840C6}"/>
          </ac:cxnSpMkLst>
        </pc:cxnChg>
      </pc:sldChg>
      <pc:sldChg chg="del">
        <pc:chgData name="Riccardo RONCELLA" userId="4714c69e-1613-49c0-b70c-bfb430bc431f" providerId="ADAL" clId="{BD5AD468-C793-4C74-8D5D-7E8CFF440FAB}" dt="2021-09-22T14:47:15.053" v="26" actId="47"/>
        <pc:sldMkLst>
          <pc:docMk/>
          <pc:sldMk cId="1058464010" sldId="279"/>
        </pc:sldMkLst>
      </pc:sldChg>
      <pc:sldChg chg="modSp add del">
        <pc:chgData name="Riccardo RONCELLA" userId="4714c69e-1613-49c0-b70c-bfb430bc431f" providerId="ADAL" clId="{BD5AD468-C793-4C74-8D5D-7E8CFF440FAB}" dt="2021-09-23T13:39:33.737" v="293" actId="47"/>
        <pc:sldMkLst>
          <pc:docMk/>
          <pc:sldMk cId="0" sldId="280"/>
        </pc:sldMkLst>
        <pc:spChg chg="mod">
          <ac:chgData name="Riccardo RONCELLA" userId="4714c69e-1613-49c0-b70c-bfb430bc431f" providerId="ADAL" clId="{BD5AD468-C793-4C74-8D5D-7E8CFF440FAB}" dt="2021-09-22T15:12:20.702" v="214" actId="1076"/>
          <ac:spMkLst>
            <pc:docMk/>
            <pc:sldMk cId="0" sldId="280"/>
            <ac:spMk id="23555" creationId="{54FD123B-22BC-4F59-987F-A3361DD1B2BC}"/>
          </ac:spMkLst>
        </pc:spChg>
        <pc:spChg chg="mod">
          <ac:chgData name="Riccardo RONCELLA" userId="4714c69e-1613-49c0-b70c-bfb430bc431f" providerId="ADAL" clId="{BD5AD468-C793-4C74-8D5D-7E8CFF440FAB}" dt="2021-09-22T15:12:28.646" v="217" actId="1076"/>
          <ac:spMkLst>
            <pc:docMk/>
            <pc:sldMk cId="0" sldId="280"/>
            <ac:spMk id="23556" creationId="{92C0C333-36C4-471D-9BC7-C25FA9BB021D}"/>
          </ac:spMkLst>
        </pc:spChg>
        <pc:spChg chg="mod">
          <ac:chgData name="Riccardo RONCELLA" userId="4714c69e-1613-49c0-b70c-bfb430bc431f" providerId="ADAL" clId="{BD5AD468-C793-4C74-8D5D-7E8CFF440FAB}" dt="2021-09-22T15:12:26.759" v="216" actId="14100"/>
          <ac:spMkLst>
            <pc:docMk/>
            <pc:sldMk cId="0" sldId="280"/>
            <ac:spMk id="23557" creationId="{7EA52B52-5F18-4820-9056-DBA0B927F953}"/>
          </ac:spMkLst>
        </pc:spChg>
        <pc:spChg chg="mod">
          <ac:chgData name="Riccardo RONCELLA" userId="4714c69e-1613-49c0-b70c-bfb430bc431f" providerId="ADAL" clId="{BD5AD468-C793-4C74-8D5D-7E8CFF440FAB}" dt="2021-09-22T15:12:41.399" v="220" actId="14100"/>
          <ac:spMkLst>
            <pc:docMk/>
            <pc:sldMk cId="0" sldId="280"/>
            <ac:spMk id="23558" creationId="{F16882CD-7BDA-4B6F-9B55-AA9D82F753E7}"/>
          </ac:spMkLst>
        </pc:spChg>
        <pc:spChg chg="mod">
          <ac:chgData name="Riccardo RONCELLA" userId="4714c69e-1613-49c0-b70c-bfb430bc431f" providerId="ADAL" clId="{BD5AD468-C793-4C74-8D5D-7E8CFF440FAB}" dt="2021-09-22T15:12:31.286" v="218" actId="1076"/>
          <ac:spMkLst>
            <pc:docMk/>
            <pc:sldMk cId="0" sldId="280"/>
            <ac:spMk id="23559" creationId="{CFBC2884-E003-45CE-98AD-CC7A928D7B1A}"/>
          </ac:spMkLst>
        </pc:spChg>
        <pc:picChg chg="mod">
          <ac:chgData name="Riccardo RONCELLA" userId="4714c69e-1613-49c0-b70c-bfb430bc431f" providerId="ADAL" clId="{BD5AD468-C793-4C74-8D5D-7E8CFF440FAB}" dt="2021-09-22T15:12:24.694" v="215" actId="1076"/>
          <ac:picMkLst>
            <pc:docMk/>
            <pc:sldMk cId="0" sldId="280"/>
            <ac:picMk id="23554" creationId="{773E01DA-923B-48CE-B2FC-6F960E5BCC24}"/>
          </ac:picMkLst>
        </pc:picChg>
      </pc:sldChg>
      <pc:sldChg chg="modSp add del">
        <pc:chgData name="Riccardo RONCELLA" userId="4714c69e-1613-49c0-b70c-bfb430bc431f" providerId="ADAL" clId="{BD5AD468-C793-4C74-8D5D-7E8CFF440FAB}" dt="2021-09-23T13:39:33.737" v="293" actId="47"/>
        <pc:sldMkLst>
          <pc:docMk/>
          <pc:sldMk cId="0" sldId="281"/>
        </pc:sldMkLst>
        <pc:spChg chg="mod">
          <ac:chgData name="Riccardo RONCELLA" userId="4714c69e-1613-49c0-b70c-bfb430bc431f" providerId="ADAL" clId="{BD5AD468-C793-4C74-8D5D-7E8CFF440FAB}" dt="2021-09-22T15:13:22.062" v="230" actId="1076"/>
          <ac:spMkLst>
            <pc:docMk/>
            <pc:sldMk cId="0" sldId="281"/>
            <ac:spMk id="6" creationId="{FB8F3090-DF95-4F97-8893-42D63B3AF819}"/>
          </ac:spMkLst>
        </pc:spChg>
        <pc:spChg chg="mod">
          <ac:chgData name="Riccardo RONCELLA" userId="4714c69e-1613-49c0-b70c-bfb430bc431f" providerId="ADAL" clId="{BD5AD468-C793-4C74-8D5D-7E8CFF440FAB}" dt="2021-09-22T15:13:11.118" v="225" actId="1076"/>
          <ac:spMkLst>
            <pc:docMk/>
            <pc:sldMk cId="0" sldId="281"/>
            <ac:spMk id="24579" creationId="{B6D2CFC2-BCAA-4923-8871-C6176AB60229}"/>
          </ac:spMkLst>
        </pc:spChg>
        <pc:spChg chg="mod">
          <ac:chgData name="Riccardo RONCELLA" userId="4714c69e-1613-49c0-b70c-bfb430bc431f" providerId="ADAL" clId="{BD5AD468-C793-4C74-8D5D-7E8CFF440FAB}" dt="2021-09-22T15:13:07.366" v="224" actId="14100"/>
          <ac:spMkLst>
            <pc:docMk/>
            <pc:sldMk cId="0" sldId="281"/>
            <ac:spMk id="24580" creationId="{73683B4A-3913-47D9-B205-25C3234F0EF9}"/>
          </ac:spMkLst>
        </pc:spChg>
        <pc:spChg chg="mod">
          <ac:chgData name="Riccardo RONCELLA" userId="4714c69e-1613-49c0-b70c-bfb430bc431f" providerId="ADAL" clId="{BD5AD468-C793-4C74-8D5D-7E8CFF440FAB}" dt="2021-09-22T15:13:03.510" v="223" actId="14100"/>
          <ac:spMkLst>
            <pc:docMk/>
            <pc:sldMk cId="0" sldId="281"/>
            <ac:spMk id="24581" creationId="{50397BE0-91D6-4D1D-9F3B-5AD800B60C5D}"/>
          </ac:spMkLst>
        </pc:spChg>
        <pc:picChg chg="mod">
          <ac:chgData name="Riccardo RONCELLA" userId="4714c69e-1613-49c0-b70c-bfb430bc431f" providerId="ADAL" clId="{BD5AD468-C793-4C74-8D5D-7E8CFF440FAB}" dt="2021-09-22T15:13:13.014" v="227" actId="1076"/>
          <ac:picMkLst>
            <pc:docMk/>
            <pc:sldMk cId="0" sldId="281"/>
            <ac:picMk id="24578" creationId="{F27CA46B-5C63-416B-AFBB-6C3155A400A0}"/>
          </ac:picMkLst>
        </pc:picChg>
      </pc:sldChg>
      <pc:sldChg chg="del">
        <pc:chgData name="Riccardo RONCELLA" userId="4714c69e-1613-49c0-b70c-bfb430bc431f" providerId="ADAL" clId="{BD5AD468-C793-4C74-8D5D-7E8CFF440FAB}" dt="2021-09-22T14:47:15.053" v="26" actId="47"/>
        <pc:sldMkLst>
          <pc:docMk/>
          <pc:sldMk cId="1647895975" sldId="281"/>
        </pc:sldMkLst>
      </pc:sldChg>
      <pc:sldChg chg="modSp add del">
        <pc:chgData name="Riccardo RONCELLA" userId="4714c69e-1613-49c0-b70c-bfb430bc431f" providerId="ADAL" clId="{BD5AD468-C793-4C74-8D5D-7E8CFF440FAB}" dt="2021-09-23T13:39:33.737" v="293" actId="47"/>
        <pc:sldMkLst>
          <pc:docMk/>
          <pc:sldMk cId="0" sldId="282"/>
        </pc:sldMkLst>
        <pc:spChg chg="mod">
          <ac:chgData name="Riccardo RONCELLA" userId="4714c69e-1613-49c0-b70c-bfb430bc431f" providerId="ADAL" clId="{BD5AD468-C793-4C74-8D5D-7E8CFF440FAB}" dt="2021-09-22T15:15:48.973" v="254" actId="2711"/>
          <ac:spMkLst>
            <pc:docMk/>
            <pc:sldMk cId="0" sldId="282"/>
            <ac:spMk id="30724" creationId="{D1386A57-80A3-4B4F-948B-AA2C03E44BAF}"/>
          </ac:spMkLst>
        </pc:spChg>
        <pc:picChg chg="mod">
          <ac:chgData name="Riccardo RONCELLA" userId="4714c69e-1613-49c0-b70c-bfb430bc431f" providerId="ADAL" clId="{BD5AD468-C793-4C74-8D5D-7E8CFF440FAB}" dt="2021-09-22T15:15:43.598" v="252" actId="1076"/>
          <ac:picMkLst>
            <pc:docMk/>
            <pc:sldMk cId="0" sldId="282"/>
            <ac:picMk id="30722" creationId="{C30A07DE-FEEF-400B-8BFF-8AFA330E8998}"/>
          </ac:picMkLst>
        </pc:picChg>
        <pc:picChg chg="mod">
          <ac:chgData name="Riccardo RONCELLA" userId="4714c69e-1613-49c0-b70c-bfb430bc431f" providerId="ADAL" clId="{BD5AD468-C793-4C74-8D5D-7E8CFF440FAB}" dt="2021-09-22T15:15:50.622" v="255" actId="1076"/>
          <ac:picMkLst>
            <pc:docMk/>
            <pc:sldMk cId="0" sldId="282"/>
            <ac:picMk id="30723" creationId="{9B7E0B45-277E-4EC1-A28D-9245ADB14CF2}"/>
          </ac:picMkLst>
        </pc:picChg>
      </pc:sldChg>
      <pc:sldChg chg="del">
        <pc:chgData name="Riccardo RONCELLA" userId="4714c69e-1613-49c0-b70c-bfb430bc431f" providerId="ADAL" clId="{BD5AD468-C793-4C74-8D5D-7E8CFF440FAB}" dt="2021-09-22T14:47:15.053" v="26" actId="47"/>
        <pc:sldMkLst>
          <pc:docMk/>
          <pc:sldMk cId="3260917783" sldId="282"/>
        </pc:sldMkLst>
      </pc:sldChg>
      <pc:sldChg chg="modSp add del">
        <pc:chgData name="Riccardo RONCELLA" userId="4714c69e-1613-49c0-b70c-bfb430bc431f" providerId="ADAL" clId="{BD5AD468-C793-4C74-8D5D-7E8CFF440FAB}" dt="2021-09-23T13:53:06.256" v="385" actId="1076"/>
        <pc:sldMkLst>
          <pc:docMk/>
          <pc:sldMk cId="0" sldId="283"/>
        </pc:sldMkLst>
        <pc:spChg chg="mod">
          <ac:chgData name="Riccardo RONCELLA" userId="4714c69e-1613-49c0-b70c-bfb430bc431f" providerId="ADAL" clId="{BD5AD468-C793-4C74-8D5D-7E8CFF440FAB}" dt="2021-09-22T14:58:33.040" v="115" actId="14100"/>
          <ac:spMkLst>
            <pc:docMk/>
            <pc:sldMk cId="0" sldId="283"/>
            <ac:spMk id="7" creationId="{D5413132-CD2A-49C3-95FA-FBF80B0BE8A0}"/>
          </ac:spMkLst>
        </pc:spChg>
        <pc:spChg chg="mod">
          <ac:chgData name="Riccardo RONCELLA" userId="4714c69e-1613-49c0-b70c-bfb430bc431f" providerId="ADAL" clId="{BD5AD468-C793-4C74-8D5D-7E8CFF440FAB}" dt="2021-09-22T14:58:33.040" v="115" actId="14100"/>
          <ac:spMkLst>
            <pc:docMk/>
            <pc:sldMk cId="0" sldId="283"/>
            <ac:spMk id="8" creationId="{EE13A4B1-47EC-44D1-BF48-007B7AD6109C}"/>
          </ac:spMkLst>
        </pc:spChg>
        <pc:spChg chg="mod">
          <ac:chgData name="Riccardo RONCELLA" userId="4714c69e-1613-49c0-b70c-bfb430bc431f" providerId="ADAL" clId="{BD5AD468-C793-4C74-8D5D-7E8CFF440FAB}" dt="2021-09-22T14:58:33.040" v="115" actId="14100"/>
          <ac:spMkLst>
            <pc:docMk/>
            <pc:sldMk cId="0" sldId="283"/>
            <ac:spMk id="19" creationId="{DE105768-C051-4A8C-9700-227BCD504A40}"/>
          </ac:spMkLst>
        </pc:spChg>
        <pc:spChg chg="mod">
          <ac:chgData name="Riccardo RONCELLA" userId="4714c69e-1613-49c0-b70c-bfb430bc431f" providerId="ADAL" clId="{BD5AD468-C793-4C74-8D5D-7E8CFF440FAB}" dt="2021-09-22T14:58:33.040" v="115" actId="14100"/>
          <ac:spMkLst>
            <pc:docMk/>
            <pc:sldMk cId="0" sldId="283"/>
            <ac:spMk id="20" creationId="{AD881312-BAF7-41F9-A66B-3880DB0AA21F}"/>
          </ac:spMkLst>
        </pc:spChg>
        <pc:spChg chg="mod">
          <ac:chgData name="Riccardo RONCELLA" userId="4714c69e-1613-49c0-b70c-bfb430bc431f" providerId="ADAL" clId="{BD5AD468-C793-4C74-8D5D-7E8CFF440FAB}" dt="2021-09-22T14:58:33.040" v="115" actId="14100"/>
          <ac:spMkLst>
            <pc:docMk/>
            <pc:sldMk cId="0" sldId="283"/>
            <ac:spMk id="39" creationId="{6414D6CE-E30A-4509-A86C-A0825B6BB134}"/>
          </ac:spMkLst>
        </pc:spChg>
        <pc:spChg chg="mod">
          <ac:chgData name="Riccardo RONCELLA" userId="4714c69e-1613-49c0-b70c-bfb430bc431f" providerId="ADAL" clId="{BD5AD468-C793-4C74-8D5D-7E8CFF440FAB}" dt="2021-09-22T14:58:33.040" v="115" actId="14100"/>
          <ac:spMkLst>
            <pc:docMk/>
            <pc:sldMk cId="0" sldId="283"/>
            <ac:spMk id="12291" creationId="{55C245FF-02B2-4172-A0D8-4FF1BB7412BE}"/>
          </ac:spMkLst>
        </pc:spChg>
        <pc:spChg chg="mod">
          <ac:chgData name="Riccardo RONCELLA" userId="4714c69e-1613-49c0-b70c-bfb430bc431f" providerId="ADAL" clId="{BD5AD468-C793-4C74-8D5D-7E8CFF440FAB}" dt="2021-09-22T14:58:33.040" v="115" actId="14100"/>
          <ac:spMkLst>
            <pc:docMk/>
            <pc:sldMk cId="0" sldId="283"/>
            <ac:spMk id="12292" creationId="{6F5530C4-09F6-483D-BC9A-0A7A5D5A1C9A}"/>
          </ac:spMkLst>
        </pc:spChg>
        <pc:spChg chg="mod">
          <ac:chgData name="Riccardo RONCELLA" userId="4714c69e-1613-49c0-b70c-bfb430bc431f" providerId="ADAL" clId="{BD5AD468-C793-4C74-8D5D-7E8CFF440FAB}" dt="2021-09-22T14:58:33.040" v="115" actId="14100"/>
          <ac:spMkLst>
            <pc:docMk/>
            <pc:sldMk cId="0" sldId="283"/>
            <ac:spMk id="12293" creationId="{304F79C1-0641-4F9C-BC99-66DCE5E2A75D}"/>
          </ac:spMkLst>
        </pc:spChg>
        <pc:spChg chg="mod">
          <ac:chgData name="Riccardo RONCELLA" userId="4714c69e-1613-49c0-b70c-bfb430bc431f" providerId="ADAL" clId="{BD5AD468-C793-4C74-8D5D-7E8CFF440FAB}" dt="2021-09-22T14:58:33.040" v="115" actId="14100"/>
          <ac:spMkLst>
            <pc:docMk/>
            <pc:sldMk cId="0" sldId="283"/>
            <ac:spMk id="12294" creationId="{CC1D68D8-A71B-40D8-8191-C720283CD9ED}"/>
          </ac:spMkLst>
        </pc:spChg>
        <pc:spChg chg="mod">
          <ac:chgData name="Riccardo RONCELLA" userId="4714c69e-1613-49c0-b70c-bfb430bc431f" providerId="ADAL" clId="{BD5AD468-C793-4C74-8D5D-7E8CFF440FAB}" dt="2021-09-22T14:58:33.040" v="115" actId="14100"/>
          <ac:spMkLst>
            <pc:docMk/>
            <pc:sldMk cId="0" sldId="283"/>
            <ac:spMk id="12295" creationId="{DC8E1DA1-0022-416A-97B2-D06893F44ACA}"/>
          </ac:spMkLst>
        </pc:spChg>
        <pc:spChg chg="mod">
          <ac:chgData name="Riccardo RONCELLA" userId="4714c69e-1613-49c0-b70c-bfb430bc431f" providerId="ADAL" clId="{BD5AD468-C793-4C74-8D5D-7E8CFF440FAB}" dt="2021-09-22T14:58:33.040" v="115" actId="14100"/>
          <ac:spMkLst>
            <pc:docMk/>
            <pc:sldMk cId="0" sldId="283"/>
            <ac:spMk id="12303" creationId="{0EADADB8-3709-41B0-B697-AEE55FFB420F}"/>
          </ac:spMkLst>
        </pc:spChg>
        <pc:spChg chg="mod">
          <ac:chgData name="Riccardo RONCELLA" userId="4714c69e-1613-49c0-b70c-bfb430bc431f" providerId="ADAL" clId="{BD5AD468-C793-4C74-8D5D-7E8CFF440FAB}" dt="2021-09-22T14:58:33.040" v="115" actId="14100"/>
          <ac:spMkLst>
            <pc:docMk/>
            <pc:sldMk cId="0" sldId="283"/>
            <ac:spMk id="12304" creationId="{F1FAFBBC-870D-4531-9761-5049EE757DB9}"/>
          </ac:spMkLst>
        </pc:spChg>
        <pc:spChg chg="mod">
          <ac:chgData name="Riccardo RONCELLA" userId="4714c69e-1613-49c0-b70c-bfb430bc431f" providerId="ADAL" clId="{BD5AD468-C793-4C74-8D5D-7E8CFF440FAB}" dt="2021-09-22T14:58:33.040" v="115" actId="14100"/>
          <ac:spMkLst>
            <pc:docMk/>
            <pc:sldMk cId="0" sldId="283"/>
            <ac:spMk id="12305" creationId="{06AB588A-8391-461E-90F8-36A73A089E24}"/>
          </ac:spMkLst>
        </pc:spChg>
        <pc:spChg chg="mod">
          <ac:chgData name="Riccardo RONCELLA" userId="4714c69e-1613-49c0-b70c-bfb430bc431f" providerId="ADAL" clId="{BD5AD468-C793-4C74-8D5D-7E8CFF440FAB}" dt="2021-09-22T14:58:33.040" v="115" actId="14100"/>
          <ac:spMkLst>
            <pc:docMk/>
            <pc:sldMk cId="0" sldId="283"/>
            <ac:spMk id="12306" creationId="{D322AF36-3A1F-4E9A-809E-A0630F819B40}"/>
          </ac:spMkLst>
        </pc:spChg>
        <pc:spChg chg="mod">
          <ac:chgData name="Riccardo RONCELLA" userId="4714c69e-1613-49c0-b70c-bfb430bc431f" providerId="ADAL" clId="{BD5AD468-C793-4C74-8D5D-7E8CFF440FAB}" dt="2021-09-22T14:58:33.040" v="115" actId="14100"/>
          <ac:spMkLst>
            <pc:docMk/>
            <pc:sldMk cId="0" sldId="283"/>
            <ac:spMk id="12308" creationId="{5A14A4DF-2C80-499D-8530-0F1545152B9C}"/>
          </ac:spMkLst>
        </pc:spChg>
        <pc:spChg chg="mod">
          <ac:chgData name="Riccardo RONCELLA" userId="4714c69e-1613-49c0-b70c-bfb430bc431f" providerId="ADAL" clId="{BD5AD468-C793-4C74-8D5D-7E8CFF440FAB}" dt="2021-09-22T14:58:33.040" v="115" actId="14100"/>
          <ac:spMkLst>
            <pc:docMk/>
            <pc:sldMk cId="0" sldId="283"/>
            <ac:spMk id="12309" creationId="{910DC7F2-EF8D-4DF1-9F0D-BEF7FA4AA77E}"/>
          </ac:spMkLst>
        </pc:spChg>
        <pc:spChg chg="mod">
          <ac:chgData name="Riccardo RONCELLA" userId="4714c69e-1613-49c0-b70c-bfb430bc431f" providerId="ADAL" clId="{BD5AD468-C793-4C74-8D5D-7E8CFF440FAB}" dt="2021-09-22T14:58:33.040" v="115" actId="14100"/>
          <ac:spMkLst>
            <pc:docMk/>
            <pc:sldMk cId="0" sldId="283"/>
            <ac:spMk id="12311" creationId="{01110F1B-8D36-4206-A8C1-DAD63A1ED512}"/>
          </ac:spMkLst>
        </pc:spChg>
        <pc:spChg chg="mod">
          <ac:chgData name="Riccardo RONCELLA" userId="4714c69e-1613-49c0-b70c-bfb430bc431f" providerId="ADAL" clId="{BD5AD468-C793-4C74-8D5D-7E8CFF440FAB}" dt="2021-09-22T14:58:33.040" v="115" actId="14100"/>
          <ac:spMkLst>
            <pc:docMk/>
            <pc:sldMk cId="0" sldId="283"/>
            <ac:spMk id="12312" creationId="{E8E239DE-6E23-4040-9779-77C6E229DE54}"/>
          </ac:spMkLst>
        </pc:spChg>
        <pc:spChg chg="mod">
          <ac:chgData name="Riccardo RONCELLA" userId="4714c69e-1613-49c0-b70c-bfb430bc431f" providerId="ADAL" clId="{BD5AD468-C793-4C74-8D5D-7E8CFF440FAB}" dt="2021-09-22T14:58:33.040" v="115" actId="14100"/>
          <ac:spMkLst>
            <pc:docMk/>
            <pc:sldMk cId="0" sldId="283"/>
            <ac:spMk id="12313" creationId="{EFBCF6D3-AE3B-4D84-A087-2276FBE631A5}"/>
          </ac:spMkLst>
        </pc:spChg>
        <pc:spChg chg="mod">
          <ac:chgData name="Riccardo RONCELLA" userId="4714c69e-1613-49c0-b70c-bfb430bc431f" providerId="ADAL" clId="{BD5AD468-C793-4C74-8D5D-7E8CFF440FAB}" dt="2021-09-22T14:58:33.040" v="115" actId="14100"/>
          <ac:spMkLst>
            <pc:docMk/>
            <pc:sldMk cId="0" sldId="283"/>
            <ac:spMk id="12314" creationId="{9DA55FD4-2E77-4424-A36B-0E7046620E67}"/>
          </ac:spMkLst>
        </pc:spChg>
        <pc:spChg chg="mod">
          <ac:chgData name="Riccardo RONCELLA" userId="4714c69e-1613-49c0-b70c-bfb430bc431f" providerId="ADAL" clId="{BD5AD468-C793-4C74-8D5D-7E8CFF440FAB}" dt="2021-09-22T14:58:33.040" v="115" actId="14100"/>
          <ac:spMkLst>
            <pc:docMk/>
            <pc:sldMk cId="0" sldId="283"/>
            <ac:spMk id="12315" creationId="{E724C798-8DC1-4A0E-857E-51BDB27D72CF}"/>
          </ac:spMkLst>
        </pc:spChg>
        <pc:spChg chg="mod">
          <ac:chgData name="Riccardo RONCELLA" userId="4714c69e-1613-49c0-b70c-bfb430bc431f" providerId="ADAL" clId="{BD5AD468-C793-4C74-8D5D-7E8CFF440FAB}" dt="2021-09-22T14:58:33.040" v="115" actId="14100"/>
          <ac:spMkLst>
            <pc:docMk/>
            <pc:sldMk cId="0" sldId="283"/>
            <ac:spMk id="12316" creationId="{CDF14027-4942-439A-B0F8-06B20C835604}"/>
          </ac:spMkLst>
        </pc:spChg>
        <pc:spChg chg="mod">
          <ac:chgData name="Riccardo RONCELLA" userId="4714c69e-1613-49c0-b70c-bfb430bc431f" providerId="ADAL" clId="{BD5AD468-C793-4C74-8D5D-7E8CFF440FAB}" dt="2021-09-22T14:58:37.046" v="116" actId="14100"/>
          <ac:spMkLst>
            <pc:docMk/>
            <pc:sldMk cId="0" sldId="283"/>
            <ac:spMk id="12317" creationId="{2A5B0DAB-7FEB-4684-AB92-CFF5E444D4A0}"/>
          </ac:spMkLst>
        </pc:spChg>
        <pc:spChg chg="mod">
          <ac:chgData name="Riccardo RONCELLA" userId="4714c69e-1613-49c0-b70c-bfb430bc431f" providerId="ADAL" clId="{BD5AD468-C793-4C74-8D5D-7E8CFF440FAB}" dt="2021-09-22T14:58:33.040" v="115" actId="14100"/>
          <ac:spMkLst>
            <pc:docMk/>
            <pc:sldMk cId="0" sldId="283"/>
            <ac:spMk id="12318" creationId="{D9D13311-24F9-4290-B823-3138359178F7}"/>
          </ac:spMkLst>
        </pc:spChg>
        <pc:spChg chg="mod">
          <ac:chgData name="Riccardo RONCELLA" userId="4714c69e-1613-49c0-b70c-bfb430bc431f" providerId="ADAL" clId="{BD5AD468-C793-4C74-8D5D-7E8CFF440FAB}" dt="2021-09-22T14:58:33.040" v="115" actId="14100"/>
          <ac:spMkLst>
            <pc:docMk/>
            <pc:sldMk cId="0" sldId="283"/>
            <ac:spMk id="12319" creationId="{00CCE87F-0A1F-4526-8A4B-8086519948A7}"/>
          </ac:spMkLst>
        </pc:spChg>
        <pc:spChg chg="mod">
          <ac:chgData name="Riccardo RONCELLA" userId="4714c69e-1613-49c0-b70c-bfb430bc431f" providerId="ADAL" clId="{BD5AD468-C793-4C74-8D5D-7E8CFF440FAB}" dt="2021-09-22T14:58:33.040" v="115" actId="14100"/>
          <ac:spMkLst>
            <pc:docMk/>
            <pc:sldMk cId="0" sldId="283"/>
            <ac:spMk id="12320" creationId="{9ED47719-8F64-479D-967D-CDE1ED4305B8}"/>
          </ac:spMkLst>
        </pc:spChg>
        <pc:spChg chg="mod">
          <ac:chgData name="Riccardo RONCELLA" userId="4714c69e-1613-49c0-b70c-bfb430bc431f" providerId="ADAL" clId="{BD5AD468-C793-4C74-8D5D-7E8CFF440FAB}" dt="2021-09-22T14:58:33.040" v="115" actId="14100"/>
          <ac:spMkLst>
            <pc:docMk/>
            <pc:sldMk cId="0" sldId="283"/>
            <ac:spMk id="12321" creationId="{011E8860-CFFD-462E-B81F-26418B60032A}"/>
          </ac:spMkLst>
        </pc:spChg>
        <pc:spChg chg="mod">
          <ac:chgData name="Riccardo RONCELLA" userId="4714c69e-1613-49c0-b70c-bfb430bc431f" providerId="ADAL" clId="{BD5AD468-C793-4C74-8D5D-7E8CFF440FAB}" dt="2021-09-22T14:58:33.040" v="115" actId="14100"/>
          <ac:spMkLst>
            <pc:docMk/>
            <pc:sldMk cId="0" sldId="283"/>
            <ac:spMk id="12322" creationId="{99DAB91D-BCD3-4EE6-8184-0629C74894F0}"/>
          </ac:spMkLst>
        </pc:spChg>
        <pc:spChg chg="mod">
          <ac:chgData name="Riccardo RONCELLA" userId="4714c69e-1613-49c0-b70c-bfb430bc431f" providerId="ADAL" clId="{BD5AD468-C793-4C74-8D5D-7E8CFF440FAB}" dt="2021-09-22T14:58:33.040" v="115" actId="14100"/>
          <ac:spMkLst>
            <pc:docMk/>
            <pc:sldMk cId="0" sldId="283"/>
            <ac:spMk id="12323" creationId="{283BC96A-7378-4B7D-AA9C-3551BFE942DD}"/>
          </ac:spMkLst>
        </pc:spChg>
        <pc:spChg chg="mod">
          <ac:chgData name="Riccardo RONCELLA" userId="4714c69e-1613-49c0-b70c-bfb430bc431f" providerId="ADAL" clId="{BD5AD468-C793-4C74-8D5D-7E8CFF440FAB}" dt="2021-09-23T13:52:43.880" v="379" actId="2711"/>
          <ac:spMkLst>
            <pc:docMk/>
            <pc:sldMk cId="0" sldId="283"/>
            <ac:spMk id="18434" creationId="{64735BC1-76B3-43FE-9731-B783884AB6A2}"/>
          </ac:spMkLst>
        </pc:spChg>
        <pc:spChg chg="mod">
          <ac:chgData name="Riccardo RONCELLA" userId="4714c69e-1613-49c0-b70c-bfb430bc431f" providerId="ADAL" clId="{BD5AD468-C793-4C74-8D5D-7E8CFF440FAB}" dt="2021-09-23T13:52:54.784" v="382" actId="14100"/>
          <ac:spMkLst>
            <pc:docMk/>
            <pc:sldMk cId="0" sldId="283"/>
            <ac:spMk id="18439" creationId="{7588430A-F9FE-4D4B-A920-08DC52937355}"/>
          </ac:spMkLst>
        </pc:spChg>
        <pc:grpChg chg="mod">
          <ac:chgData name="Riccardo RONCELLA" userId="4714c69e-1613-49c0-b70c-bfb430bc431f" providerId="ADAL" clId="{BD5AD468-C793-4C74-8D5D-7E8CFF440FAB}" dt="2021-09-22T14:58:33.040" v="115" actId="14100"/>
          <ac:grpSpMkLst>
            <pc:docMk/>
            <pc:sldMk cId="0" sldId="283"/>
            <ac:grpSpMk id="12307" creationId="{68A3CF84-0C93-4512-B575-2E6C6530932F}"/>
          </ac:grpSpMkLst>
        </pc:grpChg>
        <pc:picChg chg="mod">
          <ac:chgData name="Riccardo RONCELLA" userId="4714c69e-1613-49c0-b70c-bfb430bc431f" providerId="ADAL" clId="{BD5AD468-C793-4C74-8D5D-7E8CFF440FAB}" dt="2021-09-22T14:58:33.040" v="115" actId="14100"/>
          <ac:picMkLst>
            <pc:docMk/>
            <pc:sldMk cId="0" sldId="283"/>
            <ac:picMk id="12290" creationId="{C82E3F33-9513-4FB9-9603-95B31E942B89}"/>
          </ac:picMkLst>
        </pc:picChg>
        <pc:picChg chg="mod">
          <ac:chgData name="Riccardo RONCELLA" userId="4714c69e-1613-49c0-b70c-bfb430bc431f" providerId="ADAL" clId="{BD5AD468-C793-4C74-8D5D-7E8CFF440FAB}" dt="2021-09-23T13:53:06.256" v="385" actId="1076"/>
          <ac:picMkLst>
            <pc:docMk/>
            <pc:sldMk cId="0" sldId="283"/>
            <ac:picMk id="18435" creationId="{7679BAB6-F08C-4E72-B0FD-81CB27131501}"/>
          </ac:picMkLst>
        </pc:picChg>
        <pc:picChg chg="mod">
          <ac:chgData name="Riccardo RONCELLA" userId="4714c69e-1613-49c0-b70c-bfb430bc431f" providerId="ADAL" clId="{BD5AD468-C793-4C74-8D5D-7E8CFF440FAB}" dt="2021-09-23T13:52:48.528" v="380" actId="1076"/>
          <ac:picMkLst>
            <pc:docMk/>
            <pc:sldMk cId="0" sldId="283"/>
            <ac:picMk id="18436" creationId="{E206F7C6-111C-468D-8020-9EE7820AFDC3}"/>
          </ac:picMkLst>
        </pc:picChg>
        <pc:picChg chg="mod">
          <ac:chgData name="Riccardo RONCELLA" userId="4714c69e-1613-49c0-b70c-bfb430bc431f" providerId="ADAL" clId="{BD5AD468-C793-4C74-8D5D-7E8CFF440FAB}" dt="2021-09-23T13:53:04.104" v="384" actId="1076"/>
          <ac:picMkLst>
            <pc:docMk/>
            <pc:sldMk cId="0" sldId="283"/>
            <ac:picMk id="18437" creationId="{F487EB45-365C-4959-8A60-CF54E2512A66}"/>
          </ac:picMkLst>
        </pc:picChg>
        <pc:picChg chg="mod">
          <ac:chgData name="Riccardo RONCELLA" userId="4714c69e-1613-49c0-b70c-bfb430bc431f" providerId="ADAL" clId="{BD5AD468-C793-4C74-8D5D-7E8CFF440FAB}" dt="2021-09-23T13:53:01.385" v="383" actId="1076"/>
          <ac:picMkLst>
            <pc:docMk/>
            <pc:sldMk cId="0" sldId="283"/>
            <ac:picMk id="18438" creationId="{83051F55-2F53-403A-9C95-29D35BD3ADF4}"/>
          </ac:picMkLst>
        </pc:picChg>
        <pc:cxnChg chg="mod">
          <ac:chgData name="Riccardo RONCELLA" userId="4714c69e-1613-49c0-b70c-bfb430bc431f" providerId="ADAL" clId="{BD5AD468-C793-4C74-8D5D-7E8CFF440FAB}" dt="2021-09-22T14:58:33.040" v="115" actId="14100"/>
          <ac:cxnSpMkLst>
            <pc:docMk/>
            <pc:sldMk cId="0" sldId="283"/>
            <ac:cxnSpMk id="11" creationId="{3170A9DB-7DCB-48F9-BFFE-E4AE85254940}"/>
          </ac:cxnSpMkLst>
        </pc:cxnChg>
        <pc:cxnChg chg="mod">
          <ac:chgData name="Riccardo RONCELLA" userId="4714c69e-1613-49c0-b70c-bfb430bc431f" providerId="ADAL" clId="{BD5AD468-C793-4C74-8D5D-7E8CFF440FAB}" dt="2021-09-22T14:58:33.040" v="115" actId="14100"/>
          <ac:cxnSpMkLst>
            <pc:docMk/>
            <pc:sldMk cId="0" sldId="283"/>
            <ac:cxnSpMk id="13" creationId="{D1D81A5F-B4A4-4DFD-A973-B8DC5214C9D5}"/>
          </ac:cxnSpMkLst>
        </pc:cxnChg>
        <pc:cxnChg chg="mod">
          <ac:chgData name="Riccardo RONCELLA" userId="4714c69e-1613-49c0-b70c-bfb430bc431f" providerId="ADAL" clId="{BD5AD468-C793-4C74-8D5D-7E8CFF440FAB}" dt="2021-09-22T14:58:33.040" v="115" actId="14100"/>
          <ac:cxnSpMkLst>
            <pc:docMk/>
            <pc:sldMk cId="0" sldId="283"/>
            <ac:cxnSpMk id="27" creationId="{F9BA815B-8706-473E-9AE8-760AA7BACE10}"/>
          </ac:cxnSpMkLst>
        </pc:cxnChg>
      </pc:sldChg>
      <pc:sldChg chg="modSp add del">
        <pc:chgData name="Riccardo RONCELLA" userId="4714c69e-1613-49c0-b70c-bfb430bc431f" providerId="ADAL" clId="{BD5AD468-C793-4C74-8D5D-7E8CFF440FAB}" dt="2021-09-23T13:52:27.224" v="378" actId="1076"/>
        <pc:sldMkLst>
          <pc:docMk/>
          <pc:sldMk cId="0" sldId="284"/>
        </pc:sldMkLst>
        <pc:spChg chg="mod">
          <ac:chgData name="Riccardo RONCELLA" userId="4714c69e-1613-49c0-b70c-bfb430bc431f" providerId="ADAL" clId="{BD5AD468-C793-4C74-8D5D-7E8CFF440FAB}" dt="2021-09-22T14:53:46.381" v="82" actId="1076"/>
          <ac:spMkLst>
            <pc:docMk/>
            <pc:sldMk cId="0" sldId="284"/>
            <ac:spMk id="8195" creationId="{A6C4FAD8-04A7-470D-A273-77ACFE684628}"/>
          </ac:spMkLst>
        </pc:spChg>
        <pc:spChg chg="mod">
          <ac:chgData name="Riccardo RONCELLA" userId="4714c69e-1613-49c0-b70c-bfb430bc431f" providerId="ADAL" clId="{BD5AD468-C793-4C74-8D5D-7E8CFF440FAB}" dt="2021-09-22T14:53:46.381" v="82" actId="1076"/>
          <ac:spMkLst>
            <pc:docMk/>
            <pc:sldMk cId="0" sldId="284"/>
            <ac:spMk id="8196" creationId="{90A09561-7144-4187-B3D2-BA4C2508A307}"/>
          </ac:spMkLst>
        </pc:spChg>
        <pc:spChg chg="mod">
          <ac:chgData name="Riccardo RONCELLA" userId="4714c69e-1613-49c0-b70c-bfb430bc431f" providerId="ADAL" clId="{BD5AD468-C793-4C74-8D5D-7E8CFF440FAB}" dt="2021-09-22T14:53:46.381" v="82" actId="1076"/>
          <ac:spMkLst>
            <pc:docMk/>
            <pc:sldMk cId="0" sldId="284"/>
            <ac:spMk id="8197" creationId="{2E8952FA-3E0F-4326-8104-DAA2B9196041}"/>
          </ac:spMkLst>
        </pc:spChg>
        <pc:spChg chg="mod">
          <ac:chgData name="Riccardo RONCELLA" userId="4714c69e-1613-49c0-b70c-bfb430bc431f" providerId="ADAL" clId="{BD5AD468-C793-4C74-8D5D-7E8CFF440FAB}" dt="2021-09-22T14:53:46.381" v="82" actId="1076"/>
          <ac:spMkLst>
            <pc:docMk/>
            <pc:sldMk cId="0" sldId="284"/>
            <ac:spMk id="8198" creationId="{FCE55A00-47ED-44C6-A311-4B061356EFC3}"/>
          </ac:spMkLst>
        </pc:spChg>
        <pc:spChg chg="mod">
          <ac:chgData name="Riccardo RONCELLA" userId="4714c69e-1613-49c0-b70c-bfb430bc431f" providerId="ADAL" clId="{BD5AD468-C793-4C74-8D5D-7E8CFF440FAB}" dt="2021-09-22T14:53:46.381" v="82" actId="1076"/>
          <ac:spMkLst>
            <pc:docMk/>
            <pc:sldMk cId="0" sldId="284"/>
            <ac:spMk id="8199" creationId="{AC3551C2-3B46-4960-85CD-93CCB662DD8C}"/>
          </ac:spMkLst>
        </pc:spChg>
        <pc:spChg chg="mod">
          <ac:chgData name="Riccardo RONCELLA" userId="4714c69e-1613-49c0-b70c-bfb430bc431f" providerId="ADAL" clId="{BD5AD468-C793-4C74-8D5D-7E8CFF440FAB}" dt="2021-09-22T14:53:46.381" v="82" actId="1076"/>
          <ac:spMkLst>
            <pc:docMk/>
            <pc:sldMk cId="0" sldId="284"/>
            <ac:spMk id="8200" creationId="{89F31C52-E990-4C3C-8D04-1C83244F44BE}"/>
          </ac:spMkLst>
        </pc:spChg>
        <pc:spChg chg="mod">
          <ac:chgData name="Riccardo RONCELLA" userId="4714c69e-1613-49c0-b70c-bfb430bc431f" providerId="ADAL" clId="{BD5AD468-C793-4C74-8D5D-7E8CFF440FAB}" dt="2021-09-22T14:53:46.381" v="82" actId="1076"/>
          <ac:spMkLst>
            <pc:docMk/>
            <pc:sldMk cId="0" sldId="284"/>
            <ac:spMk id="8201" creationId="{E42A0803-87F5-4BC9-93BE-D20D7CA4F35E}"/>
          </ac:spMkLst>
        </pc:spChg>
        <pc:spChg chg="mod">
          <ac:chgData name="Riccardo RONCELLA" userId="4714c69e-1613-49c0-b70c-bfb430bc431f" providerId="ADAL" clId="{BD5AD468-C793-4C74-8D5D-7E8CFF440FAB}" dt="2021-09-22T14:53:46.381" v="82" actId="1076"/>
          <ac:spMkLst>
            <pc:docMk/>
            <pc:sldMk cId="0" sldId="284"/>
            <ac:spMk id="8203" creationId="{E0A16153-C03E-4052-902C-87FA180751B3}"/>
          </ac:spMkLst>
        </pc:spChg>
        <pc:spChg chg="mod">
          <ac:chgData name="Riccardo RONCELLA" userId="4714c69e-1613-49c0-b70c-bfb430bc431f" providerId="ADAL" clId="{BD5AD468-C793-4C74-8D5D-7E8CFF440FAB}" dt="2021-09-22T14:53:46.381" v="82" actId="1076"/>
          <ac:spMkLst>
            <pc:docMk/>
            <pc:sldMk cId="0" sldId="284"/>
            <ac:spMk id="8205" creationId="{EB44DD4F-3BB6-4EE1-84CA-4A70FCAADE18}"/>
          </ac:spMkLst>
        </pc:spChg>
        <pc:spChg chg="mod">
          <ac:chgData name="Riccardo RONCELLA" userId="4714c69e-1613-49c0-b70c-bfb430bc431f" providerId="ADAL" clId="{BD5AD468-C793-4C74-8D5D-7E8CFF440FAB}" dt="2021-09-22T14:53:46.381" v="82" actId="1076"/>
          <ac:spMkLst>
            <pc:docMk/>
            <pc:sldMk cId="0" sldId="284"/>
            <ac:spMk id="8207" creationId="{A60B760F-8A5D-42BD-AC40-F752C78D5E80}"/>
          </ac:spMkLst>
        </pc:spChg>
        <pc:spChg chg="mod">
          <ac:chgData name="Riccardo RONCELLA" userId="4714c69e-1613-49c0-b70c-bfb430bc431f" providerId="ADAL" clId="{BD5AD468-C793-4C74-8D5D-7E8CFF440FAB}" dt="2021-09-22T14:53:31.968" v="79" actId="2711"/>
          <ac:spMkLst>
            <pc:docMk/>
            <pc:sldMk cId="0" sldId="284"/>
            <ac:spMk id="8208" creationId="{447E94A9-635C-4535-A219-664ADC6FF227}"/>
          </ac:spMkLst>
        </pc:spChg>
        <pc:spChg chg="mod">
          <ac:chgData name="Riccardo RONCELLA" userId="4714c69e-1613-49c0-b70c-bfb430bc431f" providerId="ADAL" clId="{BD5AD468-C793-4C74-8D5D-7E8CFF440FAB}" dt="2021-09-22T14:53:38.726" v="81" actId="14100"/>
          <ac:spMkLst>
            <pc:docMk/>
            <pc:sldMk cId="0" sldId="284"/>
            <ac:spMk id="8209" creationId="{56E12734-F5C8-42EF-BBE1-67237F24F176}"/>
          </ac:spMkLst>
        </pc:spChg>
        <pc:spChg chg="mod">
          <ac:chgData name="Riccardo RONCELLA" userId="4714c69e-1613-49c0-b70c-bfb430bc431f" providerId="ADAL" clId="{BD5AD468-C793-4C74-8D5D-7E8CFF440FAB}" dt="2021-09-22T14:53:46.381" v="82" actId="1076"/>
          <ac:spMkLst>
            <pc:docMk/>
            <pc:sldMk cId="0" sldId="284"/>
            <ac:spMk id="8210" creationId="{4776D2B0-F49B-42EB-AC07-ED3BFB4F3954}"/>
          </ac:spMkLst>
        </pc:spChg>
        <pc:spChg chg="mod">
          <ac:chgData name="Riccardo RONCELLA" userId="4714c69e-1613-49c0-b70c-bfb430bc431f" providerId="ADAL" clId="{BD5AD468-C793-4C74-8D5D-7E8CFF440FAB}" dt="2021-09-22T14:53:46.381" v="82" actId="1076"/>
          <ac:spMkLst>
            <pc:docMk/>
            <pc:sldMk cId="0" sldId="284"/>
            <ac:spMk id="8211" creationId="{440D05CE-7B72-4444-B3E7-CF434E4CDE06}"/>
          </ac:spMkLst>
        </pc:spChg>
        <pc:spChg chg="mod">
          <ac:chgData name="Riccardo RONCELLA" userId="4714c69e-1613-49c0-b70c-bfb430bc431f" providerId="ADAL" clId="{BD5AD468-C793-4C74-8D5D-7E8CFF440FAB}" dt="2021-09-22T14:53:46.381" v="82" actId="1076"/>
          <ac:spMkLst>
            <pc:docMk/>
            <pc:sldMk cId="0" sldId="284"/>
            <ac:spMk id="8212" creationId="{7B088CE4-C30B-4BCA-ABE1-D8A8CBE074E3}"/>
          </ac:spMkLst>
        </pc:spChg>
        <pc:spChg chg="mod">
          <ac:chgData name="Riccardo RONCELLA" userId="4714c69e-1613-49c0-b70c-bfb430bc431f" providerId="ADAL" clId="{BD5AD468-C793-4C74-8D5D-7E8CFF440FAB}" dt="2021-09-22T14:53:46.381" v="82" actId="1076"/>
          <ac:spMkLst>
            <pc:docMk/>
            <pc:sldMk cId="0" sldId="284"/>
            <ac:spMk id="8213" creationId="{BFCCB62D-3946-478C-B353-BE074B2BAA87}"/>
          </ac:spMkLst>
        </pc:spChg>
        <pc:spChg chg="mod">
          <ac:chgData name="Riccardo RONCELLA" userId="4714c69e-1613-49c0-b70c-bfb430bc431f" providerId="ADAL" clId="{BD5AD468-C793-4C74-8D5D-7E8CFF440FAB}" dt="2021-09-22T14:53:46.381" v="82" actId="1076"/>
          <ac:spMkLst>
            <pc:docMk/>
            <pc:sldMk cId="0" sldId="284"/>
            <ac:spMk id="8214" creationId="{C482B036-D301-4C91-83F7-1776D75328EE}"/>
          </ac:spMkLst>
        </pc:spChg>
        <pc:spChg chg="mod">
          <ac:chgData name="Riccardo RONCELLA" userId="4714c69e-1613-49c0-b70c-bfb430bc431f" providerId="ADAL" clId="{BD5AD468-C793-4C74-8D5D-7E8CFF440FAB}" dt="2021-09-22T14:53:46.381" v="82" actId="1076"/>
          <ac:spMkLst>
            <pc:docMk/>
            <pc:sldMk cId="0" sldId="284"/>
            <ac:spMk id="8215" creationId="{B065EB0A-A480-4143-933C-196ED1A128AC}"/>
          </ac:spMkLst>
        </pc:spChg>
        <pc:spChg chg="mod">
          <ac:chgData name="Riccardo RONCELLA" userId="4714c69e-1613-49c0-b70c-bfb430bc431f" providerId="ADAL" clId="{BD5AD468-C793-4C74-8D5D-7E8CFF440FAB}" dt="2021-09-22T14:53:46.381" v="82" actId="1076"/>
          <ac:spMkLst>
            <pc:docMk/>
            <pc:sldMk cId="0" sldId="284"/>
            <ac:spMk id="8216" creationId="{D3DDC578-CCF7-45A9-94F3-DC8C553A5CB3}"/>
          </ac:spMkLst>
        </pc:spChg>
        <pc:spChg chg="mod">
          <ac:chgData name="Riccardo RONCELLA" userId="4714c69e-1613-49c0-b70c-bfb430bc431f" providerId="ADAL" clId="{BD5AD468-C793-4C74-8D5D-7E8CFF440FAB}" dt="2021-09-22T14:53:46.381" v="82" actId="1076"/>
          <ac:spMkLst>
            <pc:docMk/>
            <pc:sldMk cId="0" sldId="284"/>
            <ac:spMk id="8217" creationId="{D24EC4F8-6FB2-4317-81D5-2B76AB827BC7}"/>
          </ac:spMkLst>
        </pc:spChg>
        <pc:spChg chg="mod">
          <ac:chgData name="Riccardo RONCELLA" userId="4714c69e-1613-49c0-b70c-bfb430bc431f" providerId="ADAL" clId="{BD5AD468-C793-4C74-8D5D-7E8CFF440FAB}" dt="2021-09-22T14:53:46.381" v="82" actId="1076"/>
          <ac:spMkLst>
            <pc:docMk/>
            <pc:sldMk cId="0" sldId="284"/>
            <ac:spMk id="8218" creationId="{CA065AE0-4257-4F64-AAB1-9770D954DA80}"/>
          </ac:spMkLst>
        </pc:spChg>
        <pc:spChg chg="mod">
          <ac:chgData name="Riccardo RONCELLA" userId="4714c69e-1613-49c0-b70c-bfb430bc431f" providerId="ADAL" clId="{BD5AD468-C793-4C74-8D5D-7E8CFF440FAB}" dt="2021-09-22T14:53:46.381" v="82" actId="1076"/>
          <ac:spMkLst>
            <pc:docMk/>
            <pc:sldMk cId="0" sldId="284"/>
            <ac:spMk id="8219" creationId="{A28D1F91-406E-4786-92F5-C5A69ED4D2C9}"/>
          </ac:spMkLst>
        </pc:spChg>
        <pc:spChg chg="mod">
          <ac:chgData name="Riccardo RONCELLA" userId="4714c69e-1613-49c0-b70c-bfb430bc431f" providerId="ADAL" clId="{BD5AD468-C793-4C74-8D5D-7E8CFF440FAB}" dt="2021-09-22T14:53:46.381" v="82" actId="1076"/>
          <ac:spMkLst>
            <pc:docMk/>
            <pc:sldMk cId="0" sldId="284"/>
            <ac:spMk id="8220" creationId="{86168480-8AD7-44CA-9E66-3CC267FE9748}"/>
          </ac:spMkLst>
        </pc:spChg>
        <pc:spChg chg="mod">
          <ac:chgData name="Riccardo RONCELLA" userId="4714c69e-1613-49c0-b70c-bfb430bc431f" providerId="ADAL" clId="{BD5AD468-C793-4C74-8D5D-7E8CFF440FAB}" dt="2021-09-22T14:53:46.381" v="82" actId="1076"/>
          <ac:spMkLst>
            <pc:docMk/>
            <pc:sldMk cId="0" sldId="284"/>
            <ac:spMk id="8221" creationId="{847DA33A-5FFD-4DB6-8F9C-A7307AD24A20}"/>
          </ac:spMkLst>
        </pc:spChg>
        <pc:spChg chg="mod">
          <ac:chgData name="Riccardo RONCELLA" userId="4714c69e-1613-49c0-b70c-bfb430bc431f" providerId="ADAL" clId="{BD5AD468-C793-4C74-8D5D-7E8CFF440FAB}" dt="2021-09-22T14:53:46.381" v="82" actId="1076"/>
          <ac:spMkLst>
            <pc:docMk/>
            <pc:sldMk cId="0" sldId="284"/>
            <ac:spMk id="8222" creationId="{C47F3538-D0B1-4AF0-920E-B736A6AB43FC}"/>
          </ac:spMkLst>
        </pc:spChg>
        <pc:spChg chg="mod">
          <ac:chgData name="Riccardo RONCELLA" userId="4714c69e-1613-49c0-b70c-bfb430bc431f" providerId="ADAL" clId="{BD5AD468-C793-4C74-8D5D-7E8CFF440FAB}" dt="2021-09-22T14:53:46.381" v="82" actId="1076"/>
          <ac:spMkLst>
            <pc:docMk/>
            <pc:sldMk cId="0" sldId="284"/>
            <ac:spMk id="8223" creationId="{24F9882C-7D4A-44D9-8857-4B5665700F04}"/>
          </ac:spMkLst>
        </pc:spChg>
        <pc:spChg chg="mod">
          <ac:chgData name="Riccardo RONCELLA" userId="4714c69e-1613-49c0-b70c-bfb430bc431f" providerId="ADAL" clId="{BD5AD468-C793-4C74-8D5D-7E8CFF440FAB}" dt="2021-09-22T14:53:46.381" v="82" actId="1076"/>
          <ac:spMkLst>
            <pc:docMk/>
            <pc:sldMk cId="0" sldId="284"/>
            <ac:spMk id="8224" creationId="{744F7F7E-E5B7-43CF-AC60-681E46C68E6D}"/>
          </ac:spMkLst>
        </pc:spChg>
        <pc:spChg chg="mod">
          <ac:chgData name="Riccardo RONCELLA" userId="4714c69e-1613-49c0-b70c-bfb430bc431f" providerId="ADAL" clId="{BD5AD468-C793-4C74-8D5D-7E8CFF440FAB}" dt="2021-09-22T14:53:46.381" v="82" actId="1076"/>
          <ac:spMkLst>
            <pc:docMk/>
            <pc:sldMk cId="0" sldId="284"/>
            <ac:spMk id="8225" creationId="{08642E8C-74F1-4CBA-B24F-417B19626B59}"/>
          </ac:spMkLst>
        </pc:spChg>
        <pc:spChg chg="mod">
          <ac:chgData name="Riccardo RONCELLA" userId="4714c69e-1613-49c0-b70c-bfb430bc431f" providerId="ADAL" clId="{BD5AD468-C793-4C74-8D5D-7E8CFF440FAB}" dt="2021-09-22T14:53:46.381" v="82" actId="1076"/>
          <ac:spMkLst>
            <pc:docMk/>
            <pc:sldMk cId="0" sldId="284"/>
            <ac:spMk id="8226" creationId="{DE7894FA-932A-4F6A-988C-1527F1D3F07A}"/>
          </ac:spMkLst>
        </pc:spChg>
        <pc:spChg chg="mod">
          <ac:chgData name="Riccardo RONCELLA" userId="4714c69e-1613-49c0-b70c-bfb430bc431f" providerId="ADAL" clId="{BD5AD468-C793-4C74-8D5D-7E8CFF440FAB}" dt="2021-09-22T14:53:46.381" v="82" actId="1076"/>
          <ac:spMkLst>
            <pc:docMk/>
            <pc:sldMk cId="0" sldId="284"/>
            <ac:spMk id="8227" creationId="{DE87E28B-12F8-4FA6-BC12-CA9A789A5DE8}"/>
          </ac:spMkLst>
        </pc:spChg>
        <pc:spChg chg="mod">
          <ac:chgData name="Riccardo RONCELLA" userId="4714c69e-1613-49c0-b70c-bfb430bc431f" providerId="ADAL" clId="{BD5AD468-C793-4C74-8D5D-7E8CFF440FAB}" dt="2021-09-22T14:53:46.381" v="82" actId="1076"/>
          <ac:spMkLst>
            <pc:docMk/>
            <pc:sldMk cId="0" sldId="284"/>
            <ac:spMk id="8228" creationId="{817103E8-829C-40CE-BAF8-342F9B756352}"/>
          </ac:spMkLst>
        </pc:spChg>
        <pc:spChg chg="mod">
          <ac:chgData name="Riccardo RONCELLA" userId="4714c69e-1613-49c0-b70c-bfb430bc431f" providerId="ADAL" clId="{BD5AD468-C793-4C74-8D5D-7E8CFF440FAB}" dt="2021-09-22T14:53:46.381" v="82" actId="1076"/>
          <ac:spMkLst>
            <pc:docMk/>
            <pc:sldMk cId="0" sldId="284"/>
            <ac:spMk id="8229" creationId="{5E8B894D-853C-4924-86C9-B9B592D255ED}"/>
          </ac:spMkLst>
        </pc:spChg>
        <pc:spChg chg="mod">
          <ac:chgData name="Riccardo RONCELLA" userId="4714c69e-1613-49c0-b70c-bfb430bc431f" providerId="ADAL" clId="{BD5AD468-C793-4C74-8D5D-7E8CFF440FAB}" dt="2021-09-22T14:53:46.381" v="82" actId="1076"/>
          <ac:spMkLst>
            <pc:docMk/>
            <pc:sldMk cId="0" sldId="284"/>
            <ac:spMk id="8230" creationId="{D2D7E313-D1E9-4AFF-A767-79878289C034}"/>
          </ac:spMkLst>
        </pc:spChg>
        <pc:spChg chg="mod">
          <ac:chgData name="Riccardo RONCELLA" userId="4714c69e-1613-49c0-b70c-bfb430bc431f" providerId="ADAL" clId="{BD5AD468-C793-4C74-8D5D-7E8CFF440FAB}" dt="2021-09-22T14:53:46.381" v="82" actId="1076"/>
          <ac:spMkLst>
            <pc:docMk/>
            <pc:sldMk cId="0" sldId="284"/>
            <ac:spMk id="8231" creationId="{516F6F7E-FDF1-4607-890F-96B79CE1F271}"/>
          </ac:spMkLst>
        </pc:spChg>
        <pc:spChg chg="mod">
          <ac:chgData name="Riccardo RONCELLA" userId="4714c69e-1613-49c0-b70c-bfb430bc431f" providerId="ADAL" clId="{BD5AD468-C793-4C74-8D5D-7E8CFF440FAB}" dt="2021-09-22T14:53:46.381" v="82" actId="1076"/>
          <ac:spMkLst>
            <pc:docMk/>
            <pc:sldMk cId="0" sldId="284"/>
            <ac:spMk id="8232" creationId="{26EF81C7-9622-40C2-AAA6-C7D02573067D}"/>
          </ac:spMkLst>
        </pc:spChg>
        <pc:spChg chg="mod">
          <ac:chgData name="Riccardo RONCELLA" userId="4714c69e-1613-49c0-b70c-bfb430bc431f" providerId="ADAL" clId="{BD5AD468-C793-4C74-8D5D-7E8CFF440FAB}" dt="2021-09-22T14:53:46.381" v="82" actId="1076"/>
          <ac:spMkLst>
            <pc:docMk/>
            <pc:sldMk cId="0" sldId="284"/>
            <ac:spMk id="8233" creationId="{689A4BEE-C0B0-4A7E-8528-014AFA2D6D69}"/>
          </ac:spMkLst>
        </pc:spChg>
        <pc:spChg chg="mod">
          <ac:chgData name="Riccardo RONCELLA" userId="4714c69e-1613-49c0-b70c-bfb430bc431f" providerId="ADAL" clId="{BD5AD468-C793-4C74-8D5D-7E8CFF440FAB}" dt="2021-09-22T14:53:46.381" v="82" actId="1076"/>
          <ac:spMkLst>
            <pc:docMk/>
            <pc:sldMk cId="0" sldId="284"/>
            <ac:spMk id="8234" creationId="{CF1450CB-588E-41C4-B490-F10C9349FAE6}"/>
          </ac:spMkLst>
        </pc:spChg>
        <pc:spChg chg="mod">
          <ac:chgData name="Riccardo RONCELLA" userId="4714c69e-1613-49c0-b70c-bfb430bc431f" providerId="ADAL" clId="{BD5AD468-C793-4C74-8D5D-7E8CFF440FAB}" dt="2021-09-22T14:53:46.381" v="82" actId="1076"/>
          <ac:spMkLst>
            <pc:docMk/>
            <pc:sldMk cId="0" sldId="284"/>
            <ac:spMk id="8235" creationId="{F3DDDB59-5959-4593-96E3-33547AB02599}"/>
          </ac:spMkLst>
        </pc:spChg>
        <pc:spChg chg="mod">
          <ac:chgData name="Riccardo RONCELLA" userId="4714c69e-1613-49c0-b70c-bfb430bc431f" providerId="ADAL" clId="{BD5AD468-C793-4C74-8D5D-7E8CFF440FAB}" dt="2021-09-22T14:53:46.381" v="82" actId="1076"/>
          <ac:spMkLst>
            <pc:docMk/>
            <pc:sldMk cId="0" sldId="284"/>
            <ac:spMk id="8236" creationId="{6C7A4CFC-7DF2-4605-B617-59D922C78023}"/>
          </ac:spMkLst>
        </pc:spChg>
        <pc:spChg chg="mod">
          <ac:chgData name="Riccardo RONCELLA" userId="4714c69e-1613-49c0-b70c-bfb430bc431f" providerId="ADAL" clId="{BD5AD468-C793-4C74-8D5D-7E8CFF440FAB}" dt="2021-09-22T14:53:46.381" v="82" actId="1076"/>
          <ac:spMkLst>
            <pc:docMk/>
            <pc:sldMk cId="0" sldId="284"/>
            <ac:spMk id="8237" creationId="{63E4836E-11A1-4BFF-9873-1342D6996CC7}"/>
          </ac:spMkLst>
        </pc:spChg>
        <pc:spChg chg="mod">
          <ac:chgData name="Riccardo RONCELLA" userId="4714c69e-1613-49c0-b70c-bfb430bc431f" providerId="ADAL" clId="{BD5AD468-C793-4C74-8D5D-7E8CFF440FAB}" dt="2021-09-22T14:53:46.381" v="82" actId="1076"/>
          <ac:spMkLst>
            <pc:docMk/>
            <pc:sldMk cId="0" sldId="284"/>
            <ac:spMk id="8238" creationId="{1172D578-90EA-4D93-8DD3-39AFABB541B3}"/>
          </ac:spMkLst>
        </pc:spChg>
        <pc:spChg chg="mod">
          <ac:chgData name="Riccardo RONCELLA" userId="4714c69e-1613-49c0-b70c-bfb430bc431f" providerId="ADAL" clId="{BD5AD468-C793-4C74-8D5D-7E8CFF440FAB}" dt="2021-09-22T14:53:46.381" v="82" actId="1076"/>
          <ac:spMkLst>
            <pc:docMk/>
            <pc:sldMk cId="0" sldId="284"/>
            <ac:spMk id="8239" creationId="{A2448114-E4B1-4589-A226-465C09262C59}"/>
          </ac:spMkLst>
        </pc:spChg>
        <pc:spChg chg="mod">
          <ac:chgData name="Riccardo RONCELLA" userId="4714c69e-1613-49c0-b70c-bfb430bc431f" providerId="ADAL" clId="{BD5AD468-C793-4C74-8D5D-7E8CFF440FAB}" dt="2021-09-22T14:53:46.381" v="82" actId="1076"/>
          <ac:spMkLst>
            <pc:docMk/>
            <pc:sldMk cId="0" sldId="284"/>
            <ac:spMk id="8240" creationId="{F6ECAF3D-939F-41BB-86FC-03C9929F9673}"/>
          </ac:spMkLst>
        </pc:spChg>
        <pc:spChg chg="mod">
          <ac:chgData name="Riccardo RONCELLA" userId="4714c69e-1613-49c0-b70c-bfb430bc431f" providerId="ADAL" clId="{BD5AD468-C793-4C74-8D5D-7E8CFF440FAB}" dt="2021-09-22T14:53:46.381" v="82" actId="1076"/>
          <ac:spMkLst>
            <pc:docMk/>
            <pc:sldMk cId="0" sldId="284"/>
            <ac:spMk id="8241" creationId="{2D64620A-54E2-4903-A60A-778B54A330ED}"/>
          </ac:spMkLst>
        </pc:spChg>
        <pc:spChg chg="mod">
          <ac:chgData name="Riccardo RONCELLA" userId="4714c69e-1613-49c0-b70c-bfb430bc431f" providerId="ADAL" clId="{BD5AD468-C793-4C74-8D5D-7E8CFF440FAB}" dt="2021-09-22T14:53:46.381" v="82" actId="1076"/>
          <ac:spMkLst>
            <pc:docMk/>
            <pc:sldMk cId="0" sldId="284"/>
            <ac:spMk id="8242" creationId="{A2A89F34-5DBB-41B1-B7E7-1B777AEC1666}"/>
          </ac:spMkLst>
        </pc:spChg>
        <pc:spChg chg="mod">
          <ac:chgData name="Riccardo RONCELLA" userId="4714c69e-1613-49c0-b70c-bfb430bc431f" providerId="ADAL" clId="{BD5AD468-C793-4C74-8D5D-7E8CFF440FAB}" dt="2021-09-22T14:53:46.381" v="82" actId="1076"/>
          <ac:spMkLst>
            <pc:docMk/>
            <pc:sldMk cId="0" sldId="284"/>
            <ac:spMk id="8243" creationId="{A74543AC-000F-4275-A8A4-A5804B9353F4}"/>
          </ac:spMkLst>
        </pc:spChg>
        <pc:spChg chg="mod">
          <ac:chgData name="Riccardo RONCELLA" userId="4714c69e-1613-49c0-b70c-bfb430bc431f" providerId="ADAL" clId="{BD5AD468-C793-4C74-8D5D-7E8CFF440FAB}" dt="2021-09-22T14:53:46.381" v="82" actId="1076"/>
          <ac:spMkLst>
            <pc:docMk/>
            <pc:sldMk cId="0" sldId="284"/>
            <ac:spMk id="8244" creationId="{D96D5A9A-3318-4F66-BF75-43207968ED5D}"/>
          </ac:spMkLst>
        </pc:spChg>
        <pc:spChg chg="mod">
          <ac:chgData name="Riccardo RONCELLA" userId="4714c69e-1613-49c0-b70c-bfb430bc431f" providerId="ADAL" clId="{BD5AD468-C793-4C74-8D5D-7E8CFF440FAB}" dt="2021-09-22T14:53:46.381" v="82" actId="1076"/>
          <ac:spMkLst>
            <pc:docMk/>
            <pc:sldMk cId="0" sldId="284"/>
            <ac:spMk id="8245" creationId="{FF4B0DE1-2900-4056-9999-5091624ABCB4}"/>
          </ac:spMkLst>
        </pc:spChg>
        <pc:spChg chg="mod">
          <ac:chgData name="Riccardo RONCELLA" userId="4714c69e-1613-49c0-b70c-bfb430bc431f" providerId="ADAL" clId="{BD5AD468-C793-4C74-8D5D-7E8CFF440FAB}" dt="2021-09-22T14:53:46.381" v="82" actId="1076"/>
          <ac:spMkLst>
            <pc:docMk/>
            <pc:sldMk cId="0" sldId="284"/>
            <ac:spMk id="8246" creationId="{15F24B14-4D25-42FB-8912-A9292269D280}"/>
          </ac:spMkLst>
        </pc:spChg>
        <pc:spChg chg="mod">
          <ac:chgData name="Riccardo RONCELLA" userId="4714c69e-1613-49c0-b70c-bfb430bc431f" providerId="ADAL" clId="{BD5AD468-C793-4C74-8D5D-7E8CFF440FAB}" dt="2021-09-22T14:53:46.381" v="82" actId="1076"/>
          <ac:spMkLst>
            <pc:docMk/>
            <pc:sldMk cId="0" sldId="284"/>
            <ac:spMk id="8247" creationId="{4DB1DB17-65CC-497A-8E98-4C8B51F1783B}"/>
          </ac:spMkLst>
        </pc:spChg>
        <pc:spChg chg="mod">
          <ac:chgData name="Riccardo RONCELLA" userId="4714c69e-1613-49c0-b70c-bfb430bc431f" providerId="ADAL" clId="{BD5AD468-C793-4C74-8D5D-7E8CFF440FAB}" dt="2021-09-22T14:53:46.381" v="82" actId="1076"/>
          <ac:spMkLst>
            <pc:docMk/>
            <pc:sldMk cId="0" sldId="284"/>
            <ac:spMk id="8248" creationId="{4F0AFB15-7B51-421A-8AE1-27161F114842}"/>
          </ac:spMkLst>
        </pc:spChg>
        <pc:spChg chg="mod">
          <ac:chgData name="Riccardo RONCELLA" userId="4714c69e-1613-49c0-b70c-bfb430bc431f" providerId="ADAL" clId="{BD5AD468-C793-4C74-8D5D-7E8CFF440FAB}" dt="2021-09-22T14:53:46.381" v="82" actId="1076"/>
          <ac:spMkLst>
            <pc:docMk/>
            <pc:sldMk cId="0" sldId="284"/>
            <ac:spMk id="8249" creationId="{C103FB29-F789-48FE-9B3D-1D7214DE18AD}"/>
          </ac:spMkLst>
        </pc:spChg>
        <pc:spChg chg="mod">
          <ac:chgData name="Riccardo RONCELLA" userId="4714c69e-1613-49c0-b70c-bfb430bc431f" providerId="ADAL" clId="{BD5AD468-C793-4C74-8D5D-7E8CFF440FAB}" dt="2021-09-22T14:53:46.381" v="82" actId="1076"/>
          <ac:spMkLst>
            <pc:docMk/>
            <pc:sldMk cId="0" sldId="284"/>
            <ac:spMk id="8250" creationId="{70D4DA70-9E88-4435-BB1D-1F392CB87318}"/>
          </ac:spMkLst>
        </pc:spChg>
        <pc:spChg chg="mod">
          <ac:chgData name="Riccardo RONCELLA" userId="4714c69e-1613-49c0-b70c-bfb430bc431f" providerId="ADAL" clId="{BD5AD468-C793-4C74-8D5D-7E8CFF440FAB}" dt="2021-09-22T14:53:46.381" v="82" actId="1076"/>
          <ac:spMkLst>
            <pc:docMk/>
            <pc:sldMk cId="0" sldId="284"/>
            <ac:spMk id="8251" creationId="{332BC6FE-0F1C-48FD-B7B0-E4A51B7D00CB}"/>
          </ac:spMkLst>
        </pc:spChg>
        <pc:spChg chg="mod">
          <ac:chgData name="Riccardo RONCELLA" userId="4714c69e-1613-49c0-b70c-bfb430bc431f" providerId="ADAL" clId="{BD5AD468-C793-4C74-8D5D-7E8CFF440FAB}" dt="2021-09-22T14:53:46.381" v="82" actId="1076"/>
          <ac:spMkLst>
            <pc:docMk/>
            <pc:sldMk cId="0" sldId="284"/>
            <ac:spMk id="8252" creationId="{DF5932D8-5E86-405D-8BC2-300EABCD8AF3}"/>
          </ac:spMkLst>
        </pc:spChg>
        <pc:spChg chg="mod">
          <ac:chgData name="Riccardo RONCELLA" userId="4714c69e-1613-49c0-b70c-bfb430bc431f" providerId="ADAL" clId="{BD5AD468-C793-4C74-8D5D-7E8CFF440FAB}" dt="2021-09-22T14:53:46.381" v="82" actId="1076"/>
          <ac:spMkLst>
            <pc:docMk/>
            <pc:sldMk cId="0" sldId="284"/>
            <ac:spMk id="8253" creationId="{1C16E35D-2359-46F2-827F-B070AC373D5A}"/>
          </ac:spMkLst>
        </pc:spChg>
        <pc:spChg chg="mod">
          <ac:chgData name="Riccardo RONCELLA" userId="4714c69e-1613-49c0-b70c-bfb430bc431f" providerId="ADAL" clId="{BD5AD468-C793-4C74-8D5D-7E8CFF440FAB}" dt="2021-09-23T13:52:27.224" v="378" actId="1076"/>
          <ac:spMkLst>
            <pc:docMk/>
            <pc:sldMk cId="0" sldId="284"/>
            <ac:spMk id="17410" creationId="{F0918B48-72BB-433B-9F9C-4BD9E7853579}"/>
          </ac:spMkLst>
        </pc:spChg>
        <pc:spChg chg="mod">
          <ac:chgData name="Riccardo RONCELLA" userId="4714c69e-1613-49c0-b70c-bfb430bc431f" providerId="ADAL" clId="{BD5AD468-C793-4C74-8D5D-7E8CFF440FAB}" dt="2021-09-23T13:52:17.992" v="376" actId="2711"/>
          <ac:spMkLst>
            <pc:docMk/>
            <pc:sldMk cId="0" sldId="284"/>
            <ac:spMk id="17411" creationId="{CAE2F0AD-C499-4A63-83AE-6D1E2478E0A4}"/>
          </ac:spMkLst>
        </pc:spChg>
        <pc:spChg chg="mod">
          <ac:chgData name="Riccardo RONCELLA" userId="4714c69e-1613-49c0-b70c-bfb430bc431f" providerId="ADAL" clId="{BD5AD468-C793-4C74-8D5D-7E8CFF440FAB}" dt="2021-09-23T13:52:17.992" v="376" actId="2711"/>
          <ac:spMkLst>
            <pc:docMk/>
            <pc:sldMk cId="0" sldId="284"/>
            <ac:spMk id="17412" creationId="{937F21E7-7370-4E6F-AD20-58EBEE7C2A6F}"/>
          </ac:spMkLst>
        </pc:spChg>
        <pc:grpChg chg="mod">
          <ac:chgData name="Riccardo RONCELLA" userId="4714c69e-1613-49c0-b70c-bfb430bc431f" providerId="ADAL" clId="{BD5AD468-C793-4C74-8D5D-7E8CFF440FAB}" dt="2021-09-22T14:53:46.381" v="82" actId="1076"/>
          <ac:grpSpMkLst>
            <pc:docMk/>
            <pc:sldMk cId="0" sldId="284"/>
            <ac:grpSpMk id="8194" creationId="{4E0D01C8-52D4-4A10-89DF-80B86EB74D84}"/>
          </ac:grpSpMkLst>
        </pc:grpChg>
        <pc:grpChg chg="mod">
          <ac:chgData name="Riccardo RONCELLA" userId="4714c69e-1613-49c0-b70c-bfb430bc431f" providerId="ADAL" clId="{BD5AD468-C793-4C74-8D5D-7E8CFF440FAB}" dt="2021-09-22T14:53:46.381" v="82" actId="1076"/>
          <ac:grpSpMkLst>
            <pc:docMk/>
            <pc:sldMk cId="0" sldId="284"/>
            <ac:grpSpMk id="8202" creationId="{FA5BBEE6-6510-4A4B-83AE-6EA90369ABE1}"/>
          </ac:grpSpMkLst>
        </pc:grpChg>
        <pc:grpChg chg="mod">
          <ac:chgData name="Riccardo RONCELLA" userId="4714c69e-1613-49c0-b70c-bfb430bc431f" providerId="ADAL" clId="{BD5AD468-C793-4C74-8D5D-7E8CFF440FAB}" dt="2021-09-22T14:53:46.381" v="82" actId="1076"/>
          <ac:grpSpMkLst>
            <pc:docMk/>
            <pc:sldMk cId="0" sldId="284"/>
            <ac:grpSpMk id="8204" creationId="{93105DD8-C154-40A8-98B4-76673B394B13}"/>
          </ac:grpSpMkLst>
        </pc:grpChg>
        <pc:grpChg chg="mod">
          <ac:chgData name="Riccardo RONCELLA" userId="4714c69e-1613-49c0-b70c-bfb430bc431f" providerId="ADAL" clId="{BD5AD468-C793-4C74-8D5D-7E8CFF440FAB}" dt="2021-09-22T14:53:46.381" v="82" actId="1076"/>
          <ac:grpSpMkLst>
            <pc:docMk/>
            <pc:sldMk cId="0" sldId="284"/>
            <ac:grpSpMk id="8206" creationId="{444D5A85-27E9-4A5C-A6B6-41BC5777A93D}"/>
          </ac:grpSpMkLst>
        </pc:grpChg>
      </pc:sldChg>
      <pc:sldChg chg="modSp add del">
        <pc:chgData name="Riccardo RONCELLA" userId="4714c69e-1613-49c0-b70c-bfb430bc431f" providerId="ADAL" clId="{BD5AD468-C793-4C74-8D5D-7E8CFF440FAB}" dt="2021-09-23T13:39:33.737" v="293" actId="47"/>
        <pc:sldMkLst>
          <pc:docMk/>
          <pc:sldMk cId="0" sldId="285"/>
        </pc:sldMkLst>
        <pc:spChg chg="mod">
          <ac:chgData name="Riccardo RONCELLA" userId="4714c69e-1613-49c0-b70c-bfb430bc431f" providerId="ADAL" clId="{BD5AD468-C793-4C74-8D5D-7E8CFF440FAB}" dt="2021-09-22T15:00:12.077" v="131" actId="1076"/>
          <ac:spMkLst>
            <pc:docMk/>
            <pc:sldMk cId="0" sldId="285"/>
            <ac:spMk id="2" creationId="{013A0F3D-C344-4C24-A738-125DE5E422CA}"/>
          </ac:spMkLst>
        </pc:spChg>
        <pc:spChg chg="mod">
          <ac:chgData name="Riccardo RONCELLA" userId="4714c69e-1613-49c0-b70c-bfb430bc431f" providerId="ADAL" clId="{BD5AD468-C793-4C74-8D5D-7E8CFF440FAB}" dt="2021-09-22T15:00:12.077" v="131" actId="1076"/>
          <ac:spMkLst>
            <pc:docMk/>
            <pc:sldMk cId="0" sldId="285"/>
            <ac:spMk id="15" creationId="{6FBBA92B-80E2-4F23-82E4-49B6F8AD31C3}"/>
          </ac:spMkLst>
        </pc:spChg>
        <pc:spChg chg="mod">
          <ac:chgData name="Riccardo RONCELLA" userId="4714c69e-1613-49c0-b70c-bfb430bc431f" providerId="ADAL" clId="{BD5AD468-C793-4C74-8D5D-7E8CFF440FAB}" dt="2021-09-22T15:00:02.799" v="129" actId="2711"/>
          <ac:spMkLst>
            <pc:docMk/>
            <pc:sldMk cId="0" sldId="285"/>
            <ac:spMk id="15363" creationId="{16CA0FED-FE9C-4CAE-A676-12F967F69622}"/>
          </ac:spMkLst>
        </pc:spChg>
        <pc:spChg chg="mod">
          <ac:chgData name="Riccardo RONCELLA" userId="4714c69e-1613-49c0-b70c-bfb430bc431f" providerId="ADAL" clId="{BD5AD468-C793-4C74-8D5D-7E8CFF440FAB}" dt="2021-09-22T15:00:12.077" v="131" actId="1076"/>
          <ac:spMkLst>
            <pc:docMk/>
            <pc:sldMk cId="0" sldId="285"/>
            <ac:spMk id="15365" creationId="{BDF666A9-ECCA-437F-A250-1CB21906CEE2}"/>
          </ac:spMkLst>
        </pc:spChg>
        <pc:spChg chg="mod">
          <ac:chgData name="Riccardo RONCELLA" userId="4714c69e-1613-49c0-b70c-bfb430bc431f" providerId="ADAL" clId="{BD5AD468-C793-4C74-8D5D-7E8CFF440FAB}" dt="2021-09-22T15:00:12.077" v="131" actId="1076"/>
          <ac:spMkLst>
            <pc:docMk/>
            <pc:sldMk cId="0" sldId="285"/>
            <ac:spMk id="15366" creationId="{9117B1E4-FE26-404C-9B37-C3491F05BCAD}"/>
          </ac:spMkLst>
        </pc:spChg>
        <pc:spChg chg="mod">
          <ac:chgData name="Riccardo RONCELLA" userId="4714c69e-1613-49c0-b70c-bfb430bc431f" providerId="ADAL" clId="{BD5AD468-C793-4C74-8D5D-7E8CFF440FAB}" dt="2021-09-22T15:00:12.077" v="131" actId="1076"/>
          <ac:spMkLst>
            <pc:docMk/>
            <pc:sldMk cId="0" sldId="285"/>
            <ac:spMk id="15368" creationId="{4638F28D-B776-42FF-9CB9-0EDF9662D04E}"/>
          </ac:spMkLst>
        </pc:spChg>
        <pc:spChg chg="mod">
          <ac:chgData name="Riccardo RONCELLA" userId="4714c69e-1613-49c0-b70c-bfb430bc431f" providerId="ADAL" clId="{BD5AD468-C793-4C74-8D5D-7E8CFF440FAB}" dt="2021-09-22T15:00:12.077" v="131" actId="1076"/>
          <ac:spMkLst>
            <pc:docMk/>
            <pc:sldMk cId="0" sldId="285"/>
            <ac:spMk id="15369" creationId="{35DC2218-1098-4C0F-B45A-FFB909ED8750}"/>
          </ac:spMkLst>
        </pc:spChg>
        <pc:spChg chg="mod">
          <ac:chgData name="Riccardo RONCELLA" userId="4714c69e-1613-49c0-b70c-bfb430bc431f" providerId="ADAL" clId="{BD5AD468-C793-4C74-8D5D-7E8CFF440FAB}" dt="2021-09-22T15:00:07.487" v="130" actId="14100"/>
          <ac:spMkLst>
            <pc:docMk/>
            <pc:sldMk cId="0" sldId="285"/>
            <ac:spMk id="15370" creationId="{365F574A-D5A5-49A8-995D-334075F0455E}"/>
          </ac:spMkLst>
        </pc:spChg>
        <pc:spChg chg="mod">
          <ac:chgData name="Riccardo RONCELLA" userId="4714c69e-1613-49c0-b70c-bfb430bc431f" providerId="ADAL" clId="{BD5AD468-C793-4C74-8D5D-7E8CFF440FAB}" dt="2021-09-22T15:00:12.077" v="131" actId="1076"/>
          <ac:spMkLst>
            <pc:docMk/>
            <pc:sldMk cId="0" sldId="285"/>
            <ac:spMk id="15371" creationId="{3D8827FB-CB25-4A47-9214-A264789DEC8E}"/>
          </ac:spMkLst>
        </pc:spChg>
        <pc:spChg chg="mod">
          <ac:chgData name="Riccardo RONCELLA" userId="4714c69e-1613-49c0-b70c-bfb430bc431f" providerId="ADAL" clId="{BD5AD468-C793-4C74-8D5D-7E8CFF440FAB}" dt="2021-09-22T15:00:12.077" v="131" actId="1076"/>
          <ac:spMkLst>
            <pc:docMk/>
            <pc:sldMk cId="0" sldId="285"/>
            <ac:spMk id="15372" creationId="{7952C45C-3230-4F2F-8297-28F638A5F6AC}"/>
          </ac:spMkLst>
        </pc:spChg>
        <pc:spChg chg="mod">
          <ac:chgData name="Riccardo RONCELLA" userId="4714c69e-1613-49c0-b70c-bfb430bc431f" providerId="ADAL" clId="{BD5AD468-C793-4C74-8D5D-7E8CFF440FAB}" dt="2021-09-22T15:00:12.077" v="131" actId="1076"/>
          <ac:spMkLst>
            <pc:docMk/>
            <pc:sldMk cId="0" sldId="285"/>
            <ac:spMk id="15373" creationId="{C2906B2B-E1C7-4988-9CD5-97B5D9C85C84}"/>
          </ac:spMkLst>
        </pc:spChg>
        <pc:spChg chg="mod">
          <ac:chgData name="Riccardo RONCELLA" userId="4714c69e-1613-49c0-b70c-bfb430bc431f" providerId="ADAL" clId="{BD5AD468-C793-4C74-8D5D-7E8CFF440FAB}" dt="2021-09-22T15:00:12.077" v="131" actId="1076"/>
          <ac:spMkLst>
            <pc:docMk/>
            <pc:sldMk cId="0" sldId="285"/>
            <ac:spMk id="15375" creationId="{5BB09C3C-674B-44A2-8ADE-DC27F9A920C5}"/>
          </ac:spMkLst>
        </pc:spChg>
        <pc:spChg chg="mod">
          <ac:chgData name="Riccardo RONCELLA" userId="4714c69e-1613-49c0-b70c-bfb430bc431f" providerId="ADAL" clId="{BD5AD468-C793-4C74-8D5D-7E8CFF440FAB}" dt="2021-09-22T15:00:12.077" v="131" actId="1076"/>
          <ac:spMkLst>
            <pc:docMk/>
            <pc:sldMk cId="0" sldId="285"/>
            <ac:spMk id="15376" creationId="{CA1FA2F1-95D3-4C9B-AC29-D88C8B2852BA}"/>
          </ac:spMkLst>
        </pc:spChg>
        <pc:spChg chg="mod">
          <ac:chgData name="Riccardo RONCELLA" userId="4714c69e-1613-49c0-b70c-bfb430bc431f" providerId="ADAL" clId="{BD5AD468-C793-4C74-8D5D-7E8CFF440FAB}" dt="2021-09-22T15:00:12.077" v="131" actId="1076"/>
          <ac:spMkLst>
            <pc:docMk/>
            <pc:sldMk cId="0" sldId="285"/>
            <ac:spMk id="15377" creationId="{7E140BD2-51A6-4C8D-97F9-395A000A286F}"/>
          </ac:spMkLst>
        </pc:spChg>
        <pc:spChg chg="mod">
          <ac:chgData name="Riccardo RONCELLA" userId="4714c69e-1613-49c0-b70c-bfb430bc431f" providerId="ADAL" clId="{BD5AD468-C793-4C74-8D5D-7E8CFF440FAB}" dt="2021-09-22T15:00:12.077" v="131" actId="1076"/>
          <ac:spMkLst>
            <pc:docMk/>
            <pc:sldMk cId="0" sldId="285"/>
            <ac:spMk id="15378" creationId="{6387D966-8CC5-4293-92C9-BBE0992CA278}"/>
          </ac:spMkLst>
        </pc:spChg>
        <pc:spChg chg="mod">
          <ac:chgData name="Riccardo RONCELLA" userId="4714c69e-1613-49c0-b70c-bfb430bc431f" providerId="ADAL" clId="{BD5AD468-C793-4C74-8D5D-7E8CFF440FAB}" dt="2021-09-22T15:00:12.077" v="131" actId="1076"/>
          <ac:spMkLst>
            <pc:docMk/>
            <pc:sldMk cId="0" sldId="285"/>
            <ac:spMk id="15379" creationId="{7A083B53-DC73-449C-B2F2-1B14BB6EE893}"/>
          </ac:spMkLst>
        </pc:spChg>
        <pc:spChg chg="mod">
          <ac:chgData name="Riccardo RONCELLA" userId="4714c69e-1613-49c0-b70c-bfb430bc431f" providerId="ADAL" clId="{BD5AD468-C793-4C74-8D5D-7E8CFF440FAB}" dt="2021-09-22T15:00:12.077" v="131" actId="1076"/>
          <ac:spMkLst>
            <pc:docMk/>
            <pc:sldMk cId="0" sldId="285"/>
            <ac:spMk id="15380" creationId="{5D50EEB7-F483-486C-A054-9702641FE595}"/>
          </ac:spMkLst>
        </pc:spChg>
        <pc:grpChg chg="mod">
          <ac:chgData name="Riccardo RONCELLA" userId="4714c69e-1613-49c0-b70c-bfb430bc431f" providerId="ADAL" clId="{BD5AD468-C793-4C74-8D5D-7E8CFF440FAB}" dt="2021-09-22T15:00:12.077" v="131" actId="1076"/>
          <ac:grpSpMkLst>
            <pc:docMk/>
            <pc:sldMk cId="0" sldId="285"/>
            <ac:grpSpMk id="15364" creationId="{444E2ED2-AA56-4F5A-8019-23657D66CEF7}"/>
          </ac:grpSpMkLst>
        </pc:grpChg>
        <pc:picChg chg="mod">
          <ac:chgData name="Riccardo RONCELLA" userId="4714c69e-1613-49c0-b70c-bfb430bc431f" providerId="ADAL" clId="{BD5AD468-C793-4C74-8D5D-7E8CFF440FAB}" dt="2021-09-22T15:00:17.860" v="133" actId="14100"/>
          <ac:picMkLst>
            <pc:docMk/>
            <pc:sldMk cId="0" sldId="285"/>
            <ac:picMk id="15362" creationId="{4FF2E0A9-DEA4-4948-825B-CEC0C01DB77D}"/>
          </ac:picMkLst>
        </pc:picChg>
      </pc:sldChg>
      <pc:sldChg chg="modSp add del">
        <pc:chgData name="Riccardo RONCELLA" userId="4714c69e-1613-49c0-b70c-bfb430bc431f" providerId="ADAL" clId="{BD5AD468-C793-4C74-8D5D-7E8CFF440FAB}" dt="2021-09-23T13:39:33.737" v="293" actId="47"/>
        <pc:sldMkLst>
          <pc:docMk/>
          <pc:sldMk cId="0" sldId="286"/>
        </pc:sldMkLst>
        <pc:spChg chg="mod">
          <ac:chgData name="Riccardo RONCELLA" userId="4714c69e-1613-49c0-b70c-bfb430bc431f" providerId="ADAL" clId="{BD5AD468-C793-4C74-8D5D-7E8CFF440FAB}" dt="2021-09-22T15:09:43.846" v="192" actId="14100"/>
          <ac:spMkLst>
            <pc:docMk/>
            <pc:sldMk cId="0" sldId="286"/>
            <ac:spMk id="22530" creationId="{86F1EC7D-7286-4833-94FD-E1F12CF2B52B}"/>
          </ac:spMkLst>
        </pc:spChg>
        <pc:spChg chg="mod">
          <ac:chgData name="Riccardo RONCELLA" userId="4714c69e-1613-49c0-b70c-bfb430bc431f" providerId="ADAL" clId="{BD5AD468-C793-4C74-8D5D-7E8CFF440FAB}" dt="2021-09-22T15:09:36.622" v="190" actId="2711"/>
          <ac:spMkLst>
            <pc:docMk/>
            <pc:sldMk cId="0" sldId="286"/>
            <ac:spMk id="22531" creationId="{E46C9D16-D921-464E-9561-03044F3B9B33}"/>
          </ac:spMkLst>
        </pc:spChg>
        <pc:spChg chg="mod">
          <ac:chgData name="Riccardo RONCELLA" userId="4714c69e-1613-49c0-b70c-bfb430bc431f" providerId="ADAL" clId="{BD5AD468-C793-4C74-8D5D-7E8CFF440FAB}" dt="2021-09-22T15:10:09.182" v="195" actId="1076"/>
          <ac:spMkLst>
            <pc:docMk/>
            <pc:sldMk cId="0" sldId="286"/>
            <ac:spMk id="22532" creationId="{6A9ADC32-CEC7-4E77-8DF0-EA5387BA2AC3}"/>
          </ac:spMkLst>
        </pc:spChg>
      </pc:sldChg>
      <pc:sldChg chg="addSp modSp add del mod">
        <pc:chgData name="Riccardo RONCELLA" userId="4714c69e-1613-49c0-b70c-bfb430bc431f" providerId="ADAL" clId="{BD5AD468-C793-4C74-8D5D-7E8CFF440FAB}" dt="2021-09-23T13:39:33.737" v="293" actId="47"/>
        <pc:sldMkLst>
          <pc:docMk/>
          <pc:sldMk cId="0" sldId="287"/>
        </pc:sldMkLst>
        <pc:spChg chg="mod">
          <ac:chgData name="Riccardo RONCELLA" userId="4714c69e-1613-49c0-b70c-bfb430bc431f" providerId="ADAL" clId="{BD5AD468-C793-4C74-8D5D-7E8CFF440FAB}" dt="2021-09-22T15:03:02.957" v="149" actId="1076"/>
          <ac:spMkLst>
            <pc:docMk/>
            <pc:sldMk cId="0" sldId="287"/>
            <ac:spMk id="3" creationId="{7D4FD719-EEB1-4653-B3AE-E5F167845B67}"/>
          </ac:spMkLst>
        </pc:spChg>
        <pc:spChg chg="mod">
          <ac:chgData name="Riccardo RONCELLA" userId="4714c69e-1613-49c0-b70c-bfb430bc431f" providerId="ADAL" clId="{BD5AD468-C793-4C74-8D5D-7E8CFF440FAB}" dt="2021-09-22T15:03:02.957" v="149" actId="1076"/>
          <ac:spMkLst>
            <pc:docMk/>
            <pc:sldMk cId="0" sldId="287"/>
            <ac:spMk id="6" creationId="{97D2D579-05C8-4E30-BA56-43FCA4F0AF6B}"/>
          </ac:spMkLst>
        </pc:spChg>
        <pc:spChg chg="mod">
          <ac:chgData name="Riccardo RONCELLA" userId="4714c69e-1613-49c0-b70c-bfb430bc431f" providerId="ADAL" clId="{BD5AD468-C793-4C74-8D5D-7E8CFF440FAB}" dt="2021-09-22T15:03:02.957" v="149" actId="1076"/>
          <ac:spMkLst>
            <pc:docMk/>
            <pc:sldMk cId="0" sldId="287"/>
            <ac:spMk id="7" creationId="{3312FBB3-BEDC-41B7-837B-145E90A8CCE2}"/>
          </ac:spMkLst>
        </pc:spChg>
        <pc:spChg chg="mod">
          <ac:chgData name="Riccardo RONCELLA" userId="4714c69e-1613-49c0-b70c-bfb430bc431f" providerId="ADAL" clId="{BD5AD468-C793-4C74-8D5D-7E8CFF440FAB}" dt="2021-09-22T15:03:02.957" v="149" actId="1076"/>
          <ac:spMkLst>
            <pc:docMk/>
            <pc:sldMk cId="0" sldId="287"/>
            <ac:spMk id="8" creationId="{7F052107-E9A2-4056-AA04-009565C34129}"/>
          </ac:spMkLst>
        </pc:spChg>
        <pc:spChg chg="mod">
          <ac:chgData name="Riccardo RONCELLA" userId="4714c69e-1613-49c0-b70c-bfb430bc431f" providerId="ADAL" clId="{BD5AD468-C793-4C74-8D5D-7E8CFF440FAB}" dt="2021-09-22T15:02:11.398" v="143" actId="2711"/>
          <ac:spMkLst>
            <pc:docMk/>
            <pc:sldMk cId="0" sldId="287"/>
            <ac:spMk id="17410" creationId="{B5BFA7AD-9CA9-4E12-B0EC-83104A147918}"/>
          </ac:spMkLst>
        </pc:spChg>
        <pc:spChg chg="mod">
          <ac:chgData name="Riccardo RONCELLA" userId="4714c69e-1613-49c0-b70c-bfb430bc431f" providerId="ADAL" clId="{BD5AD468-C793-4C74-8D5D-7E8CFF440FAB}" dt="2021-09-22T15:03:02.957" v="149" actId="1076"/>
          <ac:spMkLst>
            <pc:docMk/>
            <pc:sldMk cId="0" sldId="287"/>
            <ac:spMk id="17411" creationId="{0BFEF7CD-9AF3-4D97-951D-01C4491BE52E}"/>
          </ac:spMkLst>
        </pc:spChg>
        <pc:grpChg chg="add mod">
          <ac:chgData name="Riccardo RONCELLA" userId="4714c69e-1613-49c0-b70c-bfb430bc431f" providerId="ADAL" clId="{BD5AD468-C793-4C74-8D5D-7E8CFF440FAB}" dt="2021-09-22T15:03:02.957" v="149" actId="1076"/>
          <ac:grpSpMkLst>
            <pc:docMk/>
            <pc:sldMk cId="0" sldId="287"/>
            <ac:grpSpMk id="2" creationId="{04F8B37E-B144-4559-988F-935920BB1E0B}"/>
          </ac:grpSpMkLst>
        </pc:grpChg>
      </pc:sldChg>
      <pc:sldChg chg="addSp delSp modSp add del mod">
        <pc:chgData name="Riccardo RONCELLA" userId="4714c69e-1613-49c0-b70c-bfb430bc431f" providerId="ADAL" clId="{BD5AD468-C793-4C74-8D5D-7E8CFF440FAB}" dt="2021-09-23T13:48:09.998" v="349" actId="1076"/>
        <pc:sldMkLst>
          <pc:docMk/>
          <pc:sldMk cId="0" sldId="288"/>
        </pc:sldMkLst>
        <pc:spChg chg="mod">
          <ac:chgData name="Riccardo RONCELLA" userId="4714c69e-1613-49c0-b70c-bfb430bc431f" providerId="ADAL" clId="{BD5AD468-C793-4C74-8D5D-7E8CFF440FAB}" dt="2021-09-23T13:47:40.366" v="344" actId="947"/>
          <ac:spMkLst>
            <pc:docMk/>
            <pc:sldMk cId="0" sldId="288"/>
            <ac:spMk id="11267" creationId="{B545C468-0327-4394-A762-F1E9DBE451A1}"/>
          </ac:spMkLst>
        </pc:spChg>
        <pc:spChg chg="mod">
          <ac:chgData name="Riccardo RONCELLA" userId="4714c69e-1613-49c0-b70c-bfb430bc431f" providerId="ADAL" clId="{BD5AD468-C793-4C74-8D5D-7E8CFF440FAB}" dt="2021-09-23T13:48:09.998" v="349" actId="1076"/>
          <ac:spMkLst>
            <pc:docMk/>
            <pc:sldMk cId="0" sldId="288"/>
            <ac:spMk id="11270" creationId="{6730E2E1-D18E-41CA-9B3B-287BC7B0AB4B}"/>
          </ac:spMkLst>
        </pc:spChg>
        <pc:spChg chg="mod">
          <ac:chgData name="Riccardo RONCELLA" userId="4714c69e-1613-49c0-b70c-bfb430bc431f" providerId="ADAL" clId="{BD5AD468-C793-4C74-8D5D-7E8CFF440FAB}" dt="2021-09-23T13:48:09.998" v="349" actId="1076"/>
          <ac:spMkLst>
            <pc:docMk/>
            <pc:sldMk cId="0" sldId="288"/>
            <ac:spMk id="11271" creationId="{5AE5CB2A-D2C8-425C-96D5-16747A59B05D}"/>
          </ac:spMkLst>
        </pc:spChg>
        <pc:spChg chg="mod">
          <ac:chgData name="Riccardo RONCELLA" userId="4714c69e-1613-49c0-b70c-bfb430bc431f" providerId="ADAL" clId="{BD5AD468-C793-4C74-8D5D-7E8CFF440FAB}" dt="2021-09-23T13:48:09.998" v="349" actId="1076"/>
          <ac:spMkLst>
            <pc:docMk/>
            <pc:sldMk cId="0" sldId="288"/>
            <ac:spMk id="11272" creationId="{FAC3D2EE-052B-48A9-9316-22CE13930DFF}"/>
          </ac:spMkLst>
        </pc:spChg>
        <pc:spChg chg="mod">
          <ac:chgData name="Riccardo RONCELLA" userId="4714c69e-1613-49c0-b70c-bfb430bc431f" providerId="ADAL" clId="{BD5AD468-C793-4C74-8D5D-7E8CFF440FAB}" dt="2021-09-23T13:48:09.998" v="349" actId="1076"/>
          <ac:spMkLst>
            <pc:docMk/>
            <pc:sldMk cId="0" sldId="288"/>
            <ac:spMk id="11273" creationId="{9C6B932A-C7DB-4FF8-9698-FF1E8DD6117D}"/>
          </ac:spMkLst>
        </pc:spChg>
        <pc:spChg chg="mod">
          <ac:chgData name="Riccardo RONCELLA" userId="4714c69e-1613-49c0-b70c-bfb430bc431f" providerId="ADAL" clId="{BD5AD468-C793-4C74-8D5D-7E8CFF440FAB}" dt="2021-09-23T13:47:47.575" v="346" actId="1076"/>
          <ac:spMkLst>
            <pc:docMk/>
            <pc:sldMk cId="0" sldId="288"/>
            <ac:spMk id="11275" creationId="{9F0902D0-84D6-454F-99BB-5FCAC6834535}"/>
          </ac:spMkLst>
        </pc:spChg>
        <pc:spChg chg="mod">
          <ac:chgData name="Riccardo RONCELLA" userId="4714c69e-1613-49c0-b70c-bfb430bc431f" providerId="ADAL" clId="{BD5AD468-C793-4C74-8D5D-7E8CFF440FAB}" dt="2021-09-23T13:47:47.575" v="346" actId="1076"/>
          <ac:spMkLst>
            <pc:docMk/>
            <pc:sldMk cId="0" sldId="288"/>
            <ac:spMk id="11276" creationId="{357A3A28-10B6-4058-8E07-BA92D9322E0A}"/>
          </ac:spMkLst>
        </pc:spChg>
        <pc:spChg chg="mod">
          <ac:chgData name="Riccardo RONCELLA" userId="4714c69e-1613-49c0-b70c-bfb430bc431f" providerId="ADAL" clId="{BD5AD468-C793-4C74-8D5D-7E8CFF440FAB}" dt="2021-09-23T13:47:47.575" v="346" actId="1076"/>
          <ac:spMkLst>
            <pc:docMk/>
            <pc:sldMk cId="0" sldId="288"/>
            <ac:spMk id="11277" creationId="{93E7057A-9ABA-4549-93F1-C4ACB276E583}"/>
          </ac:spMkLst>
        </pc:spChg>
        <pc:spChg chg="mod">
          <ac:chgData name="Riccardo RONCELLA" userId="4714c69e-1613-49c0-b70c-bfb430bc431f" providerId="ADAL" clId="{BD5AD468-C793-4C74-8D5D-7E8CFF440FAB}" dt="2021-09-23T13:47:47.575" v="346" actId="1076"/>
          <ac:spMkLst>
            <pc:docMk/>
            <pc:sldMk cId="0" sldId="288"/>
            <ac:spMk id="11278" creationId="{C3D203AC-4F0E-4E16-81D3-E0B2557D036D}"/>
          </ac:spMkLst>
        </pc:spChg>
        <pc:spChg chg="mod">
          <ac:chgData name="Riccardo RONCELLA" userId="4714c69e-1613-49c0-b70c-bfb430bc431f" providerId="ADAL" clId="{BD5AD468-C793-4C74-8D5D-7E8CFF440FAB}" dt="2021-09-23T13:47:47.575" v="346" actId="1076"/>
          <ac:spMkLst>
            <pc:docMk/>
            <pc:sldMk cId="0" sldId="288"/>
            <ac:spMk id="11279" creationId="{63DDCDF1-1CAB-4B66-BAC3-50C9DBBC90CB}"/>
          </ac:spMkLst>
        </pc:spChg>
        <pc:spChg chg="mod">
          <ac:chgData name="Riccardo RONCELLA" userId="4714c69e-1613-49c0-b70c-bfb430bc431f" providerId="ADAL" clId="{BD5AD468-C793-4C74-8D5D-7E8CFF440FAB}" dt="2021-09-23T13:47:47.575" v="346" actId="1076"/>
          <ac:spMkLst>
            <pc:docMk/>
            <pc:sldMk cId="0" sldId="288"/>
            <ac:spMk id="11280" creationId="{FCEC3AAE-3A66-452F-B89E-94CAD508EC3B}"/>
          </ac:spMkLst>
        </pc:spChg>
        <pc:spChg chg="mod">
          <ac:chgData name="Riccardo RONCELLA" userId="4714c69e-1613-49c0-b70c-bfb430bc431f" providerId="ADAL" clId="{BD5AD468-C793-4C74-8D5D-7E8CFF440FAB}" dt="2021-09-23T13:47:47.575" v="346" actId="1076"/>
          <ac:spMkLst>
            <pc:docMk/>
            <pc:sldMk cId="0" sldId="288"/>
            <ac:spMk id="11281" creationId="{28CE1CB0-4A48-401C-8D4A-77C2EC332BCB}"/>
          </ac:spMkLst>
        </pc:spChg>
        <pc:spChg chg="mod">
          <ac:chgData name="Riccardo RONCELLA" userId="4714c69e-1613-49c0-b70c-bfb430bc431f" providerId="ADAL" clId="{BD5AD468-C793-4C74-8D5D-7E8CFF440FAB}" dt="2021-09-23T13:47:47.575" v="346" actId="1076"/>
          <ac:spMkLst>
            <pc:docMk/>
            <pc:sldMk cId="0" sldId="288"/>
            <ac:spMk id="11282" creationId="{B2285E90-43E5-433D-A4EE-912FF4A55974}"/>
          </ac:spMkLst>
        </pc:spChg>
        <pc:spChg chg="mod">
          <ac:chgData name="Riccardo RONCELLA" userId="4714c69e-1613-49c0-b70c-bfb430bc431f" providerId="ADAL" clId="{BD5AD468-C793-4C74-8D5D-7E8CFF440FAB}" dt="2021-09-23T13:48:04.223" v="348" actId="1076"/>
          <ac:spMkLst>
            <pc:docMk/>
            <pc:sldMk cId="0" sldId="288"/>
            <ac:spMk id="11283" creationId="{DB983912-664B-4DFC-A9F5-BF3EA0C2CA71}"/>
          </ac:spMkLst>
        </pc:spChg>
        <pc:spChg chg="mod">
          <ac:chgData name="Riccardo RONCELLA" userId="4714c69e-1613-49c0-b70c-bfb430bc431f" providerId="ADAL" clId="{BD5AD468-C793-4C74-8D5D-7E8CFF440FAB}" dt="2021-09-23T13:48:04.223" v="348" actId="1076"/>
          <ac:spMkLst>
            <pc:docMk/>
            <pc:sldMk cId="0" sldId="288"/>
            <ac:spMk id="11284" creationId="{BA3CA2CD-EBB2-48B3-8FF5-6BF537FC0C60}"/>
          </ac:spMkLst>
        </pc:spChg>
        <pc:spChg chg="mod">
          <ac:chgData name="Riccardo RONCELLA" userId="4714c69e-1613-49c0-b70c-bfb430bc431f" providerId="ADAL" clId="{BD5AD468-C793-4C74-8D5D-7E8CFF440FAB}" dt="2021-09-23T13:48:04.223" v="348" actId="1076"/>
          <ac:spMkLst>
            <pc:docMk/>
            <pc:sldMk cId="0" sldId="288"/>
            <ac:spMk id="11285" creationId="{3E5D6027-B564-48BB-874F-BC6FA1C61829}"/>
          </ac:spMkLst>
        </pc:spChg>
        <pc:spChg chg="mod">
          <ac:chgData name="Riccardo RONCELLA" userId="4714c69e-1613-49c0-b70c-bfb430bc431f" providerId="ADAL" clId="{BD5AD468-C793-4C74-8D5D-7E8CFF440FAB}" dt="2021-09-23T13:48:04.223" v="348" actId="1076"/>
          <ac:spMkLst>
            <pc:docMk/>
            <pc:sldMk cId="0" sldId="288"/>
            <ac:spMk id="11286" creationId="{35B95154-471D-44A0-983B-5BD22078CD8E}"/>
          </ac:spMkLst>
        </pc:spChg>
        <pc:spChg chg="mod">
          <ac:chgData name="Riccardo RONCELLA" userId="4714c69e-1613-49c0-b70c-bfb430bc431f" providerId="ADAL" clId="{BD5AD468-C793-4C74-8D5D-7E8CFF440FAB}" dt="2021-09-23T13:48:04.223" v="348" actId="1076"/>
          <ac:spMkLst>
            <pc:docMk/>
            <pc:sldMk cId="0" sldId="288"/>
            <ac:spMk id="11287" creationId="{08F9642C-4736-46BF-A80E-3FD10506A9A3}"/>
          </ac:spMkLst>
        </pc:spChg>
        <pc:spChg chg="mod">
          <ac:chgData name="Riccardo RONCELLA" userId="4714c69e-1613-49c0-b70c-bfb430bc431f" providerId="ADAL" clId="{BD5AD468-C793-4C74-8D5D-7E8CFF440FAB}" dt="2021-09-23T13:48:04.223" v="348" actId="1076"/>
          <ac:spMkLst>
            <pc:docMk/>
            <pc:sldMk cId="0" sldId="288"/>
            <ac:spMk id="11288" creationId="{1332F203-259A-438D-85C2-8EAEA0586CB0}"/>
          </ac:spMkLst>
        </pc:spChg>
        <pc:spChg chg="mod">
          <ac:chgData name="Riccardo RONCELLA" userId="4714c69e-1613-49c0-b70c-bfb430bc431f" providerId="ADAL" clId="{BD5AD468-C793-4C74-8D5D-7E8CFF440FAB}" dt="2021-09-23T13:48:04.223" v="348" actId="1076"/>
          <ac:spMkLst>
            <pc:docMk/>
            <pc:sldMk cId="0" sldId="288"/>
            <ac:spMk id="11289" creationId="{08AF754F-CB9F-4D82-A6C8-554E42BB1AA6}"/>
          </ac:spMkLst>
        </pc:spChg>
        <pc:spChg chg="mod">
          <ac:chgData name="Riccardo RONCELLA" userId="4714c69e-1613-49c0-b70c-bfb430bc431f" providerId="ADAL" clId="{BD5AD468-C793-4C74-8D5D-7E8CFF440FAB}" dt="2021-09-23T13:48:04.223" v="348" actId="1076"/>
          <ac:spMkLst>
            <pc:docMk/>
            <pc:sldMk cId="0" sldId="288"/>
            <ac:spMk id="11290" creationId="{5B301F04-D183-4674-A471-CD859334AE0E}"/>
          </ac:spMkLst>
        </pc:spChg>
        <pc:spChg chg="mod">
          <ac:chgData name="Riccardo RONCELLA" userId="4714c69e-1613-49c0-b70c-bfb430bc431f" providerId="ADAL" clId="{BD5AD468-C793-4C74-8D5D-7E8CFF440FAB}" dt="2021-09-23T13:48:04.223" v="348" actId="1076"/>
          <ac:spMkLst>
            <pc:docMk/>
            <pc:sldMk cId="0" sldId="288"/>
            <ac:spMk id="11291" creationId="{3AB90D65-AB87-437F-A0AF-3242B20229F9}"/>
          </ac:spMkLst>
        </pc:spChg>
        <pc:spChg chg="mod">
          <ac:chgData name="Riccardo RONCELLA" userId="4714c69e-1613-49c0-b70c-bfb430bc431f" providerId="ADAL" clId="{BD5AD468-C793-4C74-8D5D-7E8CFF440FAB}" dt="2021-09-23T13:48:04.223" v="348" actId="1076"/>
          <ac:spMkLst>
            <pc:docMk/>
            <pc:sldMk cId="0" sldId="288"/>
            <ac:spMk id="11292" creationId="{9B4F1015-A3C3-454B-916F-14BC3A2F205C}"/>
          </ac:spMkLst>
        </pc:spChg>
        <pc:spChg chg="mod">
          <ac:chgData name="Riccardo RONCELLA" userId="4714c69e-1613-49c0-b70c-bfb430bc431f" providerId="ADAL" clId="{BD5AD468-C793-4C74-8D5D-7E8CFF440FAB}" dt="2021-09-23T13:48:04.223" v="348" actId="1076"/>
          <ac:spMkLst>
            <pc:docMk/>
            <pc:sldMk cId="0" sldId="288"/>
            <ac:spMk id="11293" creationId="{506DEC12-4E1C-465D-B9FC-AEC16AA4A728}"/>
          </ac:spMkLst>
        </pc:spChg>
        <pc:spChg chg="mod">
          <ac:chgData name="Riccardo RONCELLA" userId="4714c69e-1613-49c0-b70c-bfb430bc431f" providerId="ADAL" clId="{BD5AD468-C793-4C74-8D5D-7E8CFF440FAB}" dt="2021-09-23T13:48:04.223" v="348" actId="1076"/>
          <ac:spMkLst>
            <pc:docMk/>
            <pc:sldMk cId="0" sldId="288"/>
            <ac:spMk id="11294" creationId="{DA2260A0-182E-4D08-AAEB-A7711069FFA7}"/>
          </ac:spMkLst>
        </pc:spChg>
        <pc:spChg chg="mod">
          <ac:chgData name="Riccardo RONCELLA" userId="4714c69e-1613-49c0-b70c-bfb430bc431f" providerId="ADAL" clId="{BD5AD468-C793-4C74-8D5D-7E8CFF440FAB}" dt="2021-09-23T13:48:04.223" v="348" actId="1076"/>
          <ac:spMkLst>
            <pc:docMk/>
            <pc:sldMk cId="0" sldId="288"/>
            <ac:spMk id="11295" creationId="{92F200C5-142F-45BF-B9FE-03B212BD6196}"/>
          </ac:spMkLst>
        </pc:spChg>
        <pc:spChg chg="mod">
          <ac:chgData name="Riccardo RONCELLA" userId="4714c69e-1613-49c0-b70c-bfb430bc431f" providerId="ADAL" clId="{BD5AD468-C793-4C74-8D5D-7E8CFF440FAB}" dt="2021-09-23T13:48:04.223" v="348" actId="1076"/>
          <ac:spMkLst>
            <pc:docMk/>
            <pc:sldMk cId="0" sldId="288"/>
            <ac:spMk id="11296" creationId="{19AFE526-B8CF-4E9A-BC18-B277B805DCB2}"/>
          </ac:spMkLst>
        </pc:spChg>
        <pc:spChg chg="mod">
          <ac:chgData name="Riccardo RONCELLA" userId="4714c69e-1613-49c0-b70c-bfb430bc431f" providerId="ADAL" clId="{BD5AD468-C793-4C74-8D5D-7E8CFF440FAB}" dt="2021-09-23T13:48:04.223" v="348" actId="1076"/>
          <ac:spMkLst>
            <pc:docMk/>
            <pc:sldMk cId="0" sldId="288"/>
            <ac:spMk id="11297" creationId="{C648329F-23A5-4F3C-91AA-D0A28F0F3E78}"/>
          </ac:spMkLst>
        </pc:spChg>
        <pc:spChg chg="mod">
          <ac:chgData name="Riccardo RONCELLA" userId="4714c69e-1613-49c0-b70c-bfb430bc431f" providerId="ADAL" clId="{BD5AD468-C793-4C74-8D5D-7E8CFF440FAB}" dt="2021-09-23T13:48:04.223" v="348" actId="1076"/>
          <ac:spMkLst>
            <pc:docMk/>
            <pc:sldMk cId="0" sldId="288"/>
            <ac:spMk id="11298" creationId="{C4368A6D-A029-4BD8-8E07-D525ABD97EFD}"/>
          </ac:spMkLst>
        </pc:spChg>
        <pc:spChg chg="mod">
          <ac:chgData name="Riccardo RONCELLA" userId="4714c69e-1613-49c0-b70c-bfb430bc431f" providerId="ADAL" clId="{BD5AD468-C793-4C74-8D5D-7E8CFF440FAB}" dt="2021-09-23T13:48:04.223" v="348" actId="1076"/>
          <ac:spMkLst>
            <pc:docMk/>
            <pc:sldMk cId="0" sldId="288"/>
            <ac:spMk id="11299" creationId="{EC377042-159A-4673-9003-C4214A60319B}"/>
          </ac:spMkLst>
        </pc:spChg>
        <pc:spChg chg="mod">
          <ac:chgData name="Riccardo RONCELLA" userId="4714c69e-1613-49c0-b70c-bfb430bc431f" providerId="ADAL" clId="{BD5AD468-C793-4C74-8D5D-7E8CFF440FAB}" dt="2021-09-23T13:48:04.223" v="348" actId="1076"/>
          <ac:spMkLst>
            <pc:docMk/>
            <pc:sldMk cId="0" sldId="288"/>
            <ac:spMk id="11300" creationId="{3CAB95D9-AF7E-4154-AAAD-DB9FC93B33DC}"/>
          </ac:spMkLst>
        </pc:spChg>
        <pc:spChg chg="mod">
          <ac:chgData name="Riccardo RONCELLA" userId="4714c69e-1613-49c0-b70c-bfb430bc431f" providerId="ADAL" clId="{BD5AD468-C793-4C74-8D5D-7E8CFF440FAB}" dt="2021-09-23T13:48:04.223" v="348" actId="1076"/>
          <ac:spMkLst>
            <pc:docMk/>
            <pc:sldMk cId="0" sldId="288"/>
            <ac:spMk id="11302" creationId="{D4A59882-D1EA-489A-AA2B-142C76A3BD39}"/>
          </ac:spMkLst>
        </pc:spChg>
        <pc:spChg chg="mod">
          <ac:chgData name="Riccardo RONCELLA" userId="4714c69e-1613-49c0-b70c-bfb430bc431f" providerId="ADAL" clId="{BD5AD468-C793-4C74-8D5D-7E8CFF440FAB}" dt="2021-09-23T13:48:04.223" v="348" actId="1076"/>
          <ac:spMkLst>
            <pc:docMk/>
            <pc:sldMk cId="0" sldId="288"/>
            <ac:spMk id="11303" creationId="{B587C001-B889-4D81-944D-6BCB9F4C4815}"/>
          </ac:spMkLst>
        </pc:spChg>
        <pc:spChg chg="mod">
          <ac:chgData name="Riccardo RONCELLA" userId="4714c69e-1613-49c0-b70c-bfb430bc431f" providerId="ADAL" clId="{BD5AD468-C793-4C74-8D5D-7E8CFF440FAB}" dt="2021-09-23T13:48:04.223" v="348" actId="1076"/>
          <ac:spMkLst>
            <pc:docMk/>
            <pc:sldMk cId="0" sldId="288"/>
            <ac:spMk id="11304" creationId="{1C8FC40E-1DC3-4121-BCE2-E51A57AA7D9E}"/>
          </ac:spMkLst>
        </pc:spChg>
        <pc:spChg chg="mod">
          <ac:chgData name="Riccardo RONCELLA" userId="4714c69e-1613-49c0-b70c-bfb430bc431f" providerId="ADAL" clId="{BD5AD468-C793-4C74-8D5D-7E8CFF440FAB}" dt="2021-09-23T13:48:04.223" v="348" actId="1076"/>
          <ac:spMkLst>
            <pc:docMk/>
            <pc:sldMk cId="0" sldId="288"/>
            <ac:spMk id="11305" creationId="{1257DE82-779C-4720-8831-0374B6E8A67B}"/>
          </ac:spMkLst>
        </pc:spChg>
        <pc:spChg chg="mod">
          <ac:chgData name="Riccardo RONCELLA" userId="4714c69e-1613-49c0-b70c-bfb430bc431f" providerId="ADAL" clId="{BD5AD468-C793-4C74-8D5D-7E8CFF440FAB}" dt="2021-09-23T13:48:04.223" v="348" actId="1076"/>
          <ac:spMkLst>
            <pc:docMk/>
            <pc:sldMk cId="0" sldId="288"/>
            <ac:spMk id="11306" creationId="{EF30EEEB-1343-46AF-B92B-0D76E83AE523}"/>
          </ac:spMkLst>
        </pc:spChg>
        <pc:spChg chg="mod">
          <ac:chgData name="Riccardo RONCELLA" userId="4714c69e-1613-49c0-b70c-bfb430bc431f" providerId="ADAL" clId="{BD5AD468-C793-4C74-8D5D-7E8CFF440FAB}" dt="2021-09-23T13:48:04.223" v="348" actId="1076"/>
          <ac:spMkLst>
            <pc:docMk/>
            <pc:sldMk cId="0" sldId="288"/>
            <ac:spMk id="11307" creationId="{4D77700B-6343-455B-AEF5-2CAFD4CA9986}"/>
          </ac:spMkLst>
        </pc:spChg>
        <pc:spChg chg="mod">
          <ac:chgData name="Riccardo RONCELLA" userId="4714c69e-1613-49c0-b70c-bfb430bc431f" providerId="ADAL" clId="{BD5AD468-C793-4C74-8D5D-7E8CFF440FAB}" dt="2021-09-23T13:48:04.223" v="348" actId="1076"/>
          <ac:spMkLst>
            <pc:docMk/>
            <pc:sldMk cId="0" sldId="288"/>
            <ac:spMk id="11308" creationId="{15A55CBD-A9BD-4457-8D35-1B3D8FDDAF26}"/>
          </ac:spMkLst>
        </pc:spChg>
        <pc:spChg chg="mod">
          <ac:chgData name="Riccardo RONCELLA" userId="4714c69e-1613-49c0-b70c-bfb430bc431f" providerId="ADAL" clId="{BD5AD468-C793-4C74-8D5D-7E8CFF440FAB}" dt="2021-09-23T13:48:04.223" v="348" actId="1076"/>
          <ac:spMkLst>
            <pc:docMk/>
            <pc:sldMk cId="0" sldId="288"/>
            <ac:spMk id="11309" creationId="{8FA07F95-86BF-4B2D-91ED-5B1BF39DAF2C}"/>
          </ac:spMkLst>
        </pc:spChg>
        <pc:spChg chg="mod">
          <ac:chgData name="Riccardo RONCELLA" userId="4714c69e-1613-49c0-b70c-bfb430bc431f" providerId="ADAL" clId="{BD5AD468-C793-4C74-8D5D-7E8CFF440FAB}" dt="2021-09-23T13:48:04.223" v="348" actId="1076"/>
          <ac:spMkLst>
            <pc:docMk/>
            <pc:sldMk cId="0" sldId="288"/>
            <ac:spMk id="11310" creationId="{08E06BD6-2582-4F9B-84CB-7391EAC7BC31}"/>
          </ac:spMkLst>
        </pc:spChg>
        <pc:spChg chg="mod">
          <ac:chgData name="Riccardo RONCELLA" userId="4714c69e-1613-49c0-b70c-bfb430bc431f" providerId="ADAL" clId="{BD5AD468-C793-4C74-8D5D-7E8CFF440FAB}" dt="2021-09-23T13:48:04.223" v="348" actId="1076"/>
          <ac:spMkLst>
            <pc:docMk/>
            <pc:sldMk cId="0" sldId="288"/>
            <ac:spMk id="11311" creationId="{6E13BFF0-A650-481A-9E86-2969B4A82B0B}"/>
          </ac:spMkLst>
        </pc:spChg>
        <pc:spChg chg="mod">
          <ac:chgData name="Riccardo RONCELLA" userId="4714c69e-1613-49c0-b70c-bfb430bc431f" providerId="ADAL" clId="{BD5AD468-C793-4C74-8D5D-7E8CFF440FAB}" dt="2021-09-23T13:48:04.223" v="348" actId="1076"/>
          <ac:spMkLst>
            <pc:docMk/>
            <pc:sldMk cId="0" sldId="288"/>
            <ac:spMk id="11312" creationId="{C29ECDC2-A35E-4F4E-89D5-C1E7EF02C52F}"/>
          </ac:spMkLst>
        </pc:spChg>
        <pc:spChg chg="mod">
          <ac:chgData name="Riccardo RONCELLA" userId="4714c69e-1613-49c0-b70c-bfb430bc431f" providerId="ADAL" clId="{BD5AD468-C793-4C74-8D5D-7E8CFF440FAB}" dt="2021-09-23T13:48:04.223" v="348" actId="1076"/>
          <ac:spMkLst>
            <pc:docMk/>
            <pc:sldMk cId="0" sldId="288"/>
            <ac:spMk id="11313" creationId="{335B9E13-C423-458A-A5D5-A1B88FBB370F}"/>
          </ac:spMkLst>
        </pc:spChg>
        <pc:spChg chg="mod">
          <ac:chgData name="Riccardo RONCELLA" userId="4714c69e-1613-49c0-b70c-bfb430bc431f" providerId="ADAL" clId="{BD5AD468-C793-4C74-8D5D-7E8CFF440FAB}" dt="2021-09-23T13:48:04.223" v="348" actId="1076"/>
          <ac:spMkLst>
            <pc:docMk/>
            <pc:sldMk cId="0" sldId="288"/>
            <ac:spMk id="11314" creationId="{B82B5B28-B33F-4F47-94DD-620EA5D9945C}"/>
          </ac:spMkLst>
        </pc:spChg>
        <pc:spChg chg="mod">
          <ac:chgData name="Riccardo RONCELLA" userId="4714c69e-1613-49c0-b70c-bfb430bc431f" providerId="ADAL" clId="{BD5AD468-C793-4C74-8D5D-7E8CFF440FAB}" dt="2021-09-23T13:48:04.223" v="348" actId="1076"/>
          <ac:spMkLst>
            <pc:docMk/>
            <pc:sldMk cId="0" sldId="288"/>
            <ac:spMk id="11315" creationId="{30EAB4FE-6CEF-4B50-9DBB-0B8D9E6866DB}"/>
          </ac:spMkLst>
        </pc:spChg>
        <pc:spChg chg="mod">
          <ac:chgData name="Riccardo RONCELLA" userId="4714c69e-1613-49c0-b70c-bfb430bc431f" providerId="ADAL" clId="{BD5AD468-C793-4C74-8D5D-7E8CFF440FAB}" dt="2021-09-23T13:48:04.223" v="348" actId="1076"/>
          <ac:spMkLst>
            <pc:docMk/>
            <pc:sldMk cId="0" sldId="288"/>
            <ac:spMk id="11316" creationId="{089B5B8F-70EB-4846-AC2F-B3F87040FADE}"/>
          </ac:spMkLst>
        </pc:spChg>
        <pc:spChg chg="mod">
          <ac:chgData name="Riccardo RONCELLA" userId="4714c69e-1613-49c0-b70c-bfb430bc431f" providerId="ADAL" clId="{BD5AD468-C793-4C74-8D5D-7E8CFF440FAB}" dt="2021-09-23T13:48:04.223" v="348" actId="1076"/>
          <ac:spMkLst>
            <pc:docMk/>
            <pc:sldMk cId="0" sldId="288"/>
            <ac:spMk id="11317" creationId="{2A1E39BB-CAA4-4568-92B1-F5E0DBB0DABA}"/>
          </ac:spMkLst>
        </pc:spChg>
        <pc:spChg chg="mod">
          <ac:chgData name="Riccardo RONCELLA" userId="4714c69e-1613-49c0-b70c-bfb430bc431f" providerId="ADAL" clId="{BD5AD468-C793-4C74-8D5D-7E8CFF440FAB}" dt="2021-09-23T13:48:04.223" v="348" actId="1076"/>
          <ac:spMkLst>
            <pc:docMk/>
            <pc:sldMk cId="0" sldId="288"/>
            <ac:spMk id="11318" creationId="{DF3D3F58-F154-49B6-B602-493291C0BB8D}"/>
          </ac:spMkLst>
        </pc:spChg>
        <pc:spChg chg="mod">
          <ac:chgData name="Riccardo RONCELLA" userId="4714c69e-1613-49c0-b70c-bfb430bc431f" providerId="ADAL" clId="{BD5AD468-C793-4C74-8D5D-7E8CFF440FAB}" dt="2021-09-23T13:48:04.223" v="348" actId="1076"/>
          <ac:spMkLst>
            <pc:docMk/>
            <pc:sldMk cId="0" sldId="288"/>
            <ac:spMk id="11319" creationId="{8D0E547E-DED5-4D7D-ACF4-69761FE9DA4B}"/>
          </ac:spMkLst>
        </pc:spChg>
        <pc:spChg chg="mod">
          <ac:chgData name="Riccardo RONCELLA" userId="4714c69e-1613-49c0-b70c-bfb430bc431f" providerId="ADAL" clId="{BD5AD468-C793-4C74-8D5D-7E8CFF440FAB}" dt="2021-09-23T13:48:04.223" v="348" actId="1076"/>
          <ac:spMkLst>
            <pc:docMk/>
            <pc:sldMk cId="0" sldId="288"/>
            <ac:spMk id="11320" creationId="{5F8427D7-91F0-4482-AFD7-2EAA02691796}"/>
          </ac:spMkLst>
        </pc:spChg>
        <pc:spChg chg="mod">
          <ac:chgData name="Riccardo RONCELLA" userId="4714c69e-1613-49c0-b70c-bfb430bc431f" providerId="ADAL" clId="{BD5AD468-C793-4C74-8D5D-7E8CFF440FAB}" dt="2021-09-23T13:48:04.223" v="348" actId="1076"/>
          <ac:spMkLst>
            <pc:docMk/>
            <pc:sldMk cId="0" sldId="288"/>
            <ac:spMk id="11321" creationId="{915501C7-04AA-46EE-ADA4-71305B9C35CA}"/>
          </ac:spMkLst>
        </pc:spChg>
        <pc:spChg chg="mod">
          <ac:chgData name="Riccardo RONCELLA" userId="4714c69e-1613-49c0-b70c-bfb430bc431f" providerId="ADAL" clId="{BD5AD468-C793-4C74-8D5D-7E8CFF440FAB}" dt="2021-09-23T13:48:04.223" v="348" actId="1076"/>
          <ac:spMkLst>
            <pc:docMk/>
            <pc:sldMk cId="0" sldId="288"/>
            <ac:spMk id="11322" creationId="{4FBB74A0-BC4E-43E1-83AD-013BC91B5B79}"/>
          </ac:spMkLst>
        </pc:spChg>
        <pc:spChg chg="mod">
          <ac:chgData name="Riccardo RONCELLA" userId="4714c69e-1613-49c0-b70c-bfb430bc431f" providerId="ADAL" clId="{BD5AD468-C793-4C74-8D5D-7E8CFF440FAB}" dt="2021-09-23T13:48:04.223" v="348" actId="1076"/>
          <ac:spMkLst>
            <pc:docMk/>
            <pc:sldMk cId="0" sldId="288"/>
            <ac:spMk id="11323" creationId="{8A7AA3BF-F32B-4323-ACED-048116960B53}"/>
          </ac:spMkLst>
        </pc:spChg>
        <pc:spChg chg="mod">
          <ac:chgData name="Riccardo RONCELLA" userId="4714c69e-1613-49c0-b70c-bfb430bc431f" providerId="ADAL" clId="{BD5AD468-C793-4C74-8D5D-7E8CFF440FAB}" dt="2021-09-23T13:48:04.223" v="348" actId="1076"/>
          <ac:spMkLst>
            <pc:docMk/>
            <pc:sldMk cId="0" sldId="288"/>
            <ac:spMk id="11324" creationId="{1E269B01-0316-44A4-9239-03D03295F6C8}"/>
          </ac:spMkLst>
        </pc:spChg>
        <pc:spChg chg="mod">
          <ac:chgData name="Riccardo RONCELLA" userId="4714c69e-1613-49c0-b70c-bfb430bc431f" providerId="ADAL" clId="{BD5AD468-C793-4C74-8D5D-7E8CFF440FAB}" dt="2021-09-23T13:48:04.223" v="348" actId="1076"/>
          <ac:spMkLst>
            <pc:docMk/>
            <pc:sldMk cId="0" sldId="288"/>
            <ac:spMk id="11325" creationId="{7DB03775-5FB2-4E17-9634-4621EEEF67EC}"/>
          </ac:spMkLst>
        </pc:spChg>
        <pc:spChg chg="mod">
          <ac:chgData name="Riccardo RONCELLA" userId="4714c69e-1613-49c0-b70c-bfb430bc431f" providerId="ADAL" clId="{BD5AD468-C793-4C74-8D5D-7E8CFF440FAB}" dt="2021-09-23T13:48:04.223" v="348" actId="1076"/>
          <ac:spMkLst>
            <pc:docMk/>
            <pc:sldMk cId="0" sldId="288"/>
            <ac:spMk id="11326" creationId="{3CF62C32-AEC6-4AEB-8D83-E4630BF307AD}"/>
          </ac:spMkLst>
        </pc:spChg>
        <pc:spChg chg="mod">
          <ac:chgData name="Riccardo RONCELLA" userId="4714c69e-1613-49c0-b70c-bfb430bc431f" providerId="ADAL" clId="{BD5AD468-C793-4C74-8D5D-7E8CFF440FAB}" dt="2021-09-23T13:48:04.223" v="348" actId="1076"/>
          <ac:spMkLst>
            <pc:docMk/>
            <pc:sldMk cId="0" sldId="288"/>
            <ac:spMk id="11327" creationId="{26031976-A9CA-4BA2-A52F-B16DC5C9D8F1}"/>
          </ac:spMkLst>
        </pc:spChg>
        <pc:spChg chg="mod">
          <ac:chgData name="Riccardo RONCELLA" userId="4714c69e-1613-49c0-b70c-bfb430bc431f" providerId="ADAL" clId="{BD5AD468-C793-4C74-8D5D-7E8CFF440FAB}" dt="2021-09-23T13:48:04.223" v="348" actId="1076"/>
          <ac:spMkLst>
            <pc:docMk/>
            <pc:sldMk cId="0" sldId="288"/>
            <ac:spMk id="11328" creationId="{6583117A-72D7-4A40-826E-72B414CC53B6}"/>
          </ac:spMkLst>
        </pc:spChg>
        <pc:spChg chg="mod">
          <ac:chgData name="Riccardo RONCELLA" userId="4714c69e-1613-49c0-b70c-bfb430bc431f" providerId="ADAL" clId="{BD5AD468-C793-4C74-8D5D-7E8CFF440FAB}" dt="2021-09-23T13:48:04.223" v="348" actId="1076"/>
          <ac:spMkLst>
            <pc:docMk/>
            <pc:sldMk cId="0" sldId="288"/>
            <ac:spMk id="11329" creationId="{7CEAF6DF-A860-4489-8012-E2F9BDCA468D}"/>
          </ac:spMkLst>
        </pc:spChg>
        <pc:spChg chg="mod">
          <ac:chgData name="Riccardo RONCELLA" userId="4714c69e-1613-49c0-b70c-bfb430bc431f" providerId="ADAL" clId="{BD5AD468-C793-4C74-8D5D-7E8CFF440FAB}" dt="2021-09-23T13:48:04.223" v="348" actId="1076"/>
          <ac:spMkLst>
            <pc:docMk/>
            <pc:sldMk cId="0" sldId="288"/>
            <ac:spMk id="11330" creationId="{01005E3C-2152-431E-B54F-BBE0E794A9D0}"/>
          </ac:spMkLst>
        </pc:spChg>
        <pc:spChg chg="mod">
          <ac:chgData name="Riccardo RONCELLA" userId="4714c69e-1613-49c0-b70c-bfb430bc431f" providerId="ADAL" clId="{BD5AD468-C793-4C74-8D5D-7E8CFF440FAB}" dt="2021-09-23T13:48:04.223" v="348" actId="1076"/>
          <ac:spMkLst>
            <pc:docMk/>
            <pc:sldMk cId="0" sldId="288"/>
            <ac:spMk id="11331" creationId="{09A779FD-02F9-44F4-8A8C-CE2D039CF91A}"/>
          </ac:spMkLst>
        </pc:spChg>
        <pc:spChg chg="mod">
          <ac:chgData name="Riccardo RONCELLA" userId="4714c69e-1613-49c0-b70c-bfb430bc431f" providerId="ADAL" clId="{BD5AD468-C793-4C74-8D5D-7E8CFF440FAB}" dt="2021-09-23T13:48:04.223" v="348" actId="1076"/>
          <ac:spMkLst>
            <pc:docMk/>
            <pc:sldMk cId="0" sldId="288"/>
            <ac:spMk id="11332" creationId="{C6526BF2-3645-494B-BEA8-AB8807B247C4}"/>
          </ac:spMkLst>
        </pc:spChg>
        <pc:spChg chg="mod">
          <ac:chgData name="Riccardo RONCELLA" userId="4714c69e-1613-49c0-b70c-bfb430bc431f" providerId="ADAL" clId="{BD5AD468-C793-4C74-8D5D-7E8CFF440FAB}" dt="2021-09-23T13:48:04.223" v="348" actId="1076"/>
          <ac:spMkLst>
            <pc:docMk/>
            <pc:sldMk cId="0" sldId="288"/>
            <ac:spMk id="11333" creationId="{1FFF4A3F-B8C8-48E6-896E-0545761E7908}"/>
          </ac:spMkLst>
        </pc:spChg>
        <pc:spChg chg="mod">
          <ac:chgData name="Riccardo RONCELLA" userId="4714c69e-1613-49c0-b70c-bfb430bc431f" providerId="ADAL" clId="{BD5AD468-C793-4C74-8D5D-7E8CFF440FAB}" dt="2021-09-23T13:48:04.223" v="348" actId="1076"/>
          <ac:spMkLst>
            <pc:docMk/>
            <pc:sldMk cId="0" sldId="288"/>
            <ac:spMk id="11334" creationId="{9EADB21E-F50A-4FA4-A523-AAAAD0CD7665}"/>
          </ac:spMkLst>
        </pc:spChg>
        <pc:spChg chg="mod">
          <ac:chgData name="Riccardo RONCELLA" userId="4714c69e-1613-49c0-b70c-bfb430bc431f" providerId="ADAL" clId="{BD5AD468-C793-4C74-8D5D-7E8CFF440FAB}" dt="2021-09-23T13:48:04.223" v="348" actId="1076"/>
          <ac:spMkLst>
            <pc:docMk/>
            <pc:sldMk cId="0" sldId="288"/>
            <ac:spMk id="11335" creationId="{80769BB0-E5EA-4670-BD68-9CC68556D33D}"/>
          </ac:spMkLst>
        </pc:spChg>
        <pc:spChg chg="mod">
          <ac:chgData name="Riccardo RONCELLA" userId="4714c69e-1613-49c0-b70c-bfb430bc431f" providerId="ADAL" clId="{BD5AD468-C793-4C74-8D5D-7E8CFF440FAB}" dt="2021-09-23T13:48:04.223" v="348" actId="1076"/>
          <ac:spMkLst>
            <pc:docMk/>
            <pc:sldMk cId="0" sldId="288"/>
            <ac:spMk id="11336" creationId="{0C0E0A01-B5B8-4A6D-9821-745C4CCDDB60}"/>
          </ac:spMkLst>
        </pc:spChg>
        <pc:spChg chg="mod">
          <ac:chgData name="Riccardo RONCELLA" userId="4714c69e-1613-49c0-b70c-bfb430bc431f" providerId="ADAL" clId="{BD5AD468-C793-4C74-8D5D-7E8CFF440FAB}" dt="2021-09-23T13:48:04.223" v="348" actId="1076"/>
          <ac:spMkLst>
            <pc:docMk/>
            <pc:sldMk cId="0" sldId="288"/>
            <ac:spMk id="11337" creationId="{9415E5AA-59CF-483D-A089-D9576E03FDF4}"/>
          </ac:spMkLst>
        </pc:spChg>
        <pc:spChg chg="mod">
          <ac:chgData name="Riccardo RONCELLA" userId="4714c69e-1613-49c0-b70c-bfb430bc431f" providerId="ADAL" clId="{BD5AD468-C793-4C74-8D5D-7E8CFF440FAB}" dt="2021-09-23T13:48:04.223" v="348" actId="1076"/>
          <ac:spMkLst>
            <pc:docMk/>
            <pc:sldMk cId="0" sldId="288"/>
            <ac:spMk id="11338" creationId="{3C622F36-2CC8-4C5A-8A3D-60FDDC31835D}"/>
          </ac:spMkLst>
        </pc:spChg>
        <pc:spChg chg="mod">
          <ac:chgData name="Riccardo RONCELLA" userId="4714c69e-1613-49c0-b70c-bfb430bc431f" providerId="ADAL" clId="{BD5AD468-C793-4C74-8D5D-7E8CFF440FAB}" dt="2021-09-23T13:48:04.223" v="348" actId="1076"/>
          <ac:spMkLst>
            <pc:docMk/>
            <pc:sldMk cId="0" sldId="288"/>
            <ac:spMk id="11339" creationId="{B8ABB82C-EE9B-46E9-B61E-3FBF26BA41C9}"/>
          </ac:spMkLst>
        </pc:spChg>
        <pc:spChg chg="mod">
          <ac:chgData name="Riccardo RONCELLA" userId="4714c69e-1613-49c0-b70c-bfb430bc431f" providerId="ADAL" clId="{BD5AD468-C793-4C74-8D5D-7E8CFF440FAB}" dt="2021-09-23T13:48:04.223" v="348" actId="1076"/>
          <ac:spMkLst>
            <pc:docMk/>
            <pc:sldMk cId="0" sldId="288"/>
            <ac:spMk id="11340" creationId="{F8C0FFEF-67BA-4674-B767-017D7FB1412D}"/>
          </ac:spMkLst>
        </pc:spChg>
        <pc:spChg chg="mod">
          <ac:chgData name="Riccardo RONCELLA" userId="4714c69e-1613-49c0-b70c-bfb430bc431f" providerId="ADAL" clId="{BD5AD468-C793-4C74-8D5D-7E8CFF440FAB}" dt="2021-09-23T13:48:04.223" v="348" actId="1076"/>
          <ac:spMkLst>
            <pc:docMk/>
            <pc:sldMk cId="0" sldId="288"/>
            <ac:spMk id="11341" creationId="{C02A0253-CE60-4266-8483-D94E37776D1B}"/>
          </ac:spMkLst>
        </pc:spChg>
        <pc:spChg chg="mod">
          <ac:chgData name="Riccardo RONCELLA" userId="4714c69e-1613-49c0-b70c-bfb430bc431f" providerId="ADAL" clId="{BD5AD468-C793-4C74-8D5D-7E8CFF440FAB}" dt="2021-09-23T13:48:04.223" v="348" actId="1076"/>
          <ac:spMkLst>
            <pc:docMk/>
            <pc:sldMk cId="0" sldId="288"/>
            <ac:spMk id="11342" creationId="{DF8CBC57-93FB-4C8A-818C-7BB27168A56C}"/>
          </ac:spMkLst>
        </pc:spChg>
        <pc:spChg chg="mod">
          <ac:chgData name="Riccardo RONCELLA" userId="4714c69e-1613-49c0-b70c-bfb430bc431f" providerId="ADAL" clId="{BD5AD468-C793-4C74-8D5D-7E8CFF440FAB}" dt="2021-09-23T13:48:04.223" v="348" actId="1076"/>
          <ac:spMkLst>
            <pc:docMk/>
            <pc:sldMk cId="0" sldId="288"/>
            <ac:spMk id="11343" creationId="{C4AF8144-9998-4E81-B9E5-54D44E1DB4EA}"/>
          </ac:spMkLst>
        </pc:spChg>
        <pc:spChg chg="mod">
          <ac:chgData name="Riccardo RONCELLA" userId="4714c69e-1613-49c0-b70c-bfb430bc431f" providerId="ADAL" clId="{BD5AD468-C793-4C74-8D5D-7E8CFF440FAB}" dt="2021-09-23T13:48:04.223" v="348" actId="1076"/>
          <ac:spMkLst>
            <pc:docMk/>
            <pc:sldMk cId="0" sldId="288"/>
            <ac:spMk id="11344" creationId="{F21B1ABB-8E95-45AD-BAD9-6E6E9D659D71}"/>
          </ac:spMkLst>
        </pc:spChg>
        <pc:spChg chg="mod">
          <ac:chgData name="Riccardo RONCELLA" userId="4714c69e-1613-49c0-b70c-bfb430bc431f" providerId="ADAL" clId="{BD5AD468-C793-4C74-8D5D-7E8CFF440FAB}" dt="2021-09-23T13:48:04.223" v="348" actId="1076"/>
          <ac:spMkLst>
            <pc:docMk/>
            <pc:sldMk cId="0" sldId="288"/>
            <ac:spMk id="11345" creationId="{B2EE38DC-AEA5-4271-BF3E-A1E6C335E403}"/>
          </ac:spMkLst>
        </pc:spChg>
        <pc:spChg chg="mod">
          <ac:chgData name="Riccardo RONCELLA" userId="4714c69e-1613-49c0-b70c-bfb430bc431f" providerId="ADAL" clId="{BD5AD468-C793-4C74-8D5D-7E8CFF440FAB}" dt="2021-09-23T13:48:04.223" v="348" actId="1076"/>
          <ac:spMkLst>
            <pc:docMk/>
            <pc:sldMk cId="0" sldId="288"/>
            <ac:spMk id="11346" creationId="{575C0A11-D9BB-4F84-9F52-3FCD47E7A9E6}"/>
          </ac:spMkLst>
        </pc:spChg>
        <pc:spChg chg="mod">
          <ac:chgData name="Riccardo RONCELLA" userId="4714c69e-1613-49c0-b70c-bfb430bc431f" providerId="ADAL" clId="{BD5AD468-C793-4C74-8D5D-7E8CFF440FAB}" dt="2021-09-23T13:48:04.223" v="348" actId="1076"/>
          <ac:spMkLst>
            <pc:docMk/>
            <pc:sldMk cId="0" sldId="288"/>
            <ac:spMk id="11347" creationId="{B6FCB0C0-52D3-440B-A98F-0B1D093BF395}"/>
          </ac:spMkLst>
        </pc:spChg>
        <pc:spChg chg="mod">
          <ac:chgData name="Riccardo RONCELLA" userId="4714c69e-1613-49c0-b70c-bfb430bc431f" providerId="ADAL" clId="{BD5AD468-C793-4C74-8D5D-7E8CFF440FAB}" dt="2021-09-23T13:48:04.223" v="348" actId="1076"/>
          <ac:spMkLst>
            <pc:docMk/>
            <pc:sldMk cId="0" sldId="288"/>
            <ac:spMk id="11348" creationId="{29B74B13-9CF5-42A3-8579-3E7EBA910EDE}"/>
          </ac:spMkLst>
        </pc:spChg>
        <pc:spChg chg="mod">
          <ac:chgData name="Riccardo RONCELLA" userId="4714c69e-1613-49c0-b70c-bfb430bc431f" providerId="ADAL" clId="{BD5AD468-C793-4C74-8D5D-7E8CFF440FAB}" dt="2021-09-23T13:48:04.223" v="348" actId="1076"/>
          <ac:spMkLst>
            <pc:docMk/>
            <pc:sldMk cId="0" sldId="288"/>
            <ac:spMk id="11349" creationId="{1E6E8119-C008-4617-B04B-9CA09FB2F40F}"/>
          </ac:spMkLst>
        </pc:spChg>
        <pc:spChg chg="mod">
          <ac:chgData name="Riccardo RONCELLA" userId="4714c69e-1613-49c0-b70c-bfb430bc431f" providerId="ADAL" clId="{BD5AD468-C793-4C74-8D5D-7E8CFF440FAB}" dt="2021-09-23T13:48:04.223" v="348" actId="1076"/>
          <ac:spMkLst>
            <pc:docMk/>
            <pc:sldMk cId="0" sldId="288"/>
            <ac:spMk id="11350" creationId="{2E96753A-3BA0-4B19-8719-FB691A1543E2}"/>
          </ac:spMkLst>
        </pc:spChg>
        <pc:spChg chg="mod">
          <ac:chgData name="Riccardo RONCELLA" userId="4714c69e-1613-49c0-b70c-bfb430bc431f" providerId="ADAL" clId="{BD5AD468-C793-4C74-8D5D-7E8CFF440FAB}" dt="2021-09-23T13:48:04.223" v="348" actId="1076"/>
          <ac:spMkLst>
            <pc:docMk/>
            <pc:sldMk cId="0" sldId="288"/>
            <ac:spMk id="11351" creationId="{30C2597D-6A02-4056-BC58-3733BFA0A3C4}"/>
          </ac:spMkLst>
        </pc:spChg>
        <pc:spChg chg="mod">
          <ac:chgData name="Riccardo RONCELLA" userId="4714c69e-1613-49c0-b70c-bfb430bc431f" providerId="ADAL" clId="{BD5AD468-C793-4C74-8D5D-7E8CFF440FAB}" dt="2021-09-23T13:48:04.223" v="348" actId="1076"/>
          <ac:spMkLst>
            <pc:docMk/>
            <pc:sldMk cId="0" sldId="288"/>
            <ac:spMk id="11352" creationId="{D2C2729C-88D5-4663-AEAB-AFF316B9FDCC}"/>
          </ac:spMkLst>
        </pc:spChg>
        <pc:spChg chg="mod">
          <ac:chgData name="Riccardo RONCELLA" userId="4714c69e-1613-49c0-b70c-bfb430bc431f" providerId="ADAL" clId="{BD5AD468-C793-4C74-8D5D-7E8CFF440FAB}" dt="2021-09-23T13:48:04.223" v="348" actId="1076"/>
          <ac:spMkLst>
            <pc:docMk/>
            <pc:sldMk cId="0" sldId="288"/>
            <ac:spMk id="11353" creationId="{24FC1418-FE7A-492D-85AC-A9DB0599F0E8}"/>
          </ac:spMkLst>
        </pc:spChg>
        <pc:spChg chg="mod">
          <ac:chgData name="Riccardo RONCELLA" userId="4714c69e-1613-49c0-b70c-bfb430bc431f" providerId="ADAL" clId="{BD5AD468-C793-4C74-8D5D-7E8CFF440FAB}" dt="2021-09-23T13:48:04.223" v="348" actId="1076"/>
          <ac:spMkLst>
            <pc:docMk/>
            <pc:sldMk cId="0" sldId="288"/>
            <ac:spMk id="11354" creationId="{DDD6434B-D85E-4D55-8169-930CD536A220}"/>
          </ac:spMkLst>
        </pc:spChg>
        <pc:spChg chg="mod">
          <ac:chgData name="Riccardo RONCELLA" userId="4714c69e-1613-49c0-b70c-bfb430bc431f" providerId="ADAL" clId="{BD5AD468-C793-4C74-8D5D-7E8CFF440FAB}" dt="2021-09-23T13:48:04.223" v="348" actId="1076"/>
          <ac:spMkLst>
            <pc:docMk/>
            <pc:sldMk cId="0" sldId="288"/>
            <ac:spMk id="11355" creationId="{DDC4F688-0843-4F60-8317-5A3919BA1305}"/>
          </ac:spMkLst>
        </pc:spChg>
        <pc:spChg chg="mod">
          <ac:chgData name="Riccardo RONCELLA" userId="4714c69e-1613-49c0-b70c-bfb430bc431f" providerId="ADAL" clId="{BD5AD468-C793-4C74-8D5D-7E8CFF440FAB}" dt="2021-09-23T13:48:04.223" v="348" actId="1076"/>
          <ac:spMkLst>
            <pc:docMk/>
            <pc:sldMk cId="0" sldId="288"/>
            <ac:spMk id="11356" creationId="{C26A1F30-5F5F-46B5-B997-B09B573FF4D8}"/>
          </ac:spMkLst>
        </pc:spChg>
        <pc:spChg chg="mod">
          <ac:chgData name="Riccardo RONCELLA" userId="4714c69e-1613-49c0-b70c-bfb430bc431f" providerId="ADAL" clId="{BD5AD468-C793-4C74-8D5D-7E8CFF440FAB}" dt="2021-09-23T13:48:04.223" v="348" actId="1076"/>
          <ac:spMkLst>
            <pc:docMk/>
            <pc:sldMk cId="0" sldId="288"/>
            <ac:spMk id="11357" creationId="{C8CFDCA8-BE01-4886-9C84-18BE1A0D4334}"/>
          </ac:spMkLst>
        </pc:spChg>
        <pc:spChg chg="mod">
          <ac:chgData name="Riccardo RONCELLA" userId="4714c69e-1613-49c0-b70c-bfb430bc431f" providerId="ADAL" clId="{BD5AD468-C793-4C74-8D5D-7E8CFF440FAB}" dt="2021-09-23T13:48:04.223" v="348" actId="1076"/>
          <ac:spMkLst>
            <pc:docMk/>
            <pc:sldMk cId="0" sldId="288"/>
            <ac:spMk id="11358" creationId="{9B7025A1-1BF1-491E-B82C-83ABF5A46483}"/>
          </ac:spMkLst>
        </pc:spChg>
        <pc:spChg chg="mod">
          <ac:chgData name="Riccardo RONCELLA" userId="4714c69e-1613-49c0-b70c-bfb430bc431f" providerId="ADAL" clId="{BD5AD468-C793-4C74-8D5D-7E8CFF440FAB}" dt="2021-09-23T13:48:04.223" v="348" actId="1076"/>
          <ac:spMkLst>
            <pc:docMk/>
            <pc:sldMk cId="0" sldId="288"/>
            <ac:spMk id="11359" creationId="{0B82FF63-889B-4608-AC42-C2CEF79627F2}"/>
          </ac:spMkLst>
        </pc:spChg>
        <pc:spChg chg="mod">
          <ac:chgData name="Riccardo RONCELLA" userId="4714c69e-1613-49c0-b70c-bfb430bc431f" providerId="ADAL" clId="{BD5AD468-C793-4C74-8D5D-7E8CFF440FAB}" dt="2021-09-23T13:48:04.223" v="348" actId="1076"/>
          <ac:spMkLst>
            <pc:docMk/>
            <pc:sldMk cId="0" sldId="288"/>
            <ac:spMk id="11360" creationId="{F1704E06-FED7-42BD-B116-BCB7F4B2B373}"/>
          </ac:spMkLst>
        </pc:spChg>
        <pc:spChg chg="mod">
          <ac:chgData name="Riccardo RONCELLA" userId="4714c69e-1613-49c0-b70c-bfb430bc431f" providerId="ADAL" clId="{BD5AD468-C793-4C74-8D5D-7E8CFF440FAB}" dt="2021-09-23T13:48:04.223" v="348" actId="1076"/>
          <ac:spMkLst>
            <pc:docMk/>
            <pc:sldMk cId="0" sldId="288"/>
            <ac:spMk id="11361" creationId="{9F3A0C53-9697-45B8-A591-9A499D3C7CB8}"/>
          </ac:spMkLst>
        </pc:spChg>
        <pc:spChg chg="mod">
          <ac:chgData name="Riccardo RONCELLA" userId="4714c69e-1613-49c0-b70c-bfb430bc431f" providerId="ADAL" clId="{BD5AD468-C793-4C74-8D5D-7E8CFF440FAB}" dt="2021-09-23T13:48:04.223" v="348" actId="1076"/>
          <ac:spMkLst>
            <pc:docMk/>
            <pc:sldMk cId="0" sldId="288"/>
            <ac:spMk id="11362" creationId="{9CDAAC86-D859-4DC1-939B-F8AF7E4F6287}"/>
          </ac:spMkLst>
        </pc:spChg>
        <pc:spChg chg="mod">
          <ac:chgData name="Riccardo RONCELLA" userId="4714c69e-1613-49c0-b70c-bfb430bc431f" providerId="ADAL" clId="{BD5AD468-C793-4C74-8D5D-7E8CFF440FAB}" dt="2021-09-23T13:48:04.223" v="348" actId="1076"/>
          <ac:spMkLst>
            <pc:docMk/>
            <pc:sldMk cId="0" sldId="288"/>
            <ac:spMk id="11363" creationId="{116DA873-06AC-48F9-877B-9FCCC7AEA6AE}"/>
          </ac:spMkLst>
        </pc:spChg>
        <pc:spChg chg="mod">
          <ac:chgData name="Riccardo RONCELLA" userId="4714c69e-1613-49c0-b70c-bfb430bc431f" providerId="ADAL" clId="{BD5AD468-C793-4C74-8D5D-7E8CFF440FAB}" dt="2021-09-23T13:48:04.223" v="348" actId="1076"/>
          <ac:spMkLst>
            <pc:docMk/>
            <pc:sldMk cId="0" sldId="288"/>
            <ac:spMk id="11364" creationId="{D5BAEBD4-75D2-4F2A-85BE-8147710A3FBF}"/>
          </ac:spMkLst>
        </pc:spChg>
        <pc:spChg chg="mod">
          <ac:chgData name="Riccardo RONCELLA" userId="4714c69e-1613-49c0-b70c-bfb430bc431f" providerId="ADAL" clId="{BD5AD468-C793-4C74-8D5D-7E8CFF440FAB}" dt="2021-09-22T15:08:18.501" v="183" actId="1076"/>
          <ac:spMkLst>
            <pc:docMk/>
            <pc:sldMk cId="0" sldId="288"/>
            <ac:spMk id="17411" creationId="{9A859CA5-F649-407E-87A1-F4EC6AF4F7B1}"/>
          </ac:spMkLst>
        </pc:spChg>
        <pc:spChg chg="mod">
          <ac:chgData name="Riccardo RONCELLA" userId="4714c69e-1613-49c0-b70c-bfb430bc431f" providerId="ADAL" clId="{BD5AD468-C793-4C74-8D5D-7E8CFF440FAB}" dt="2021-09-22T15:07:47.457" v="178" actId="2711"/>
          <ac:spMkLst>
            <pc:docMk/>
            <pc:sldMk cId="0" sldId="288"/>
            <ac:spMk id="21506" creationId="{E30FBB03-2DCA-4F1E-B6CE-0231AD9BCFD7}"/>
          </ac:spMkLst>
        </pc:spChg>
        <pc:spChg chg="mod">
          <ac:chgData name="Riccardo RONCELLA" userId="4714c69e-1613-49c0-b70c-bfb430bc431f" providerId="ADAL" clId="{BD5AD468-C793-4C74-8D5D-7E8CFF440FAB}" dt="2021-09-22T15:09:00.679" v="187" actId="14100"/>
          <ac:spMkLst>
            <pc:docMk/>
            <pc:sldMk cId="0" sldId="288"/>
            <ac:spMk id="21511" creationId="{7979FA69-B199-4F7E-9476-C917F566E556}"/>
          </ac:spMkLst>
        </pc:spChg>
        <pc:spChg chg="mod">
          <ac:chgData name="Riccardo RONCELLA" userId="4714c69e-1613-49c0-b70c-bfb430bc431f" providerId="ADAL" clId="{BD5AD468-C793-4C74-8D5D-7E8CFF440FAB}" dt="2021-09-22T15:09:13.269" v="189" actId="1076"/>
          <ac:spMkLst>
            <pc:docMk/>
            <pc:sldMk cId="0" sldId="288"/>
            <ac:spMk id="21513" creationId="{C53E3C93-6507-47AF-A9B1-FD8F8A05A533}"/>
          </ac:spMkLst>
        </pc:spChg>
        <pc:spChg chg="mod">
          <ac:chgData name="Riccardo RONCELLA" userId="4714c69e-1613-49c0-b70c-bfb430bc431f" providerId="ADAL" clId="{BD5AD468-C793-4C74-8D5D-7E8CFF440FAB}" dt="2021-09-22T15:08:54.557" v="185" actId="1076"/>
          <ac:spMkLst>
            <pc:docMk/>
            <pc:sldMk cId="0" sldId="288"/>
            <ac:spMk id="21514" creationId="{9E9C5BC9-2B92-4AA9-A453-6C4C001FE847}"/>
          </ac:spMkLst>
        </pc:spChg>
        <pc:spChg chg="del mod">
          <ac:chgData name="Riccardo RONCELLA" userId="4714c69e-1613-49c0-b70c-bfb430bc431f" providerId="ADAL" clId="{BD5AD468-C793-4C74-8D5D-7E8CFF440FAB}" dt="2021-09-22T15:09:05.742" v="188" actId="478"/>
          <ac:spMkLst>
            <pc:docMk/>
            <pc:sldMk cId="0" sldId="288"/>
            <ac:spMk id="21515" creationId="{04DD0ED7-193D-4B1A-AA78-D7B5749A4DE8}"/>
          </ac:spMkLst>
        </pc:spChg>
        <pc:spChg chg="mod">
          <ac:chgData name="Riccardo RONCELLA" userId="4714c69e-1613-49c0-b70c-bfb430bc431f" providerId="ADAL" clId="{BD5AD468-C793-4C74-8D5D-7E8CFF440FAB}" dt="2021-09-23T13:48:04.223" v="348" actId="1076"/>
          <ac:spMkLst>
            <pc:docMk/>
            <pc:sldMk cId="0" sldId="288"/>
            <ac:spMk id="34850" creationId="{6011836D-DF74-44BE-BF14-CE59ADB64573}"/>
          </ac:spMkLst>
        </pc:spChg>
        <pc:grpChg chg="add mod">
          <ac:chgData name="Riccardo RONCELLA" userId="4714c69e-1613-49c0-b70c-bfb430bc431f" providerId="ADAL" clId="{BD5AD468-C793-4C74-8D5D-7E8CFF440FAB}" dt="2021-09-22T15:08:18.501" v="183" actId="1076"/>
          <ac:grpSpMkLst>
            <pc:docMk/>
            <pc:sldMk cId="0" sldId="288"/>
            <ac:grpSpMk id="2" creationId="{A3AE5367-9D6B-4CAE-B0BD-60A21CB4CB45}"/>
          </ac:grpSpMkLst>
        </pc:grpChg>
        <pc:grpChg chg="add mod">
          <ac:chgData name="Riccardo RONCELLA" userId="4714c69e-1613-49c0-b70c-bfb430bc431f" providerId="ADAL" clId="{BD5AD468-C793-4C74-8D5D-7E8CFF440FAB}" dt="2021-09-22T15:08:54.557" v="185" actId="1076"/>
          <ac:grpSpMkLst>
            <pc:docMk/>
            <pc:sldMk cId="0" sldId="288"/>
            <ac:grpSpMk id="3" creationId="{2D1497EB-AFD2-4CDF-A63E-87105156CB9F}"/>
          </ac:grpSpMkLst>
        </pc:grpChg>
        <pc:grpChg chg="mod">
          <ac:chgData name="Riccardo RONCELLA" userId="4714c69e-1613-49c0-b70c-bfb430bc431f" providerId="ADAL" clId="{BD5AD468-C793-4C74-8D5D-7E8CFF440FAB}" dt="2021-09-23T13:48:04.223" v="348" actId="1076"/>
          <ac:grpSpMkLst>
            <pc:docMk/>
            <pc:sldMk cId="0" sldId="288"/>
            <ac:grpSpMk id="11266" creationId="{C5B3B405-A66E-45BE-9E84-6B01B0A6CD6F}"/>
          </ac:grpSpMkLst>
        </pc:grpChg>
        <pc:grpChg chg="mod">
          <ac:chgData name="Riccardo RONCELLA" userId="4714c69e-1613-49c0-b70c-bfb430bc431f" providerId="ADAL" clId="{BD5AD468-C793-4C74-8D5D-7E8CFF440FAB}" dt="2021-09-23T13:47:47.575" v="346" actId="1076"/>
          <ac:grpSpMkLst>
            <pc:docMk/>
            <pc:sldMk cId="0" sldId="288"/>
            <ac:grpSpMk id="11268" creationId="{4D2A63A1-F43C-492C-AA42-EF657D789E3E}"/>
          </ac:grpSpMkLst>
        </pc:grpChg>
        <pc:graphicFrameChg chg="mod">
          <ac:chgData name="Riccardo RONCELLA" userId="4714c69e-1613-49c0-b70c-bfb430bc431f" providerId="ADAL" clId="{BD5AD468-C793-4C74-8D5D-7E8CFF440FAB}" dt="2021-09-22T15:08:18.501" v="183" actId="1076"/>
          <ac:graphicFrameMkLst>
            <pc:docMk/>
            <pc:sldMk cId="0" sldId="288"/>
            <ac:graphicFrameMk id="21508" creationId="{D35B8E46-466E-4E52-8ACE-3046A5CF29F8}"/>
          </ac:graphicFrameMkLst>
        </pc:graphicFrameChg>
        <pc:graphicFrameChg chg="mod">
          <ac:chgData name="Riccardo RONCELLA" userId="4714c69e-1613-49c0-b70c-bfb430bc431f" providerId="ADAL" clId="{BD5AD468-C793-4C74-8D5D-7E8CFF440FAB}" dt="2021-09-22T15:08:18.501" v="183" actId="1076"/>
          <ac:graphicFrameMkLst>
            <pc:docMk/>
            <pc:sldMk cId="0" sldId="288"/>
            <ac:graphicFrameMk id="21509" creationId="{96AA952F-BE1D-497C-A9A7-52B7D7C4CF4A}"/>
          </ac:graphicFrameMkLst>
        </pc:graphicFrameChg>
        <pc:graphicFrameChg chg="mod">
          <ac:chgData name="Riccardo RONCELLA" userId="4714c69e-1613-49c0-b70c-bfb430bc431f" providerId="ADAL" clId="{BD5AD468-C793-4C74-8D5D-7E8CFF440FAB}" dt="2021-09-22T15:08:54.557" v="185" actId="1076"/>
          <ac:graphicFrameMkLst>
            <pc:docMk/>
            <pc:sldMk cId="0" sldId="288"/>
            <ac:graphicFrameMk id="21510" creationId="{1F4AD75B-2CA0-42B0-82AC-74426EDD24FF}"/>
          </ac:graphicFrameMkLst>
        </pc:graphicFrameChg>
        <pc:graphicFrameChg chg="mod">
          <ac:chgData name="Riccardo RONCELLA" userId="4714c69e-1613-49c0-b70c-bfb430bc431f" providerId="ADAL" clId="{BD5AD468-C793-4C74-8D5D-7E8CFF440FAB}" dt="2021-09-22T15:09:13.269" v="189" actId="1076"/>
          <ac:graphicFrameMkLst>
            <pc:docMk/>
            <pc:sldMk cId="0" sldId="288"/>
            <ac:graphicFrameMk id="21512" creationId="{3B6D091B-8D29-4B65-8AD0-9188A8D733CE}"/>
          </ac:graphicFrameMkLst>
        </pc:graphicFrameChg>
        <pc:picChg chg="mod">
          <ac:chgData name="Riccardo RONCELLA" userId="4714c69e-1613-49c0-b70c-bfb430bc431f" providerId="ADAL" clId="{BD5AD468-C793-4C74-8D5D-7E8CFF440FAB}" dt="2021-09-23T13:48:09.998" v="349" actId="1076"/>
          <ac:picMkLst>
            <pc:docMk/>
            <pc:sldMk cId="0" sldId="288"/>
            <ac:picMk id="11269" creationId="{C97B8419-E08B-4DF4-8A2F-3396FA14C125}"/>
          </ac:picMkLst>
        </pc:picChg>
        <pc:picChg chg="mod">
          <ac:chgData name="Riccardo RONCELLA" userId="4714c69e-1613-49c0-b70c-bfb430bc431f" providerId="ADAL" clId="{BD5AD468-C793-4C74-8D5D-7E8CFF440FAB}" dt="2021-09-23T13:47:47.575" v="346" actId="1076"/>
          <ac:picMkLst>
            <pc:docMk/>
            <pc:sldMk cId="0" sldId="288"/>
            <ac:picMk id="11274" creationId="{CDB46CDF-1D78-4B2E-B554-97F03007ADDA}"/>
          </ac:picMkLst>
        </pc:picChg>
      </pc:sldChg>
      <pc:sldChg chg="modSp add del">
        <pc:chgData name="Riccardo RONCELLA" userId="4714c69e-1613-49c0-b70c-bfb430bc431f" providerId="ADAL" clId="{BD5AD468-C793-4C74-8D5D-7E8CFF440FAB}" dt="2021-09-23T13:42:07.309" v="317" actId="14100"/>
        <pc:sldMkLst>
          <pc:docMk/>
          <pc:sldMk cId="0" sldId="289"/>
        </pc:sldMkLst>
        <pc:spChg chg="mod">
          <ac:chgData name="Riccardo RONCELLA" userId="4714c69e-1613-49c0-b70c-bfb430bc431f" providerId="ADAL" clId="{BD5AD468-C793-4C74-8D5D-7E8CFF440FAB}" dt="2021-09-23T13:41:50.759" v="315" actId="2711"/>
          <ac:spMkLst>
            <pc:docMk/>
            <pc:sldMk cId="0" sldId="289"/>
            <ac:spMk id="4099" creationId="{FA869429-F6A9-4945-B521-92FEA2BE22B1}"/>
          </ac:spMkLst>
        </pc:spChg>
        <pc:spChg chg="mod">
          <ac:chgData name="Riccardo RONCELLA" userId="4714c69e-1613-49c0-b70c-bfb430bc431f" providerId="ADAL" clId="{BD5AD468-C793-4C74-8D5D-7E8CFF440FAB}" dt="2021-09-23T13:41:50.759" v="315" actId="2711"/>
          <ac:spMkLst>
            <pc:docMk/>
            <pc:sldMk cId="0" sldId="289"/>
            <ac:spMk id="4100" creationId="{DB490FB9-5678-4395-B8DC-3CF89773963E}"/>
          </ac:spMkLst>
        </pc:spChg>
        <pc:spChg chg="mod">
          <ac:chgData name="Riccardo RONCELLA" userId="4714c69e-1613-49c0-b70c-bfb430bc431f" providerId="ADAL" clId="{BD5AD468-C793-4C74-8D5D-7E8CFF440FAB}" dt="2021-09-23T13:41:50.759" v="315" actId="2711"/>
          <ac:spMkLst>
            <pc:docMk/>
            <pc:sldMk cId="0" sldId="289"/>
            <ac:spMk id="4101" creationId="{34F25485-D1DD-4AE2-8BAF-FDB0B6939846}"/>
          </ac:spMkLst>
        </pc:spChg>
        <pc:spChg chg="mod">
          <ac:chgData name="Riccardo RONCELLA" userId="4714c69e-1613-49c0-b70c-bfb430bc431f" providerId="ADAL" clId="{BD5AD468-C793-4C74-8D5D-7E8CFF440FAB}" dt="2021-09-23T13:41:50.759" v="315" actId="2711"/>
          <ac:spMkLst>
            <pc:docMk/>
            <pc:sldMk cId="0" sldId="289"/>
            <ac:spMk id="4102" creationId="{F5800F7C-754C-4B19-A9F9-CC8C8F1963B9}"/>
          </ac:spMkLst>
        </pc:spChg>
        <pc:spChg chg="mod">
          <ac:chgData name="Riccardo RONCELLA" userId="4714c69e-1613-49c0-b70c-bfb430bc431f" providerId="ADAL" clId="{BD5AD468-C793-4C74-8D5D-7E8CFF440FAB}" dt="2021-09-23T13:41:50.759" v="315" actId="2711"/>
          <ac:spMkLst>
            <pc:docMk/>
            <pc:sldMk cId="0" sldId="289"/>
            <ac:spMk id="4103" creationId="{DA43B1EF-05B7-4687-AB0C-E7B70E9F911A}"/>
          </ac:spMkLst>
        </pc:spChg>
        <pc:spChg chg="mod">
          <ac:chgData name="Riccardo RONCELLA" userId="4714c69e-1613-49c0-b70c-bfb430bc431f" providerId="ADAL" clId="{BD5AD468-C793-4C74-8D5D-7E8CFF440FAB}" dt="2021-09-23T13:41:50.759" v="315" actId="2711"/>
          <ac:spMkLst>
            <pc:docMk/>
            <pc:sldMk cId="0" sldId="289"/>
            <ac:spMk id="4104" creationId="{EFAFB70E-7C3A-462E-AD4B-42C5A4C8CF93}"/>
          </ac:spMkLst>
        </pc:spChg>
        <pc:spChg chg="mod">
          <ac:chgData name="Riccardo RONCELLA" userId="4714c69e-1613-49c0-b70c-bfb430bc431f" providerId="ADAL" clId="{BD5AD468-C793-4C74-8D5D-7E8CFF440FAB}" dt="2021-09-23T13:41:50.759" v="315" actId="2711"/>
          <ac:spMkLst>
            <pc:docMk/>
            <pc:sldMk cId="0" sldId="289"/>
            <ac:spMk id="4105" creationId="{DC1117E5-4B5A-4CC3-83B3-171D9C2A7ECA}"/>
          </ac:spMkLst>
        </pc:spChg>
        <pc:spChg chg="mod">
          <ac:chgData name="Riccardo RONCELLA" userId="4714c69e-1613-49c0-b70c-bfb430bc431f" providerId="ADAL" clId="{BD5AD468-C793-4C74-8D5D-7E8CFF440FAB}" dt="2021-09-23T13:41:50.759" v="315" actId="2711"/>
          <ac:spMkLst>
            <pc:docMk/>
            <pc:sldMk cId="0" sldId="289"/>
            <ac:spMk id="4106" creationId="{0F67C5C9-D334-49EE-8447-2E53E5342E2F}"/>
          </ac:spMkLst>
        </pc:spChg>
        <pc:spChg chg="mod">
          <ac:chgData name="Riccardo RONCELLA" userId="4714c69e-1613-49c0-b70c-bfb430bc431f" providerId="ADAL" clId="{BD5AD468-C793-4C74-8D5D-7E8CFF440FAB}" dt="2021-09-23T13:41:50.759" v="315" actId="2711"/>
          <ac:spMkLst>
            <pc:docMk/>
            <pc:sldMk cId="0" sldId="289"/>
            <ac:spMk id="4107" creationId="{0F8FF394-9651-4717-A864-40CC79F7A1FB}"/>
          </ac:spMkLst>
        </pc:spChg>
        <pc:spChg chg="mod">
          <ac:chgData name="Riccardo RONCELLA" userId="4714c69e-1613-49c0-b70c-bfb430bc431f" providerId="ADAL" clId="{BD5AD468-C793-4C74-8D5D-7E8CFF440FAB}" dt="2021-09-23T13:41:50.759" v="315" actId="2711"/>
          <ac:spMkLst>
            <pc:docMk/>
            <pc:sldMk cId="0" sldId="289"/>
            <ac:spMk id="4108" creationId="{731F8DA2-4BDB-4026-AC91-363D1D1AFF5B}"/>
          </ac:spMkLst>
        </pc:spChg>
        <pc:spChg chg="mod">
          <ac:chgData name="Riccardo RONCELLA" userId="4714c69e-1613-49c0-b70c-bfb430bc431f" providerId="ADAL" clId="{BD5AD468-C793-4C74-8D5D-7E8CFF440FAB}" dt="2021-09-23T13:41:50.759" v="315" actId="2711"/>
          <ac:spMkLst>
            <pc:docMk/>
            <pc:sldMk cId="0" sldId="289"/>
            <ac:spMk id="4109" creationId="{C60C0F9A-4D8F-4BE0-AF95-A0EF8E8972E7}"/>
          </ac:spMkLst>
        </pc:spChg>
        <pc:spChg chg="mod">
          <ac:chgData name="Riccardo RONCELLA" userId="4714c69e-1613-49c0-b70c-bfb430bc431f" providerId="ADAL" clId="{BD5AD468-C793-4C74-8D5D-7E8CFF440FAB}" dt="2021-09-23T13:41:50.759" v="315" actId="2711"/>
          <ac:spMkLst>
            <pc:docMk/>
            <pc:sldMk cId="0" sldId="289"/>
            <ac:spMk id="4110" creationId="{87B29D0B-0701-4418-8255-1A23E65F2CFC}"/>
          </ac:spMkLst>
        </pc:spChg>
        <pc:spChg chg="mod">
          <ac:chgData name="Riccardo RONCELLA" userId="4714c69e-1613-49c0-b70c-bfb430bc431f" providerId="ADAL" clId="{BD5AD468-C793-4C74-8D5D-7E8CFF440FAB}" dt="2021-09-23T13:42:07.309" v="317" actId="14100"/>
          <ac:spMkLst>
            <pc:docMk/>
            <pc:sldMk cId="0" sldId="289"/>
            <ac:spMk id="4111" creationId="{C0E0EEEE-040E-418E-86E0-68FB2A32AEDF}"/>
          </ac:spMkLst>
        </pc:spChg>
        <pc:spChg chg="mod">
          <ac:chgData name="Riccardo RONCELLA" userId="4714c69e-1613-49c0-b70c-bfb430bc431f" providerId="ADAL" clId="{BD5AD468-C793-4C74-8D5D-7E8CFF440FAB}" dt="2021-09-23T13:41:50.759" v="315" actId="2711"/>
          <ac:spMkLst>
            <pc:docMk/>
            <pc:sldMk cId="0" sldId="289"/>
            <ac:spMk id="4112" creationId="{4475B298-CB44-4DC8-A2DE-B3B14A8283BA}"/>
          </ac:spMkLst>
        </pc:spChg>
        <pc:spChg chg="mod">
          <ac:chgData name="Riccardo RONCELLA" userId="4714c69e-1613-49c0-b70c-bfb430bc431f" providerId="ADAL" clId="{BD5AD468-C793-4C74-8D5D-7E8CFF440FAB}" dt="2021-09-23T13:41:50.759" v="315" actId="2711"/>
          <ac:spMkLst>
            <pc:docMk/>
            <pc:sldMk cId="0" sldId="289"/>
            <ac:spMk id="4113" creationId="{9814CBA7-7A5E-4CB5-873C-80C095693AAF}"/>
          </ac:spMkLst>
        </pc:spChg>
        <pc:spChg chg="mod">
          <ac:chgData name="Riccardo RONCELLA" userId="4714c69e-1613-49c0-b70c-bfb430bc431f" providerId="ADAL" clId="{BD5AD468-C793-4C74-8D5D-7E8CFF440FAB}" dt="2021-09-23T13:41:50.759" v="315" actId="2711"/>
          <ac:spMkLst>
            <pc:docMk/>
            <pc:sldMk cId="0" sldId="289"/>
            <ac:spMk id="4114" creationId="{E212DF7D-B7D6-491D-B099-E5C396F86120}"/>
          </ac:spMkLst>
        </pc:spChg>
        <pc:spChg chg="mod">
          <ac:chgData name="Riccardo RONCELLA" userId="4714c69e-1613-49c0-b70c-bfb430bc431f" providerId="ADAL" clId="{BD5AD468-C793-4C74-8D5D-7E8CFF440FAB}" dt="2021-09-23T13:41:50.759" v="315" actId="2711"/>
          <ac:spMkLst>
            <pc:docMk/>
            <pc:sldMk cId="0" sldId="289"/>
            <ac:spMk id="4115" creationId="{2B92A064-FC43-4DC8-B389-D6CE6BCC43E4}"/>
          </ac:spMkLst>
        </pc:spChg>
        <pc:spChg chg="mod">
          <ac:chgData name="Riccardo RONCELLA" userId="4714c69e-1613-49c0-b70c-bfb430bc431f" providerId="ADAL" clId="{BD5AD468-C793-4C74-8D5D-7E8CFF440FAB}" dt="2021-09-22T15:14:52.358" v="244" actId="1076"/>
          <ac:spMkLst>
            <pc:docMk/>
            <pc:sldMk cId="0" sldId="289"/>
            <ac:spMk id="27653" creationId="{B18B1201-B5A0-448C-9287-CF65A64FFDBB}"/>
          </ac:spMkLst>
        </pc:spChg>
        <pc:picChg chg="mod">
          <ac:chgData name="Riccardo RONCELLA" userId="4714c69e-1613-49c0-b70c-bfb430bc431f" providerId="ADAL" clId="{BD5AD468-C793-4C74-8D5D-7E8CFF440FAB}" dt="2021-09-23T13:41:50.759" v="315" actId="2711"/>
          <ac:picMkLst>
            <pc:docMk/>
            <pc:sldMk cId="0" sldId="289"/>
            <ac:picMk id="4098" creationId="{69620745-800E-4933-B82B-047F26BFBB50}"/>
          </ac:picMkLst>
        </pc:picChg>
        <pc:picChg chg="mod">
          <ac:chgData name="Riccardo RONCELLA" userId="4714c69e-1613-49c0-b70c-bfb430bc431f" providerId="ADAL" clId="{BD5AD468-C793-4C74-8D5D-7E8CFF440FAB}" dt="2021-09-22T15:14:46.694" v="243" actId="1076"/>
          <ac:picMkLst>
            <pc:docMk/>
            <pc:sldMk cId="0" sldId="289"/>
            <ac:picMk id="27650" creationId="{78DBD820-4DE5-4F8D-A143-B58C3C4263D7}"/>
          </ac:picMkLst>
        </pc:picChg>
        <pc:picChg chg="mod">
          <ac:chgData name="Riccardo RONCELLA" userId="4714c69e-1613-49c0-b70c-bfb430bc431f" providerId="ADAL" clId="{BD5AD468-C793-4C74-8D5D-7E8CFF440FAB}" dt="2021-09-22T15:14:46.694" v="243" actId="1076"/>
          <ac:picMkLst>
            <pc:docMk/>
            <pc:sldMk cId="0" sldId="289"/>
            <ac:picMk id="27651" creationId="{CE040DEC-7040-4F95-9A68-88F893752A26}"/>
          </ac:picMkLst>
        </pc:picChg>
        <pc:picChg chg="mod">
          <ac:chgData name="Riccardo RONCELLA" userId="4714c69e-1613-49c0-b70c-bfb430bc431f" providerId="ADAL" clId="{BD5AD468-C793-4C74-8D5D-7E8CFF440FAB}" dt="2021-09-22T15:14:46.694" v="243" actId="1076"/>
          <ac:picMkLst>
            <pc:docMk/>
            <pc:sldMk cId="0" sldId="289"/>
            <ac:picMk id="27652" creationId="{42C4CCB6-6D87-46FE-A608-81FD4A21E603}"/>
          </ac:picMkLst>
        </pc:picChg>
      </pc:sldChg>
      <pc:sldChg chg="modSp add ord">
        <pc:chgData name="Riccardo RONCELLA" userId="4714c69e-1613-49c0-b70c-bfb430bc431f" providerId="ADAL" clId="{BD5AD468-C793-4C74-8D5D-7E8CFF440FAB}" dt="2021-09-23T13:43:58.879" v="325"/>
        <pc:sldMkLst>
          <pc:docMk/>
          <pc:sldMk cId="0" sldId="290"/>
        </pc:sldMkLst>
        <pc:picChg chg="mod">
          <ac:chgData name="Riccardo RONCELLA" userId="4714c69e-1613-49c0-b70c-bfb430bc431f" providerId="ADAL" clId="{BD5AD468-C793-4C74-8D5D-7E8CFF440FAB}" dt="2021-09-23T13:42:26.293" v="320" actId="14100"/>
          <ac:picMkLst>
            <pc:docMk/>
            <pc:sldMk cId="0" sldId="290"/>
            <ac:picMk id="5122" creationId="{418CEBF0-6A48-4A94-9EE3-F0FC9FB8753B}"/>
          </ac:picMkLst>
        </pc:picChg>
      </pc:sldChg>
      <pc:sldChg chg="addSp delSp modSp add mod">
        <pc:chgData name="Riccardo RONCELLA" userId="4714c69e-1613-49c0-b70c-bfb430bc431f" providerId="ADAL" clId="{BD5AD468-C793-4C74-8D5D-7E8CFF440FAB}" dt="2021-11-29T11:24:21.755" v="1380" actId="2711"/>
        <pc:sldMkLst>
          <pc:docMk/>
          <pc:sldMk cId="0" sldId="292"/>
        </pc:sldMkLst>
        <pc:spChg chg="mod">
          <ac:chgData name="Riccardo RONCELLA" userId="4714c69e-1613-49c0-b70c-bfb430bc431f" providerId="ADAL" clId="{BD5AD468-C793-4C74-8D5D-7E8CFF440FAB}" dt="2021-11-26T17:12:07.857" v="684" actId="1076"/>
          <ac:spMkLst>
            <pc:docMk/>
            <pc:sldMk cId="0" sldId="292"/>
            <ac:spMk id="2" creationId="{30B12313-AB12-43DF-AAA8-14CBA47DF891}"/>
          </ac:spMkLst>
        </pc:spChg>
        <pc:spChg chg="mod">
          <ac:chgData name="Riccardo RONCELLA" userId="4714c69e-1613-49c0-b70c-bfb430bc431f" providerId="ADAL" clId="{BD5AD468-C793-4C74-8D5D-7E8CFF440FAB}" dt="2021-11-26T17:12:03.369" v="683" actId="1076"/>
          <ac:spMkLst>
            <pc:docMk/>
            <pc:sldMk cId="0" sldId="292"/>
            <ac:spMk id="5" creationId="{AD77DA19-220B-4E72-8C34-E2C14AA94361}"/>
          </ac:spMkLst>
        </pc:spChg>
        <pc:spChg chg="mod">
          <ac:chgData name="Riccardo RONCELLA" userId="4714c69e-1613-49c0-b70c-bfb430bc431f" providerId="ADAL" clId="{BD5AD468-C793-4C74-8D5D-7E8CFF440FAB}" dt="2021-11-26T17:12:03.369" v="683" actId="1076"/>
          <ac:spMkLst>
            <pc:docMk/>
            <pc:sldMk cId="0" sldId="292"/>
            <ac:spMk id="7" creationId="{889D595C-B298-47E2-AB26-3318730D847A}"/>
          </ac:spMkLst>
        </pc:spChg>
        <pc:spChg chg="mod">
          <ac:chgData name="Riccardo RONCELLA" userId="4714c69e-1613-49c0-b70c-bfb430bc431f" providerId="ADAL" clId="{BD5AD468-C793-4C74-8D5D-7E8CFF440FAB}" dt="2021-11-26T17:11:43.110" v="679" actId="2711"/>
          <ac:spMkLst>
            <pc:docMk/>
            <pc:sldMk cId="0" sldId="292"/>
            <ac:spMk id="23" creationId="{8569D1C9-162A-433F-A451-28275B27A90B}"/>
          </ac:spMkLst>
        </pc:spChg>
        <pc:spChg chg="mod">
          <ac:chgData name="Riccardo RONCELLA" userId="4714c69e-1613-49c0-b70c-bfb430bc431f" providerId="ADAL" clId="{BD5AD468-C793-4C74-8D5D-7E8CFF440FAB}" dt="2021-11-26T17:10:14.811" v="660" actId="2711"/>
          <ac:spMkLst>
            <pc:docMk/>
            <pc:sldMk cId="0" sldId="292"/>
            <ac:spMk id="7170" creationId="{38C1E1EF-64F1-4CBE-A0F1-7F875B2668F6}"/>
          </ac:spMkLst>
        </pc:spChg>
        <pc:spChg chg="mod">
          <ac:chgData name="Riccardo RONCELLA" userId="4714c69e-1613-49c0-b70c-bfb430bc431f" providerId="ADAL" clId="{BD5AD468-C793-4C74-8D5D-7E8CFF440FAB}" dt="2021-11-26T17:10:18.553" v="661" actId="1076"/>
          <ac:spMkLst>
            <pc:docMk/>
            <pc:sldMk cId="0" sldId="292"/>
            <ac:spMk id="7171" creationId="{C6F4FB9F-4506-4C88-B12E-E4E24D19C4EB}"/>
          </ac:spMkLst>
        </pc:spChg>
        <pc:spChg chg="mod">
          <ac:chgData name="Riccardo RONCELLA" userId="4714c69e-1613-49c0-b70c-bfb430bc431f" providerId="ADAL" clId="{BD5AD468-C793-4C74-8D5D-7E8CFF440FAB}" dt="2021-11-29T11:21:52.842" v="1369" actId="2711"/>
          <ac:spMkLst>
            <pc:docMk/>
            <pc:sldMk cId="0" sldId="292"/>
            <ac:spMk id="7177" creationId="{24C6D1AE-0E27-48E9-9A8F-3F23892F33C9}"/>
          </ac:spMkLst>
        </pc:spChg>
        <pc:spChg chg="mod">
          <ac:chgData name="Riccardo RONCELLA" userId="4714c69e-1613-49c0-b70c-bfb430bc431f" providerId="ADAL" clId="{BD5AD468-C793-4C74-8D5D-7E8CFF440FAB}" dt="2021-11-26T17:12:03.369" v="683" actId="1076"/>
          <ac:spMkLst>
            <pc:docMk/>
            <pc:sldMk cId="0" sldId="292"/>
            <ac:spMk id="7178" creationId="{6C9E10A6-F601-44E6-B610-5A0C790FC2B7}"/>
          </ac:spMkLst>
        </pc:spChg>
        <pc:spChg chg="add del mod">
          <ac:chgData name="Riccardo RONCELLA" userId="4714c69e-1613-49c0-b70c-bfb430bc431f" providerId="ADAL" clId="{BD5AD468-C793-4C74-8D5D-7E8CFF440FAB}" dt="2021-11-26T17:11:35.433" v="677" actId="1076"/>
          <ac:spMkLst>
            <pc:docMk/>
            <pc:sldMk cId="0" sldId="292"/>
            <ac:spMk id="7179" creationId="{AC542811-CB50-4F12-B304-DD083CED9CD2}"/>
          </ac:spMkLst>
        </pc:spChg>
        <pc:spChg chg="mod">
          <ac:chgData name="Riccardo RONCELLA" userId="4714c69e-1613-49c0-b70c-bfb430bc431f" providerId="ADAL" clId="{BD5AD468-C793-4C74-8D5D-7E8CFF440FAB}" dt="2021-11-26T17:11:52.609" v="681" actId="1076"/>
          <ac:spMkLst>
            <pc:docMk/>
            <pc:sldMk cId="0" sldId="292"/>
            <ac:spMk id="7180" creationId="{E9FF8B2F-DF3E-42D4-BE6A-B5EA55B84FEA}"/>
          </ac:spMkLst>
        </pc:spChg>
        <pc:spChg chg="mod">
          <ac:chgData name="Riccardo RONCELLA" userId="4714c69e-1613-49c0-b70c-bfb430bc431f" providerId="ADAL" clId="{BD5AD468-C793-4C74-8D5D-7E8CFF440FAB}" dt="2021-11-26T17:11:43.110" v="679" actId="2711"/>
          <ac:spMkLst>
            <pc:docMk/>
            <pc:sldMk cId="0" sldId="292"/>
            <ac:spMk id="7185" creationId="{C7ECB6FD-38C9-4E20-82B3-A25684EBFC8E}"/>
          </ac:spMkLst>
        </pc:spChg>
        <pc:spChg chg="mod">
          <ac:chgData name="Riccardo RONCELLA" userId="4714c69e-1613-49c0-b70c-bfb430bc431f" providerId="ADAL" clId="{BD5AD468-C793-4C74-8D5D-7E8CFF440FAB}" dt="2021-11-26T17:11:43.110" v="679" actId="2711"/>
          <ac:spMkLst>
            <pc:docMk/>
            <pc:sldMk cId="0" sldId="292"/>
            <ac:spMk id="7186" creationId="{79F7C46D-F370-47F6-912E-88E936F75506}"/>
          </ac:spMkLst>
        </pc:spChg>
        <pc:spChg chg="mod">
          <ac:chgData name="Riccardo RONCELLA" userId="4714c69e-1613-49c0-b70c-bfb430bc431f" providerId="ADAL" clId="{BD5AD468-C793-4C74-8D5D-7E8CFF440FAB}" dt="2021-11-26T17:12:07.857" v="684" actId="1076"/>
          <ac:spMkLst>
            <pc:docMk/>
            <pc:sldMk cId="0" sldId="292"/>
            <ac:spMk id="7192" creationId="{6A2959C9-376E-4DED-A23D-840D8C499630}"/>
          </ac:spMkLst>
        </pc:spChg>
        <pc:spChg chg="mod">
          <ac:chgData name="Riccardo RONCELLA" userId="4714c69e-1613-49c0-b70c-bfb430bc431f" providerId="ADAL" clId="{BD5AD468-C793-4C74-8D5D-7E8CFF440FAB}" dt="2021-11-26T17:12:07.857" v="684" actId="1076"/>
          <ac:spMkLst>
            <pc:docMk/>
            <pc:sldMk cId="0" sldId="292"/>
            <ac:spMk id="7193" creationId="{B2971B01-0A4F-4268-9FC3-D44D15A1E51E}"/>
          </ac:spMkLst>
        </pc:spChg>
        <pc:spChg chg="mod">
          <ac:chgData name="Riccardo RONCELLA" userId="4714c69e-1613-49c0-b70c-bfb430bc431f" providerId="ADAL" clId="{BD5AD468-C793-4C74-8D5D-7E8CFF440FAB}" dt="2021-11-29T11:24:21.755" v="1380" actId="2711"/>
          <ac:spMkLst>
            <pc:docMk/>
            <pc:sldMk cId="0" sldId="292"/>
            <ac:spMk id="7194" creationId="{90600D8A-8FB5-4BC9-B735-6219231D03FF}"/>
          </ac:spMkLst>
        </pc:spChg>
        <pc:spChg chg="mod">
          <ac:chgData name="Riccardo RONCELLA" userId="4714c69e-1613-49c0-b70c-bfb430bc431f" providerId="ADAL" clId="{BD5AD468-C793-4C74-8D5D-7E8CFF440FAB}" dt="2021-11-26T17:12:07.857" v="684" actId="1076"/>
          <ac:spMkLst>
            <pc:docMk/>
            <pc:sldMk cId="0" sldId="292"/>
            <ac:spMk id="7195" creationId="{EAA55BB1-B90E-439C-897D-6F712A9CB19C}"/>
          </ac:spMkLst>
        </pc:spChg>
        <pc:spChg chg="mod">
          <ac:chgData name="Riccardo RONCELLA" userId="4714c69e-1613-49c0-b70c-bfb430bc431f" providerId="ADAL" clId="{BD5AD468-C793-4C74-8D5D-7E8CFF440FAB}" dt="2021-11-26T17:12:07.857" v="684" actId="1076"/>
          <ac:spMkLst>
            <pc:docMk/>
            <pc:sldMk cId="0" sldId="292"/>
            <ac:spMk id="7196" creationId="{A083FCAB-9E01-4432-AC95-5FA49DF4845E}"/>
          </ac:spMkLst>
        </pc:spChg>
        <pc:grpChg chg="mod">
          <ac:chgData name="Riccardo RONCELLA" userId="4714c69e-1613-49c0-b70c-bfb430bc431f" providerId="ADAL" clId="{BD5AD468-C793-4C74-8D5D-7E8CFF440FAB}" dt="2021-11-26T17:12:07.857" v="684" actId="1076"/>
          <ac:grpSpMkLst>
            <pc:docMk/>
            <pc:sldMk cId="0" sldId="292"/>
            <ac:grpSpMk id="7172" creationId="{58ABAB08-6948-44C5-B9D4-51CCE04FD26C}"/>
          </ac:grpSpMkLst>
        </pc:grpChg>
        <pc:grpChg chg="mod">
          <ac:chgData name="Riccardo RONCELLA" userId="4714c69e-1613-49c0-b70c-bfb430bc431f" providerId="ADAL" clId="{BD5AD468-C793-4C74-8D5D-7E8CFF440FAB}" dt="2021-11-26T17:11:43.110" v="679" actId="2711"/>
          <ac:grpSpMkLst>
            <pc:docMk/>
            <pc:sldMk cId="0" sldId="292"/>
            <ac:grpSpMk id="7183" creationId="{6D1848D4-1E46-4192-857C-0ED284A0BBA4}"/>
          </ac:grpSpMkLst>
        </pc:grpChg>
        <pc:graphicFrameChg chg="mod">
          <ac:chgData name="Riccardo RONCELLA" userId="4714c69e-1613-49c0-b70c-bfb430bc431f" providerId="ADAL" clId="{BD5AD468-C793-4C74-8D5D-7E8CFF440FAB}" dt="2021-11-26T17:10:52.444" v="666" actId="1076"/>
          <ac:graphicFrameMkLst>
            <pc:docMk/>
            <pc:sldMk cId="0" sldId="292"/>
            <ac:graphicFrameMk id="7173" creationId="{50D4F691-24D2-4551-8CC4-016E2420B7B7}"/>
          </ac:graphicFrameMkLst>
        </pc:graphicFrameChg>
        <pc:graphicFrameChg chg="mod">
          <ac:chgData name="Riccardo RONCELLA" userId="4714c69e-1613-49c0-b70c-bfb430bc431f" providerId="ADAL" clId="{BD5AD468-C793-4C74-8D5D-7E8CFF440FAB}" dt="2021-11-26T17:11:55.337" v="682" actId="1076"/>
          <ac:graphicFrameMkLst>
            <pc:docMk/>
            <pc:sldMk cId="0" sldId="292"/>
            <ac:graphicFrameMk id="7174" creationId="{8E47E6AC-24DA-4C7C-A2B6-0708ABC60BFF}"/>
          </ac:graphicFrameMkLst>
        </pc:graphicFrameChg>
        <pc:graphicFrameChg chg="mod">
          <ac:chgData name="Riccardo RONCELLA" userId="4714c69e-1613-49c0-b70c-bfb430bc431f" providerId="ADAL" clId="{BD5AD468-C793-4C74-8D5D-7E8CFF440FAB}" dt="2021-11-26T17:12:03.369" v="683" actId="1076"/>
          <ac:graphicFrameMkLst>
            <pc:docMk/>
            <pc:sldMk cId="0" sldId="292"/>
            <ac:graphicFrameMk id="7175" creationId="{3D96A6FD-C96C-4128-A376-67ADBB866059}"/>
          </ac:graphicFrameMkLst>
        </pc:graphicFrameChg>
        <pc:graphicFrameChg chg="mod">
          <ac:chgData name="Riccardo RONCELLA" userId="4714c69e-1613-49c0-b70c-bfb430bc431f" providerId="ADAL" clId="{BD5AD468-C793-4C74-8D5D-7E8CFF440FAB}" dt="2021-11-26T17:12:03.369" v="683" actId="1076"/>
          <ac:graphicFrameMkLst>
            <pc:docMk/>
            <pc:sldMk cId="0" sldId="292"/>
            <ac:graphicFrameMk id="7176" creationId="{C31042E0-AC83-448D-85A1-BAA09024A718}"/>
          </ac:graphicFrameMkLst>
        </pc:graphicFrameChg>
        <pc:cxnChg chg="mod">
          <ac:chgData name="Riccardo RONCELLA" userId="4714c69e-1613-49c0-b70c-bfb430bc431f" providerId="ADAL" clId="{BD5AD468-C793-4C74-8D5D-7E8CFF440FAB}" dt="2021-11-26T17:12:07.857" v="684" actId="1076"/>
          <ac:cxnSpMkLst>
            <pc:docMk/>
            <pc:sldMk cId="0" sldId="292"/>
            <ac:cxnSpMk id="6" creationId="{F2D2AEA1-C6CA-42DF-A833-B0A5E64E0665}"/>
          </ac:cxnSpMkLst>
        </pc:cxnChg>
        <pc:cxnChg chg="mod">
          <ac:chgData name="Riccardo RONCELLA" userId="4714c69e-1613-49c0-b70c-bfb430bc431f" providerId="ADAL" clId="{BD5AD468-C793-4C74-8D5D-7E8CFF440FAB}" dt="2021-11-26T17:12:07.857" v="684" actId="1076"/>
          <ac:cxnSpMkLst>
            <pc:docMk/>
            <pc:sldMk cId="0" sldId="292"/>
            <ac:cxnSpMk id="8" creationId="{5A707B36-AC34-41D0-94BC-9818881929FC}"/>
          </ac:cxnSpMkLst>
        </pc:cxnChg>
        <pc:cxnChg chg="mod">
          <ac:chgData name="Riccardo RONCELLA" userId="4714c69e-1613-49c0-b70c-bfb430bc431f" providerId="ADAL" clId="{BD5AD468-C793-4C74-8D5D-7E8CFF440FAB}" dt="2021-11-26T17:12:07.857" v="684" actId="1076"/>
          <ac:cxnSpMkLst>
            <pc:docMk/>
            <pc:sldMk cId="0" sldId="292"/>
            <ac:cxnSpMk id="10" creationId="{9786DD1D-2C7D-4B93-B47C-DED622EC7C3E}"/>
          </ac:cxnSpMkLst>
        </pc:cxnChg>
        <pc:cxnChg chg="mod">
          <ac:chgData name="Riccardo RONCELLA" userId="4714c69e-1613-49c0-b70c-bfb430bc431f" providerId="ADAL" clId="{BD5AD468-C793-4C74-8D5D-7E8CFF440FAB}" dt="2021-11-26T17:12:07.857" v="684" actId="1076"/>
          <ac:cxnSpMkLst>
            <pc:docMk/>
            <pc:sldMk cId="0" sldId="292"/>
            <ac:cxnSpMk id="14" creationId="{D04386C6-B79D-446B-BE4F-77C56FB3577F}"/>
          </ac:cxnSpMkLst>
        </pc:cxnChg>
      </pc:sldChg>
      <pc:sldChg chg="del">
        <pc:chgData name="Riccardo RONCELLA" userId="4714c69e-1613-49c0-b70c-bfb430bc431f" providerId="ADAL" clId="{BD5AD468-C793-4C74-8D5D-7E8CFF440FAB}" dt="2021-09-22T14:47:25.748" v="27" actId="47"/>
        <pc:sldMkLst>
          <pc:docMk/>
          <pc:sldMk cId="105685741" sldId="292"/>
        </pc:sldMkLst>
      </pc:sldChg>
      <pc:sldChg chg="del">
        <pc:chgData name="Riccardo RONCELLA" userId="4714c69e-1613-49c0-b70c-bfb430bc431f" providerId="ADAL" clId="{BD5AD468-C793-4C74-8D5D-7E8CFF440FAB}" dt="2021-09-22T14:47:25.748" v="27" actId="47"/>
        <pc:sldMkLst>
          <pc:docMk/>
          <pc:sldMk cId="3801944498" sldId="293"/>
        </pc:sldMkLst>
      </pc:sldChg>
      <pc:sldChg chg="modSp add mod">
        <pc:chgData name="Riccardo RONCELLA" userId="4714c69e-1613-49c0-b70c-bfb430bc431f" providerId="ADAL" clId="{BD5AD468-C793-4C74-8D5D-7E8CFF440FAB}" dt="2021-09-23T15:14:56.852" v="489" actId="947"/>
        <pc:sldMkLst>
          <pc:docMk/>
          <pc:sldMk cId="0" sldId="294"/>
        </pc:sldMkLst>
        <pc:spChg chg="mod">
          <ac:chgData name="Riccardo RONCELLA" userId="4714c69e-1613-49c0-b70c-bfb430bc431f" providerId="ADAL" clId="{BD5AD468-C793-4C74-8D5D-7E8CFF440FAB}" dt="2021-09-23T14:08:31.989" v="433" actId="1076"/>
          <ac:spMkLst>
            <pc:docMk/>
            <pc:sldMk cId="0" sldId="294"/>
            <ac:spMk id="2" creationId="{EE638F7C-CD3D-49CD-8D7E-38F57170A3DE}"/>
          </ac:spMkLst>
        </pc:spChg>
        <pc:spChg chg="mod">
          <ac:chgData name="Riccardo RONCELLA" userId="4714c69e-1613-49c0-b70c-bfb430bc431f" providerId="ADAL" clId="{BD5AD468-C793-4C74-8D5D-7E8CFF440FAB}" dt="2021-09-23T14:09:19.518" v="437" actId="1076"/>
          <ac:spMkLst>
            <pc:docMk/>
            <pc:sldMk cId="0" sldId="294"/>
            <ac:spMk id="24579" creationId="{1659DE29-C355-42A4-928A-AC77077AD153}"/>
          </ac:spMkLst>
        </pc:spChg>
        <pc:spChg chg="mod">
          <ac:chgData name="Riccardo RONCELLA" userId="4714c69e-1613-49c0-b70c-bfb430bc431f" providerId="ADAL" clId="{BD5AD468-C793-4C74-8D5D-7E8CFF440FAB}" dt="2021-09-23T15:14:56.852" v="489" actId="947"/>
          <ac:spMkLst>
            <pc:docMk/>
            <pc:sldMk cId="0" sldId="294"/>
            <ac:spMk id="24580" creationId="{B4831EBD-96B0-4CEA-8DB1-491EF22E9BBC}"/>
          </ac:spMkLst>
        </pc:spChg>
        <pc:spChg chg="mod">
          <ac:chgData name="Riccardo RONCELLA" userId="4714c69e-1613-49c0-b70c-bfb430bc431f" providerId="ADAL" clId="{BD5AD468-C793-4C74-8D5D-7E8CFF440FAB}" dt="2021-09-23T14:08:31.989" v="433" actId="1076"/>
          <ac:spMkLst>
            <pc:docMk/>
            <pc:sldMk cId="0" sldId="294"/>
            <ac:spMk id="24581" creationId="{E54F5410-1D96-4006-8D25-45E617699FB4}"/>
          </ac:spMkLst>
        </pc:spChg>
        <pc:spChg chg="mod">
          <ac:chgData name="Riccardo RONCELLA" userId="4714c69e-1613-49c0-b70c-bfb430bc431f" providerId="ADAL" clId="{BD5AD468-C793-4C74-8D5D-7E8CFF440FAB}" dt="2021-09-23T14:08:25.031" v="432" actId="2711"/>
          <ac:spMkLst>
            <pc:docMk/>
            <pc:sldMk cId="0" sldId="294"/>
            <ac:spMk id="24582" creationId="{72749502-B26C-4DFD-A85E-C83F9CC312DF}"/>
          </ac:spMkLst>
        </pc:spChg>
        <pc:spChg chg="mod">
          <ac:chgData name="Riccardo RONCELLA" userId="4714c69e-1613-49c0-b70c-bfb430bc431f" providerId="ADAL" clId="{BD5AD468-C793-4C74-8D5D-7E8CFF440FAB}" dt="2021-09-23T14:09:19.518" v="437" actId="1076"/>
          <ac:spMkLst>
            <pc:docMk/>
            <pc:sldMk cId="0" sldId="294"/>
            <ac:spMk id="24583" creationId="{0BE12495-A9F4-42AA-9B59-DE6C71144F6D}"/>
          </ac:spMkLst>
        </pc:spChg>
        <pc:picChg chg="mod">
          <ac:chgData name="Riccardo RONCELLA" userId="4714c69e-1613-49c0-b70c-bfb430bc431f" providerId="ADAL" clId="{BD5AD468-C793-4C74-8D5D-7E8CFF440FAB}" dt="2021-09-23T14:09:19.518" v="437" actId="1076"/>
          <ac:picMkLst>
            <pc:docMk/>
            <pc:sldMk cId="0" sldId="294"/>
            <ac:picMk id="24578" creationId="{4D1DD5AE-1A63-4648-BC80-27742ED88403}"/>
          </ac:picMkLst>
        </pc:picChg>
      </pc:sldChg>
      <pc:sldChg chg="del">
        <pc:chgData name="Riccardo RONCELLA" userId="4714c69e-1613-49c0-b70c-bfb430bc431f" providerId="ADAL" clId="{BD5AD468-C793-4C74-8D5D-7E8CFF440FAB}" dt="2021-09-22T14:47:25.748" v="27" actId="47"/>
        <pc:sldMkLst>
          <pc:docMk/>
          <pc:sldMk cId="968400196" sldId="294"/>
        </pc:sldMkLst>
      </pc:sldChg>
      <pc:sldChg chg="modSp add mod">
        <pc:chgData name="Riccardo RONCELLA" userId="4714c69e-1613-49c0-b70c-bfb430bc431f" providerId="ADAL" clId="{BD5AD468-C793-4C74-8D5D-7E8CFF440FAB}" dt="2021-09-23T14:07:47.093" v="431" actId="20577"/>
        <pc:sldMkLst>
          <pc:docMk/>
          <pc:sldMk cId="0" sldId="295"/>
        </pc:sldMkLst>
        <pc:spChg chg="mod">
          <ac:chgData name="Riccardo RONCELLA" userId="4714c69e-1613-49c0-b70c-bfb430bc431f" providerId="ADAL" clId="{BD5AD468-C793-4C74-8D5D-7E8CFF440FAB}" dt="2021-09-23T14:03:28.308" v="425" actId="1076"/>
          <ac:spMkLst>
            <pc:docMk/>
            <pc:sldMk cId="0" sldId="295"/>
            <ac:spMk id="23554" creationId="{8EE3F327-79CA-4F4E-9C8F-627132251145}"/>
          </ac:spMkLst>
        </pc:spChg>
        <pc:spChg chg="mod">
          <ac:chgData name="Riccardo RONCELLA" userId="4714c69e-1613-49c0-b70c-bfb430bc431f" providerId="ADAL" clId="{BD5AD468-C793-4C74-8D5D-7E8CFF440FAB}" dt="2021-09-23T14:03:55.812" v="427" actId="947"/>
          <ac:spMkLst>
            <pc:docMk/>
            <pc:sldMk cId="0" sldId="295"/>
            <ac:spMk id="23555" creationId="{F9079CF8-E3B3-44F9-9076-FAB14BA53C6A}"/>
          </ac:spMkLst>
        </pc:spChg>
        <pc:spChg chg="mod">
          <ac:chgData name="Riccardo RONCELLA" userId="4714c69e-1613-49c0-b70c-bfb430bc431f" providerId="ADAL" clId="{BD5AD468-C793-4C74-8D5D-7E8CFF440FAB}" dt="2021-09-23T14:02:38.121" v="418" actId="2711"/>
          <ac:spMkLst>
            <pc:docMk/>
            <pc:sldMk cId="0" sldId="295"/>
            <ac:spMk id="23556" creationId="{B9075580-DDF9-44E8-96D3-3C7538AC5685}"/>
          </ac:spMkLst>
        </pc:spChg>
        <pc:spChg chg="mod">
          <ac:chgData name="Riccardo RONCELLA" userId="4714c69e-1613-49c0-b70c-bfb430bc431f" providerId="ADAL" clId="{BD5AD468-C793-4C74-8D5D-7E8CFF440FAB}" dt="2021-09-23T14:02:38.121" v="418" actId="2711"/>
          <ac:spMkLst>
            <pc:docMk/>
            <pc:sldMk cId="0" sldId="295"/>
            <ac:spMk id="23557" creationId="{6A0B6215-80FA-446B-8A3F-38F48AE76DCB}"/>
          </ac:spMkLst>
        </pc:spChg>
        <pc:spChg chg="mod">
          <ac:chgData name="Riccardo RONCELLA" userId="4714c69e-1613-49c0-b70c-bfb430bc431f" providerId="ADAL" clId="{BD5AD468-C793-4C74-8D5D-7E8CFF440FAB}" dt="2021-09-23T14:02:38.121" v="418" actId="2711"/>
          <ac:spMkLst>
            <pc:docMk/>
            <pc:sldMk cId="0" sldId="295"/>
            <ac:spMk id="23558" creationId="{12FC362E-9D6A-4CCA-B0A8-99CE125B977C}"/>
          </ac:spMkLst>
        </pc:spChg>
        <pc:spChg chg="mod">
          <ac:chgData name="Riccardo RONCELLA" userId="4714c69e-1613-49c0-b70c-bfb430bc431f" providerId="ADAL" clId="{BD5AD468-C793-4C74-8D5D-7E8CFF440FAB}" dt="2021-09-23T14:02:38.121" v="418" actId="2711"/>
          <ac:spMkLst>
            <pc:docMk/>
            <pc:sldMk cId="0" sldId="295"/>
            <ac:spMk id="23559" creationId="{0BB41383-8AA0-40CC-A02E-8371E4C48513}"/>
          </ac:spMkLst>
        </pc:spChg>
        <pc:spChg chg="mod">
          <ac:chgData name="Riccardo RONCELLA" userId="4714c69e-1613-49c0-b70c-bfb430bc431f" providerId="ADAL" clId="{BD5AD468-C793-4C74-8D5D-7E8CFF440FAB}" dt="2021-09-23T14:02:38.121" v="418" actId="2711"/>
          <ac:spMkLst>
            <pc:docMk/>
            <pc:sldMk cId="0" sldId="295"/>
            <ac:spMk id="23560" creationId="{F46CF37C-56CE-4056-9124-528076DD5E32}"/>
          </ac:spMkLst>
        </pc:spChg>
        <pc:spChg chg="mod">
          <ac:chgData name="Riccardo RONCELLA" userId="4714c69e-1613-49c0-b70c-bfb430bc431f" providerId="ADAL" clId="{BD5AD468-C793-4C74-8D5D-7E8CFF440FAB}" dt="2021-09-23T14:02:38.121" v="418" actId="2711"/>
          <ac:spMkLst>
            <pc:docMk/>
            <pc:sldMk cId="0" sldId="295"/>
            <ac:spMk id="23561" creationId="{6317D960-FC12-40AE-8FA6-88B856DCB9C4}"/>
          </ac:spMkLst>
        </pc:spChg>
        <pc:spChg chg="mod">
          <ac:chgData name="Riccardo RONCELLA" userId="4714c69e-1613-49c0-b70c-bfb430bc431f" providerId="ADAL" clId="{BD5AD468-C793-4C74-8D5D-7E8CFF440FAB}" dt="2021-09-23T14:02:38.121" v="418" actId="2711"/>
          <ac:spMkLst>
            <pc:docMk/>
            <pc:sldMk cId="0" sldId="295"/>
            <ac:spMk id="23562" creationId="{1E959530-8C96-4488-8396-4D505924CA14}"/>
          </ac:spMkLst>
        </pc:spChg>
        <pc:spChg chg="mod">
          <ac:chgData name="Riccardo RONCELLA" userId="4714c69e-1613-49c0-b70c-bfb430bc431f" providerId="ADAL" clId="{BD5AD468-C793-4C74-8D5D-7E8CFF440FAB}" dt="2021-09-23T14:07:47.093" v="431" actId="20577"/>
          <ac:spMkLst>
            <pc:docMk/>
            <pc:sldMk cId="0" sldId="295"/>
            <ac:spMk id="23563" creationId="{5B6683FF-6065-4577-9770-F0B648829D67}"/>
          </ac:spMkLst>
        </pc:spChg>
        <pc:spChg chg="mod">
          <ac:chgData name="Riccardo RONCELLA" userId="4714c69e-1613-49c0-b70c-bfb430bc431f" providerId="ADAL" clId="{BD5AD468-C793-4C74-8D5D-7E8CFF440FAB}" dt="2021-09-23T14:03:18.515" v="423" actId="1076"/>
          <ac:spMkLst>
            <pc:docMk/>
            <pc:sldMk cId="0" sldId="295"/>
            <ac:spMk id="23564" creationId="{90C63A90-0049-4AE4-B683-B627BA3C561C}"/>
          </ac:spMkLst>
        </pc:spChg>
        <pc:spChg chg="mod">
          <ac:chgData name="Riccardo RONCELLA" userId="4714c69e-1613-49c0-b70c-bfb430bc431f" providerId="ADAL" clId="{BD5AD468-C793-4C74-8D5D-7E8CFF440FAB}" dt="2021-09-23T14:02:38.121" v="418" actId="2711"/>
          <ac:spMkLst>
            <pc:docMk/>
            <pc:sldMk cId="0" sldId="295"/>
            <ac:spMk id="23566" creationId="{06926506-32C6-4199-BFF1-7304F68E6E30}"/>
          </ac:spMkLst>
        </pc:spChg>
        <pc:spChg chg="mod">
          <ac:chgData name="Riccardo RONCELLA" userId="4714c69e-1613-49c0-b70c-bfb430bc431f" providerId="ADAL" clId="{BD5AD468-C793-4C74-8D5D-7E8CFF440FAB}" dt="2021-09-23T14:07:24.357" v="428" actId="1076"/>
          <ac:spMkLst>
            <pc:docMk/>
            <pc:sldMk cId="0" sldId="295"/>
            <ac:spMk id="23567" creationId="{7E47D1E6-DA66-4C3E-9838-49CBA965C002}"/>
          </ac:spMkLst>
        </pc:spChg>
        <pc:spChg chg="mod">
          <ac:chgData name="Riccardo RONCELLA" userId="4714c69e-1613-49c0-b70c-bfb430bc431f" providerId="ADAL" clId="{BD5AD468-C793-4C74-8D5D-7E8CFF440FAB}" dt="2021-09-23T14:02:58.541" v="420" actId="947"/>
          <ac:spMkLst>
            <pc:docMk/>
            <pc:sldMk cId="0" sldId="295"/>
            <ac:spMk id="23568" creationId="{8EC4B413-6B01-42BE-84A7-BA3A6D484827}"/>
          </ac:spMkLst>
        </pc:spChg>
        <pc:spChg chg="mod">
          <ac:chgData name="Riccardo RONCELLA" userId="4714c69e-1613-49c0-b70c-bfb430bc431f" providerId="ADAL" clId="{BD5AD468-C793-4C74-8D5D-7E8CFF440FAB}" dt="2021-09-23T14:02:38.121" v="418" actId="2711"/>
          <ac:spMkLst>
            <pc:docMk/>
            <pc:sldMk cId="0" sldId="295"/>
            <ac:spMk id="23569" creationId="{3F97FEF3-C011-40B4-B24D-731B14A9B904}"/>
          </ac:spMkLst>
        </pc:spChg>
        <pc:spChg chg="mod">
          <ac:chgData name="Riccardo RONCELLA" userId="4714c69e-1613-49c0-b70c-bfb430bc431f" providerId="ADAL" clId="{BD5AD468-C793-4C74-8D5D-7E8CFF440FAB}" dt="2021-09-23T14:02:38.121" v="418" actId="2711"/>
          <ac:spMkLst>
            <pc:docMk/>
            <pc:sldMk cId="0" sldId="295"/>
            <ac:spMk id="23570" creationId="{F3427D43-8E95-402C-85E0-54CFC7A65A1F}"/>
          </ac:spMkLst>
        </pc:spChg>
        <pc:spChg chg="mod">
          <ac:chgData name="Riccardo RONCELLA" userId="4714c69e-1613-49c0-b70c-bfb430bc431f" providerId="ADAL" clId="{BD5AD468-C793-4C74-8D5D-7E8CFF440FAB}" dt="2021-09-23T14:02:38.121" v="418" actId="2711"/>
          <ac:spMkLst>
            <pc:docMk/>
            <pc:sldMk cId="0" sldId="295"/>
            <ac:spMk id="23571" creationId="{3B547BE3-14AB-4FD1-A7E1-A1A82F3C1336}"/>
          </ac:spMkLst>
        </pc:spChg>
        <pc:spChg chg="mod">
          <ac:chgData name="Riccardo RONCELLA" userId="4714c69e-1613-49c0-b70c-bfb430bc431f" providerId="ADAL" clId="{BD5AD468-C793-4C74-8D5D-7E8CFF440FAB}" dt="2021-09-23T14:02:38.121" v="418" actId="2711"/>
          <ac:spMkLst>
            <pc:docMk/>
            <pc:sldMk cId="0" sldId="295"/>
            <ac:spMk id="23572" creationId="{05087E6D-1A67-48F1-9AD7-42D188E85268}"/>
          </ac:spMkLst>
        </pc:spChg>
        <pc:spChg chg="mod">
          <ac:chgData name="Riccardo RONCELLA" userId="4714c69e-1613-49c0-b70c-bfb430bc431f" providerId="ADAL" clId="{BD5AD468-C793-4C74-8D5D-7E8CFF440FAB}" dt="2021-09-23T14:02:38.121" v="418" actId="2711"/>
          <ac:spMkLst>
            <pc:docMk/>
            <pc:sldMk cId="0" sldId="295"/>
            <ac:spMk id="23573" creationId="{81C85E43-D9F5-43AC-9AD9-5DAD7F6C9636}"/>
          </ac:spMkLst>
        </pc:spChg>
        <pc:spChg chg="mod">
          <ac:chgData name="Riccardo RONCELLA" userId="4714c69e-1613-49c0-b70c-bfb430bc431f" providerId="ADAL" clId="{BD5AD468-C793-4C74-8D5D-7E8CFF440FAB}" dt="2021-09-23T14:02:50.852" v="419" actId="947"/>
          <ac:spMkLst>
            <pc:docMk/>
            <pc:sldMk cId="0" sldId="295"/>
            <ac:spMk id="23574" creationId="{6FF64CF2-7590-4107-A2C0-37E082D78134}"/>
          </ac:spMkLst>
        </pc:spChg>
        <pc:grpChg chg="mod">
          <ac:chgData name="Riccardo RONCELLA" userId="4714c69e-1613-49c0-b70c-bfb430bc431f" providerId="ADAL" clId="{BD5AD468-C793-4C74-8D5D-7E8CFF440FAB}" dt="2021-09-23T14:02:38.121" v="418" actId="2711"/>
          <ac:grpSpMkLst>
            <pc:docMk/>
            <pc:sldMk cId="0" sldId="295"/>
            <ac:grpSpMk id="23565" creationId="{449F1745-F515-46D1-B071-02CE6854E213}"/>
          </ac:grpSpMkLst>
        </pc:grpChg>
      </pc:sldChg>
      <pc:sldChg chg="del">
        <pc:chgData name="Riccardo RONCELLA" userId="4714c69e-1613-49c0-b70c-bfb430bc431f" providerId="ADAL" clId="{BD5AD468-C793-4C74-8D5D-7E8CFF440FAB}" dt="2021-09-22T14:47:25.748" v="27" actId="47"/>
        <pc:sldMkLst>
          <pc:docMk/>
          <pc:sldMk cId="2539333060" sldId="295"/>
        </pc:sldMkLst>
      </pc:sldChg>
      <pc:sldChg chg="modSp add del mod">
        <pc:chgData name="Riccardo RONCELLA" userId="4714c69e-1613-49c0-b70c-bfb430bc431f" providerId="ADAL" clId="{BD5AD468-C793-4C74-8D5D-7E8CFF440FAB}" dt="2021-09-23T13:45:28.702" v="330" actId="947"/>
        <pc:sldMkLst>
          <pc:docMk/>
          <pc:sldMk cId="0" sldId="296"/>
        </pc:sldMkLst>
        <pc:spChg chg="mod">
          <ac:chgData name="Riccardo RONCELLA" userId="4714c69e-1613-49c0-b70c-bfb430bc431f" providerId="ADAL" clId="{BD5AD468-C793-4C74-8D5D-7E8CFF440FAB}" dt="2021-09-23T13:45:28.702" v="330" actId="947"/>
          <ac:spMkLst>
            <pc:docMk/>
            <pc:sldMk cId="0" sldId="296"/>
            <ac:spMk id="8195" creationId="{E4C71B4C-458A-4389-92A3-09B709978605}"/>
          </ac:spMkLst>
        </pc:spChg>
        <pc:picChg chg="mod">
          <ac:chgData name="Riccardo RONCELLA" userId="4714c69e-1613-49c0-b70c-bfb430bc431f" providerId="ADAL" clId="{BD5AD468-C793-4C74-8D5D-7E8CFF440FAB}" dt="2021-09-23T13:44:57.396" v="328" actId="2711"/>
          <ac:picMkLst>
            <pc:docMk/>
            <pc:sldMk cId="0" sldId="296"/>
            <ac:picMk id="8194" creationId="{21C6DC39-1E24-4611-8643-CA41259BFF6C}"/>
          </ac:picMkLst>
        </pc:picChg>
      </pc:sldChg>
      <pc:sldChg chg="modSp add del mod">
        <pc:chgData name="Riccardo RONCELLA" userId="4714c69e-1613-49c0-b70c-bfb430bc431f" providerId="ADAL" clId="{BD5AD468-C793-4C74-8D5D-7E8CFF440FAB}" dt="2021-09-23T13:40:35.668" v="312" actId="12"/>
        <pc:sldMkLst>
          <pc:docMk/>
          <pc:sldMk cId="0" sldId="297"/>
        </pc:sldMkLst>
        <pc:spChg chg="mod">
          <ac:chgData name="Riccardo RONCELLA" userId="4714c69e-1613-49c0-b70c-bfb430bc431f" providerId="ADAL" clId="{BD5AD468-C793-4C74-8D5D-7E8CFF440FAB}" dt="2021-09-23T13:40:35.668" v="312" actId="12"/>
          <ac:spMkLst>
            <pc:docMk/>
            <pc:sldMk cId="0" sldId="297"/>
            <ac:spMk id="3074" creationId="{9A9047BD-2660-47B5-868C-70B7E794F764}"/>
          </ac:spMkLst>
        </pc:spChg>
      </pc:sldChg>
      <pc:sldChg chg="modSp add del mod">
        <pc:chgData name="Riccardo RONCELLA" userId="4714c69e-1613-49c0-b70c-bfb430bc431f" providerId="ADAL" clId="{BD5AD468-C793-4C74-8D5D-7E8CFF440FAB}" dt="2021-11-29T11:24:07.666" v="1379" actId="2711"/>
        <pc:sldMkLst>
          <pc:docMk/>
          <pc:sldMk cId="0" sldId="298"/>
        </pc:sldMkLst>
        <pc:spChg chg="mod">
          <ac:chgData name="Riccardo RONCELLA" userId="4714c69e-1613-49c0-b70c-bfb430bc431f" providerId="ADAL" clId="{BD5AD468-C793-4C74-8D5D-7E8CFF440FAB}" dt="2021-11-26T17:28:50.308" v="690" actId="1076"/>
          <ac:spMkLst>
            <pc:docMk/>
            <pc:sldMk cId="0" sldId="298"/>
            <ac:spMk id="3" creationId="{1EF6686D-EE96-4DD6-8773-68ADA72E6BF4}"/>
          </ac:spMkLst>
        </pc:spChg>
        <pc:spChg chg="mod">
          <ac:chgData name="Riccardo RONCELLA" userId="4714c69e-1613-49c0-b70c-bfb430bc431f" providerId="ADAL" clId="{BD5AD468-C793-4C74-8D5D-7E8CFF440FAB}" dt="2021-11-26T17:28:50.308" v="690" actId="1076"/>
          <ac:spMkLst>
            <pc:docMk/>
            <pc:sldMk cId="0" sldId="298"/>
            <ac:spMk id="17" creationId="{5BBE67B9-0FFB-4DF8-841C-71E6053C4780}"/>
          </ac:spMkLst>
        </pc:spChg>
        <pc:spChg chg="mod">
          <ac:chgData name="Riccardo RONCELLA" userId="4714c69e-1613-49c0-b70c-bfb430bc431f" providerId="ADAL" clId="{BD5AD468-C793-4C74-8D5D-7E8CFF440FAB}" dt="2021-11-26T17:28:57.099" v="691" actId="1076"/>
          <ac:spMkLst>
            <pc:docMk/>
            <pc:sldMk cId="0" sldId="298"/>
            <ac:spMk id="22" creationId="{AD57D0A5-9D7E-4905-A611-A56FE5FBE8DA}"/>
          </ac:spMkLst>
        </pc:spChg>
        <pc:spChg chg="mod">
          <ac:chgData name="Riccardo RONCELLA" userId="4714c69e-1613-49c0-b70c-bfb430bc431f" providerId="ADAL" clId="{BD5AD468-C793-4C74-8D5D-7E8CFF440FAB}" dt="2021-11-26T17:28:57.099" v="691" actId="1076"/>
          <ac:spMkLst>
            <pc:docMk/>
            <pc:sldMk cId="0" sldId="298"/>
            <ac:spMk id="23" creationId="{2CAE0538-FC98-4863-900A-D8389FDC3C6C}"/>
          </ac:spMkLst>
        </pc:spChg>
        <pc:spChg chg="mod">
          <ac:chgData name="Riccardo RONCELLA" userId="4714c69e-1613-49c0-b70c-bfb430bc431f" providerId="ADAL" clId="{BD5AD468-C793-4C74-8D5D-7E8CFF440FAB}" dt="2021-11-26T17:28:50.308" v="690" actId="1076"/>
          <ac:spMkLst>
            <pc:docMk/>
            <pc:sldMk cId="0" sldId="298"/>
            <ac:spMk id="24" creationId="{697D873F-3866-48D1-96BA-CDE7F76F15FD}"/>
          </ac:spMkLst>
        </pc:spChg>
        <pc:spChg chg="mod">
          <ac:chgData name="Riccardo RONCELLA" userId="4714c69e-1613-49c0-b70c-bfb430bc431f" providerId="ADAL" clId="{BD5AD468-C793-4C74-8D5D-7E8CFF440FAB}" dt="2021-11-26T17:28:25.308" v="685" actId="2711"/>
          <ac:spMkLst>
            <pc:docMk/>
            <pc:sldMk cId="0" sldId="298"/>
            <ac:spMk id="9218" creationId="{80E18A39-E5BA-494A-A829-849E93C4809E}"/>
          </ac:spMkLst>
        </pc:spChg>
        <pc:spChg chg="mod">
          <ac:chgData name="Riccardo RONCELLA" userId="4714c69e-1613-49c0-b70c-bfb430bc431f" providerId="ADAL" clId="{BD5AD468-C793-4C74-8D5D-7E8CFF440FAB}" dt="2021-11-26T17:28:29.219" v="686" actId="1076"/>
          <ac:spMkLst>
            <pc:docMk/>
            <pc:sldMk cId="0" sldId="298"/>
            <ac:spMk id="9220" creationId="{3A6EF0E6-E570-44B0-9963-A7A312B65D45}"/>
          </ac:spMkLst>
        </pc:spChg>
        <pc:spChg chg="mod">
          <ac:chgData name="Riccardo RONCELLA" userId="4714c69e-1613-49c0-b70c-bfb430bc431f" providerId="ADAL" clId="{BD5AD468-C793-4C74-8D5D-7E8CFF440FAB}" dt="2021-11-26T17:28:50.308" v="690" actId="1076"/>
          <ac:spMkLst>
            <pc:docMk/>
            <pc:sldMk cId="0" sldId="298"/>
            <ac:spMk id="9221" creationId="{D6CCEF58-631A-4EF9-92A2-AD3C8D558F4D}"/>
          </ac:spMkLst>
        </pc:spChg>
        <pc:spChg chg="mod">
          <ac:chgData name="Riccardo RONCELLA" userId="4714c69e-1613-49c0-b70c-bfb430bc431f" providerId="ADAL" clId="{BD5AD468-C793-4C74-8D5D-7E8CFF440FAB}" dt="2021-11-26T17:28:57.099" v="691" actId="1076"/>
          <ac:spMkLst>
            <pc:docMk/>
            <pc:sldMk cId="0" sldId="298"/>
            <ac:spMk id="9226" creationId="{77F5420E-0AEA-4304-B9BA-2CDD7CB9E7A3}"/>
          </ac:spMkLst>
        </pc:spChg>
        <pc:spChg chg="mod">
          <ac:chgData name="Riccardo RONCELLA" userId="4714c69e-1613-49c0-b70c-bfb430bc431f" providerId="ADAL" clId="{BD5AD468-C793-4C74-8D5D-7E8CFF440FAB}" dt="2021-11-26T17:28:50.308" v="690" actId="1076"/>
          <ac:spMkLst>
            <pc:docMk/>
            <pc:sldMk cId="0" sldId="298"/>
            <ac:spMk id="9227" creationId="{7F66391F-562C-4A88-AFC2-360DDA30D571}"/>
          </ac:spMkLst>
        </pc:spChg>
        <pc:spChg chg="mod">
          <ac:chgData name="Riccardo RONCELLA" userId="4714c69e-1613-49c0-b70c-bfb430bc431f" providerId="ADAL" clId="{BD5AD468-C793-4C74-8D5D-7E8CFF440FAB}" dt="2021-11-26T17:29:00.099" v="692" actId="1076"/>
          <ac:spMkLst>
            <pc:docMk/>
            <pc:sldMk cId="0" sldId="298"/>
            <ac:spMk id="9230" creationId="{032AE1E0-CFD1-48E3-ACE5-D436C94A1C84}"/>
          </ac:spMkLst>
        </pc:spChg>
        <pc:spChg chg="mod">
          <ac:chgData name="Riccardo RONCELLA" userId="4714c69e-1613-49c0-b70c-bfb430bc431f" providerId="ADAL" clId="{BD5AD468-C793-4C74-8D5D-7E8CFF440FAB}" dt="2021-11-26T17:28:50.308" v="690" actId="1076"/>
          <ac:spMkLst>
            <pc:docMk/>
            <pc:sldMk cId="0" sldId="298"/>
            <ac:spMk id="9232" creationId="{A72E5532-6882-4212-8C73-77B7F4B23113}"/>
          </ac:spMkLst>
        </pc:spChg>
        <pc:spChg chg="mod">
          <ac:chgData name="Riccardo RONCELLA" userId="4714c69e-1613-49c0-b70c-bfb430bc431f" providerId="ADAL" clId="{BD5AD468-C793-4C74-8D5D-7E8CFF440FAB}" dt="2021-11-26T17:28:50.308" v="690" actId="1076"/>
          <ac:spMkLst>
            <pc:docMk/>
            <pc:sldMk cId="0" sldId="298"/>
            <ac:spMk id="9235" creationId="{4C2113DF-F082-40CF-9640-B98AB6439E1E}"/>
          </ac:spMkLst>
        </pc:spChg>
        <pc:spChg chg="mod">
          <ac:chgData name="Riccardo RONCELLA" userId="4714c69e-1613-49c0-b70c-bfb430bc431f" providerId="ADAL" clId="{BD5AD468-C793-4C74-8D5D-7E8CFF440FAB}" dt="2021-11-29T11:24:07.666" v="1379" actId="2711"/>
          <ac:spMkLst>
            <pc:docMk/>
            <pc:sldMk cId="0" sldId="298"/>
            <ac:spMk id="9241" creationId="{850142F8-8171-492B-B35D-4ADE26860850}"/>
          </ac:spMkLst>
        </pc:spChg>
        <pc:spChg chg="mod">
          <ac:chgData name="Riccardo RONCELLA" userId="4714c69e-1613-49c0-b70c-bfb430bc431f" providerId="ADAL" clId="{BD5AD468-C793-4C74-8D5D-7E8CFF440FAB}" dt="2021-11-26T17:28:50.308" v="690" actId="1076"/>
          <ac:spMkLst>
            <pc:docMk/>
            <pc:sldMk cId="0" sldId="298"/>
            <ac:spMk id="9242" creationId="{D95CF366-AB0A-44B6-9021-6970F4D0FE9A}"/>
          </ac:spMkLst>
        </pc:spChg>
        <pc:spChg chg="mod">
          <ac:chgData name="Riccardo RONCELLA" userId="4714c69e-1613-49c0-b70c-bfb430bc431f" providerId="ADAL" clId="{BD5AD468-C793-4C74-8D5D-7E8CFF440FAB}" dt="2021-11-26T17:28:50.308" v="690" actId="1076"/>
          <ac:spMkLst>
            <pc:docMk/>
            <pc:sldMk cId="0" sldId="298"/>
            <ac:spMk id="9243" creationId="{B9A4E504-A939-4FD4-86DC-B6EA35834341}"/>
          </ac:spMkLst>
        </pc:spChg>
        <pc:spChg chg="mod">
          <ac:chgData name="Riccardo RONCELLA" userId="4714c69e-1613-49c0-b70c-bfb430bc431f" providerId="ADAL" clId="{BD5AD468-C793-4C74-8D5D-7E8CFF440FAB}" dt="2021-11-26T17:28:50.308" v="690" actId="1076"/>
          <ac:spMkLst>
            <pc:docMk/>
            <pc:sldMk cId="0" sldId="298"/>
            <ac:spMk id="9244" creationId="{B6A2F68B-C26F-4ABD-8116-05D307EB8748}"/>
          </ac:spMkLst>
        </pc:spChg>
        <pc:grpChg chg="mod">
          <ac:chgData name="Riccardo RONCELLA" userId="4714c69e-1613-49c0-b70c-bfb430bc431f" providerId="ADAL" clId="{BD5AD468-C793-4C74-8D5D-7E8CFF440FAB}" dt="2021-11-26T17:28:50.308" v="690" actId="1076"/>
          <ac:grpSpMkLst>
            <pc:docMk/>
            <pc:sldMk cId="0" sldId="298"/>
            <ac:grpSpMk id="9222" creationId="{70C14C12-9031-40CA-B857-6EC4B8A240F5}"/>
          </ac:grpSpMkLst>
        </pc:grpChg>
        <pc:graphicFrameChg chg="mod">
          <ac:chgData name="Riccardo RONCELLA" userId="4714c69e-1613-49c0-b70c-bfb430bc431f" providerId="ADAL" clId="{BD5AD468-C793-4C74-8D5D-7E8CFF440FAB}" dt="2021-11-26T17:28:50.308" v="690" actId="1076"/>
          <ac:graphicFrameMkLst>
            <pc:docMk/>
            <pc:sldMk cId="0" sldId="298"/>
            <ac:graphicFrameMk id="9219" creationId="{21601C7A-0306-46ED-808F-6387F16A23FC}"/>
          </ac:graphicFrameMkLst>
        </pc:graphicFrameChg>
        <pc:graphicFrameChg chg="mod">
          <ac:chgData name="Riccardo RONCELLA" userId="4714c69e-1613-49c0-b70c-bfb430bc431f" providerId="ADAL" clId="{BD5AD468-C793-4C74-8D5D-7E8CFF440FAB}" dt="2021-11-26T17:28:57.099" v="691" actId="1076"/>
          <ac:graphicFrameMkLst>
            <pc:docMk/>
            <pc:sldMk cId="0" sldId="298"/>
            <ac:graphicFrameMk id="9223" creationId="{855D3D67-8F65-4C5E-A84A-C35FE45829F4}"/>
          </ac:graphicFrameMkLst>
        </pc:graphicFrameChg>
        <pc:graphicFrameChg chg="mod">
          <ac:chgData name="Riccardo RONCELLA" userId="4714c69e-1613-49c0-b70c-bfb430bc431f" providerId="ADAL" clId="{BD5AD468-C793-4C74-8D5D-7E8CFF440FAB}" dt="2021-11-26T17:28:57.099" v="691" actId="1076"/>
          <ac:graphicFrameMkLst>
            <pc:docMk/>
            <pc:sldMk cId="0" sldId="298"/>
            <ac:graphicFrameMk id="9224" creationId="{58F25415-E47C-4FE7-8872-44068470C952}"/>
          </ac:graphicFrameMkLst>
        </pc:graphicFrameChg>
        <pc:graphicFrameChg chg="mod">
          <ac:chgData name="Riccardo RONCELLA" userId="4714c69e-1613-49c0-b70c-bfb430bc431f" providerId="ADAL" clId="{BD5AD468-C793-4C74-8D5D-7E8CFF440FAB}" dt="2021-11-26T17:28:57.099" v="691" actId="1076"/>
          <ac:graphicFrameMkLst>
            <pc:docMk/>
            <pc:sldMk cId="0" sldId="298"/>
            <ac:graphicFrameMk id="9225" creationId="{6B0108E3-7322-47C1-BBA4-3546204987F6}"/>
          </ac:graphicFrameMkLst>
        </pc:graphicFrameChg>
        <pc:cxnChg chg="mod">
          <ac:chgData name="Riccardo RONCELLA" userId="4714c69e-1613-49c0-b70c-bfb430bc431f" providerId="ADAL" clId="{BD5AD468-C793-4C74-8D5D-7E8CFF440FAB}" dt="2021-11-26T17:28:50.308" v="690" actId="1076"/>
          <ac:cxnSpMkLst>
            <pc:docMk/>
            <pc:sldMk cId="0" sldId="298"/>
            <ac:cxnSpMk id="4" creationId="{2320DA68-926F-47B5-A415-B5B1686E48B6}"/>
          </ac:cxnSpMkLst>
        </pc:cxnChg>
        <pc:cxnChg chg="mod">
          <ac:chgData name="Riccardo RONCELLA" userId="4714c69e-1613-49c0-b70c-bfb430bc431f" providerId="ADAL" clId="{BD5AD468-C793-4C74-8D5D-7E8CFF440FAB}" dt="2021-11-26T17:28:50.308" v="690" actId="1076"/>
          <ac:cxnSpMkLst>
            <pc:docMk/>
            <pc:sldMk cId="0" sldId="298"/>
            <ac:cxnSpMk id="5" creationId="{3D2144AB-5BBF-4AAB-B924-F228C1E40DB0}"/>
          </ac:cxnSpMkLst>
        </pc:cxnChg>
        <pc:cxnChg chg="mod">
          <ac:chgData name="Riccardo RONCELLA" userId="4714c69e-1613-49c0-b70c-bfb430bc431f" providerId="ADAL" clId="{BD5AD468-C793-4C74-8D5D-7E8CFF440FAB}" dt="2021-11-26T17:28:50.308" v="690" actId="1076"/>
          <ac:cxnSpMkLst>
            <pc:docMk/>
            <pc:sldMk cId="0" sldId="298"/>
            <ac:cxnSpMk id="11" creationId="{D5033D35-7F06-477D-9F8A-5C5C04B4DB90}"/>
          </ac:cxnSpMkLst>
        </pc:cxnChg>
        <pc:cxnChg chg="mod">
          <ac:chgData name="Riccardo RONCELLA" userId="4714c69e-1613-49c0-b70c-bfb430bc431f" providerId="ADAL" clId="{BD5AD468-C793-4C74-8D5D-7E8CFF440FAB}" dt="2021-11-26T17:28:50.308" v="690" actId="1076"/>
          <ac:cxnSpMkLst>
            <pc:docMk/>
            <pc:sldMk cId="0" sldId="298"/>
            <ac:cxnSpMk id="15" creationId="{6389EFE5-EAB3-4C2F-A4C1-5127B8240F75}"/>
          </ac:cxnSpMkLst>
        </pc:cxnChg>
        <pc:cxnChg chg="mod">
          <ac:chgData name="Riccardo RONCELLA" userId="4714c69e-1613-49c0-b70c-bfb430bc431f" providerId="ADAL" clId="{BD5AD468-C793-4C74-8D5D-7E8CFF440FAB}" dt="2021-11-26T17:28:50.308" v="690" actId="1076"/>
          <ac:cxnSpMkLst>
            <pc:docMk/>
            <pc:sldMk cId="0" sldId="298"/>
            <ac:cxnSpMk id="28" creationId="{8D8EFDEC-585E-4979-918E-C194B7F879C1}"/>
          </ac:cxnSpMkLst>
        </pc:cxnChg>
      </pc:sldChg>
      <pc:sldChg chg="modSp add del">
        <pc:chgData name="Riccardo RONCELLA" userId="4714c69e-1613-49c0-b70c-bfb430bc431f" providerId="ADAL" clId="{BD5AD468-C793-4C74-8D5D-7E8CFF440FAB}" dt="2021-09-23T13:46:28.711" v="336" actId="14100"/>
        <pc:sldMkLst>
          <pc:docMk/>
          <pc:sldMk cId="0" sldId="299"/>
        </pc:sldMkLst>
        <pc:spChg chg="mod">
          <ac:chgData name="Riccardo RONCELLA" userId="4714c69e-1613-49c0-b70c-bfb430bc431f" providerId="ADAL" clId="{BD5AD468-C793-4C74-8D5D-7E8CFF440FAB}" dt="2021-09-23T13:45:40.224" v="331" actId="2711"/>
          <ac:spMkLst>
            <pc:docMk/>
            <pc:sldMk cId="0" sldId="299"/>
            <ac:spMk id="3" creationId="{B2A38C47-CF10-4617-8466-F6034327A11E}"/>
          </ac:spMkLst>
        </pc:spChg>
        <pc:spChg chg="mod">
          <ac:chgData name="Riccardo RONCELLA" userId="4714c69e-1613-49c0-b70c-bfb430bc431f" providerId="ADAL" clId="{BD5AD468-C793-4C74-8D5D-7E8CFF440FAB}" dt="2021-09-23T13:45:40.224" v="331" actId="2711"/>
          <ac:spMkLst>
            <pc:docMk/>
            <pc:sldMk cId="0" sldId="299"/>
            <ac:spMk id="19" creationId="{34DE30D3-FAB6-4048-82FC-B915190AF7F6}"/>
          </ac:spMkLst>
        </pc:spChg>
        <pc:spChg chg="mod">
          <ac:chgData name="Riccardo RONCELLA" userId="4714c69e-1613-49c0-b70c-bfb430bc431f" providerId="ADAL" clId="{BD5AD468-C793-4C74-8D5D-7E8CFF440FAB}" dt="2021-09-23T13:45:40.224" v="331" actId="2711"/>
          <ac:spMkLst>
            <pc:docMk/>
            <pc:sldMk cId="0" sldId="299"/>
            <ac:spMk id="20" creationId="{E126B57E-C463-45E9-9ADD-F7F2F325D266}"/>
          </ac:spMkLst>
        </pc:spChg>
        <pc:spChg chg="mod">
          <ac:chgData name="Riccardo RONCELLA" userId="4714c69e-1613-49c0-b70c-bfb430bc431f" providerId="ADAL" clId="{BD5AD468-C793-4C74-8D5D-7E8CFF440FAB}" dt="2021-09-23T13:45:40.224" v="331" actId="2711"/>
          <ac:spMkLst>
            <pc:docMk/>
            <pc:sldMk cId="0" sldId="299"/>
            <ac:spMk id="23" creationId="{25CC8303-7AD9-49FA-967D-9E87EA34F081}"/>
          </ac:spMkLst>
        </pc:spChg>
        <pc:spChg chg="mod">
          <ac:chgData name="Riccardo RONCELLA" userId="4714c69e-1613-49c0-b70c-bfb430bc431f" providerId="ADAL" clId="{BD5AD468-C793-4C74-8D5D-7E8CFF440FAB}" dt="2021-09-23T13:45:40.224" v="331" actId="2711"/>
          <ac:spMkLst>
            <pc:docMk/>
            <pc:sldMk cId="0" sldId="299"/>
            <ac:spMk id="24" creationId="{33A4E878-16D9-4CC5-BDD0-F1457FF1A477}"/>
          </ac:spMkLst>
        </pc:spChg>
        <pc:spChg chg="mod">
          <ac:chgData name="Riccardo RONCELLA" userId="4714c69e-1613-49c0-b70c-bfb430bc431f" providerId="ADAL" clId="{BD5AD468-C793-4C74-8D5D-7E8CFF440FAB}" dt="2021-09-23T13:45:40.224" v="331" actId="2711"/>
          <ac:spMkLst>
            <pc:docMk/>
            <pc:sldMk cId="0" sldId="299"/>
            <ac:spMk id="25" creationId="{80B98D88-B988-4C53-B89C-90820C4CCD20}"/>
          </ac:spMkLst>
        </pc:spChg>
        <pc:spChg chg="mod">
          <ac:chgData name="Riccardo RONCELLA" userId="4714c69e-1613-49c0-b70c-bfb430bc431f" providerId="ADAL" clId="{BD5AD468-C793-4C74-8D5D-7E8CFF440FAB}" dt="2021-09-23T13:45:40.224" v="331" actId="2711"/>
          <ac:spMkLst>
            <pc:docMk/>
            <pc:sldMk cId="0" sldId="299"/>
            <ac:spMk id="26" creationId="{BBF05D3D-40C7-4CE6-897C-2A215A39F972}"/>
          </ac:spMkLst>
        </pc:spChg>
        <pc:spChg chg="mod">
          <ac:chgData name="Riccardo RONCELLA" userId="4714c69e-1613-49c0-b70c-bfb430bc431f" providerId="ADAL" clId="{BD5AD468-C793-4C74-8D5D-7E8CFF440FAB}" dt="2021-09-23T13:45:40.224" v="331" actId="2711"/>
          <ac:spMkLst>
            <pc:docMk/>
            <pc:sldMk cId="0" sldId="299"/>
            <ac:spMk id="27" creationId="{5786F108-B599-4D5C-94B5-74FAC795E9E9}"/>
          </ac:spMkLst>
        </pc:spChg>
        <pc:spChg chg="mod">
          <ac:chgData name="Riccardo RONCELLA" userId="4714c69e-1613-49c0-b70c-bfb430bc431f" providerId="ADAL" clId="{BD5AD468-C793-4C74-8D5D-7E8CFF440FAB}" dt="2021-09-23T13:45:40.224" v="331" actId="2711"/>
          <ac:spMkLst>
            <pc:docMk/>
            <pc:sldMk cId="0" sldId="299"/>
            <ac:spMk id="28" creationId="{6B5A204C-8E8F-4327-9171-4CF87B5DDACA}"/>
          </ac:spMkLst>
        </pc:spChg>
        <pc:spChg chg="mod">
          <ac:chgData name="Riccardo RONCELLA" userId="4714c69e-1613-49c0-b70c-bfb430bc431f" providerId="ADAL" clId="{BD5AD468-C793-4C74-8D5D-7E8CFF440FAB}" dt="2021-09-23T13:45:40.224" v="331" actId="2711"/>
          <ac:spMkLst>
            <pc:docMk/>
            <pc:sldMk cId="0" sldId="299"/>
            <ac:spMk id="9219" creationId="{27D91291-CE5E-4D4F-B7EC-1AF6558EA3B8}"/>
          </ac:spMkLst>
        </pc:spChg>
        <pc:spChg chg="mod">
          <ac:chgData name="Riccardo RONCELLA" userId="4714c69e-1613-49c0-b70c-bfb430bc431f" providerId="ADAL" clId="{BD5AD468-C793-4C74-8D5D-7E8CFF440FAB}" dt="2021-09-23T13:46:28.711" v="336" actId="14100"/>
          <ac:spMkLst>
            <pc:docMk/>
            <pc:sldMk cId="0" sldId="299"/>
            <ac:spMk id="9220" creationId="{C184A7D2-6292-4501-92BF-5164AE3D989D}"/>
          </ac:spMkLst>
        </pc:spChg>
        <pc:spChg chg="mod">
          <ac:chgData name="Riccardo RONCELLA" userId="4714c69e-1613-49c0-b70c-bfb430bc431f" providerId="ADAL" clId="{BD5AD468-C793-4C74-8D5D-7E8CFF440FAB}" dt="2021-09-23T13:46:03.630" v="335" actId="1076"/>
          <ac:spMkLst>
            <pc:docMk/>
            <pc:sldMk cId="0" sldId="299"/>
            <ac:spMk id="9221" creationId="{3F222761-C9E5-42BE-AAF5-5F9CB05E92B2}"/>
          </ac:spMkLst>
        </pc:spChg>
        <pc:spChg chg="mod">
          <ac:chgData name="Riccardo RONCELLA" userId="4714c69e-1613-49c0-b70c-bfb430bc431f" providerId="ADAL" clId="{BD5AD468-C793-4C74-8D5D-7E8CFF440FAB}" dt="2021-09-23T13:45:40.224" v="331" actId="2711"/>
          <ac:spMkLst>
            <pc:docMk/>
            <pc:sldMk cId="0" sldId="299"/>
            <ac:spMk id="9223" creationId="{46E39B73-EAEB-4348-BF99-3957A6C2FCE2}"/>
          </ac:spMkLst>
        </pc:spChg>
        <pc:spChg chg="mod">
          <ac:chgData name="Riccardo RONCELLA" userId="4714c69e-1613-49c0-b70c-bfb430bc431f" providerId="ADAL" clId="{BD5AD468-C793-4C74-8D5D-7E8CFF440FAB}" dt="2021-09-23T13:45:59.894" v="334" actId="1076"/>
          <ac:spMkLst>
            <pc:docMk/>
            <pc:sldMk cId="0" sldId="299"/>
            <ac:spMk id="9227" creationId="{0812AC9B-3604-473B-87BA-4B890CA8BC0A}"/>
          </ac:spMkLst>
        </pc:spChg>
        <pc:picChg chg="mod">
          <ac:chgData name="Riccardo RONCELLA" userId="4714c69e-1613-49c0-b70c-bfb430bc431f" providerId="ADAL" clId="{BD5AD468-C793-4C74-8D5D-7E8CFF440FAB}" dt="2021-09-23T13:45:40.224" v="331" actId="2711"/>
          <ac:picMkLst>
            <pc:docMk/>
            <pc:sldMk cId="0" sldId="299"/>
            <ac:picMk id="9218" creationId="{260CD5C5-7C7E-415C-AF71-1ACC5062D91F}"/>
          </ac:picMkLst>
        </pc:picChg>
        <pc:picChg chg="mod">
          <ac:chgData name="Riccardo RONCELLA" userId="4714c69e-1613-49c0-b70c-bfb430bc431f" providerId="ADAL" clId="{BD5AD468-C793-4C74-8D5D-7E8CFF440FAB}" dt="2021-09-23T13:45:40.224" v="331" actId="2711"/>
          <ac:picMkLst>
            <pc:docMk/>
            <pc:sldMk cId="0" sldId="299"/>
            <ac:picMk id="9222" creationId="{E3F8BEE4-1C6A-4922-A3CE-D0F9EC2290BC}"/>
          </ac:picMkLst>
        </pc:picChg>
        <pc:cxnChg chg="mod">
          <ac:chgData name="Riccardo RONCELLA" userId="4714c69e-1613-49c0-b70c-bfb430bc431f" providerId="ADAL" clId="{BD5AD468-C793-4C74-8D5D-7E8CFF440FAB}" dt="2021-09-23T13:45:40.224" v="331" actId="2711"/>
          <ac:cxnSpMkLst>
            <pc:docMk/>
            <pc:sldMk cId="0" sldId="299"/>
            <ac:cxnSpMk id="4" creationId="{0605D40D-9D1B-4D3E-B17A-10B8691B864D}"/>
          </ac:cxnSpMkLst>
        </pc:cxnChg>
        <pc:cxnChg chg="mod">
          <ac:chgData name="Riccardo RONCELLA" userId="4714c69e-1613-49c0-b70c-bfb430bc431f" providerId="ADAL" clId="{BD5AD468-C793-4C74-8D5D-7E8CFF440FAB}" dt="2021-09-23T13:45:40.224" v="331" actId="2711"/>
          <ac:cxnSpMkLst>
            <pc:docMk/>
            <pc:sldMk cId="0" sldId="299"/>
            <ac:cxnSpMk id="8" creationId="{760F5AD0-8D56-4FF9-A450-E3E932324CB2}"/>
          </ac:cxnSpMkLst>
        </pc:cxnChg>
        <pc:cxnChg chg="mod">
          <ac:chgData name="Riccardo RONCELLA" userId="4714c69e-1613-49c0-b70c-bfb430bc431f" providerId="ADAL" clId="{BD5AD468-C793-4C74-8D5D-7E8CFF440FAB}" dt="2021-09-23T13:45:59.894" v="334" actId="1076"/>
          <ac:cxnSpMkLst>
            <pc:docMk/>
            <pc:sldMk cId="0" sldId="299"/>
            <ac:cxnSpMk id="21" creationId="{FA792392-FC1B-4B90-911C-2AA09EE86249}"/>
          </ac:cxnSpMkLst>
        </pc:cxnChg>
        <pc:cxnChg chg="mod">
          <ac:chgData name="Riccardo RONCELLA" userId="4714c69e-1613-49c0-b70c-bfb430bc431f" providerId="ADAL" clId="{BD5AD468-C793-4C74-8D5D-7E8CFF440FAB}" dt="2021-09-23T13:45:40.224" v="331" actId="2711"/>
          <ac:cxnSpMkLst>
            <pc:docMk/>
            <pc:sldMk cId="0" sldId="299"/>
            <ac:cxnSpMk id="29" creationId="{93A1B7A4-095E-47F8-AD7C-047D29BFE693}"/>
          </ac:cxnSpMkLst>
        </pc:cxnChg>
        <pc:cxnChg chg="mod">
          <ac:chgData name="Riccardo RONCELLA" userId="4714c69e-1613-49c0-b70c-bfb430bc431f" providerId="ADAL" clId="{BD5AD468-C793-4C74-8D5D-7E8CFF440FAB}" dt="2021-09-23T13:45:40.224" v="331" actId="2711"/>
          <ac:cxnSpMkLst>
            <pc:docMk/>
            <pc:sldMk cId="0" sldId="299"/>
            <ac:cxnSpMk id="30" creationId="{4E18C7E1-F6D1-4801-924B-F6C8BCD1C159}"/>
          </ac:cxnSpMkLst>
        </pc:cxnChg>
      </pc:sldChg>
      <pc:sldChg chg="modSp add">
        <pc:chgData name="Riccardo RONCELLA" userId="4714c69e-1613-49c0-b70c-bfb430bc431f" providerId="ADAL" clId="{BD5AD468-C793-4C74-8D5D-7E8CFF440FAB}" dt="2021-09-23T14:11:50.670" v="448" actId="1076"/>
        <pc:sldMkLst>
          <pc:docMk/>
          <pc:sldMk cId="0" sldId="300"/>
        </pc:sldMkLst>
        <pc:spChg chg="mod">
          <ac:chgData name="Riccardo RONCELLA" userId="4714c69e-1613-49c0-b70c-bfb430bc431f" providerId="ADAL" clId="{BD5AD468-C793-4C74-8D5D-7E8CFF440FAB}" dt="2021-09-23T14:11:34.478" v="445" actId="1076"/>
          <ac:spMkLst>
            <pc:docMk/>
            <pc:sldMk cId="0" sldId="300"/>
            <ac:spMk id="25603" creationId="{9638B628-63FD-4634-B82F-782902AB16F0}"/>
          </ac:spMkLst>
        </pc:spChg>
        <pc:spChg chg="mod">
          <ac:chgData name="Riccardo RONCELLA" userId="4714c69e-1613-49c0-b70c-bfb430bc431f" providerId="ADAL" clId="{BD5AD468-C793-4C74-8D5D-7E8CFF440FAB}" dt="2021-09-23T14:11:50.670" v="448" actId="1076"/>
          <ac:spMkLst>
            <pc:docMk/>
            <pc:sldMk cId="0" sldId="300"/>
            <ac:spMk id="25604" creationId="{18A3C140-E0E4-44C2-9156-6AE4F5F4B2D9}"/>
          </ac:spMkLst>
        </pc:spChg>
        <pc:picChg chg="mod">
          <ac:chgData name="Riccardo RONCELLA" userId="4714c69e-1613-49c0-b70c-bfb430bc431f" providerId="ADAL" clId="{BD5AD468-C793-4C74-8D5D-7E8CFF440FAB}" dt="2021-09-23T14:11:22.918" v="442" actId="2711"/>
          <ac:picMkLst>
            <pc:docMk/>
            <pc:sldMk cId="0" sldId="300"/>
            <ac:picMk id="25602" creationId="{92A1C813-48D8-4D49-9CD8-53F67DEE5EE5}"/>
          </ac:picMkLst>
        </pc:picChg>
      </pc:sldChg>
      <pc:sldChg chg="modSp add mod">
        <pc:chgData name="Riccardo RONCELLA" userId="4714c69e-1613-49c0-b70c-bfb430bc431f" providerId="ADAL" clId="{BD5AD468-C793-4C74-8D5D-7E8CFF440FAB}" dt="2021-09-23T13:46:44.968" v="340" actId="20577"/>
        <pc:sldMkLst>
          <pc:docMk/>
          <pc:sldMk cId="0" sldId="301"/>
        </pc:sldMkLst>
        <pc:spChg chg="mod">
          <ac:chgData name="Riccardo RONCELLA" userId="4714c69e-1613-49c0-b70c-bfb430bc431f" providerId="ADAL" clId="{BD5AD468-C793-4C74-8D5D-7E8CFF440FAB}" dt="2021-09-23T13:46:44.968" v="340" actId="20577"/>
          <ac:spMkLst>
            <pc:docMk/>
            <pc:sldMk cId="0" sldId="301"/>
            <ac:spMk id="10242" creationId="{84FF58F2-6A29-428D-A530-592FB33F3C0D}"/>
          </ac:spMkLst>
        </pc:spChg>
        <pc:spChg chg="mod">
          <ac:chgData name="Riccardo RONCELLA" userId="4714c69e-1613-49c0-b70c-bfb430bc431f" providerId="ADAL" clId="{BD5AD468-C793-4C74-8D5D-7E8CFF440FAB}" dt="2021-09-23T13:46:42.160" v="339" actId="14100"/>
          <ac:spMkLst>
            <pc:docMk/>
            <pc:sldMk cId="0" sldId="301"/>
            <ac:spMk id="10243" creationId="{152C259E-00E8-4B01-A04E-4C5B62CFCA32}"/>
          </ac:spMkLst>
        </pc:spChg>
      </pc:sldChg>
      <pc:sldChg chg="modSp add mod">
        <pc:chgData name="Riccardo RONCELLA" userId="4714c69e-1613-49c0-b70c-bfb430bc431f" providerId="ADAL" clId="{BD5AD468-C793-4C74-8D5D-7E8CFF440FAB}" dt="2021-11-26T17:33:02.452" v="714" actId="1076"/>
        <pc:sldMkLst>
          <pc:docMk/>
          <pc:sldMk cId="0" sldId="303"/>
        </pc:sldMkLst>
        <pc:spChg chg="mod">
          <ac:chgData name="Riccardo RONCELLA" userId="4714c69e-1613-49c0-b70c-bfb430bc431f" providerId="ADAL" clId="{BD5AD468-C793-4C74-8D5D-7E8CFF440FAB}" dt="2021-11-26T17:32:55.793" v="712" actId="2711"/>
          <ac:spMkLst>
            <pc:docMk/>
            <pc:sldMk cId="0" sldId="303"/>
            <ac:spMk id="14338" creationId="{3E471A54-21FA-49DD-BF07-3686211EA5EE}"/>
          </ac:spMkLst>
        </pc:spChg>
        <pc:spChg chg="mod">
          <ac:chgData name="Riccardo RONCELLA" userId="4714c69e-1613-49c0-b70c-bfb430bc431f" providerId="ADAL" clId="{BD5AD468-C793-4C74-8D5D-7E8CFF440FAB}" dt="2021-11-26T17:32:55.793" v="712" actId="2711"/>
          <ac:spMkLst>
            <pc:docMk/>
            <pc:sldMk cId="0" sldId="303"/>
            <ac:spMk id="14376" creationId="{5266F878-6D78-4540-8463-338818863CA9}"/>
          </ac:spMkLst>
        </pc:spChg>
        <pc:spChg chg="mod">
          <ac:chgData name="Riccardo RONCELLA" userId="4714c69e-1613-49c0-b70c-bfb430bc431f" providerId="ADAL" clId="{BD5AD468-C793-4C74-8D5D-7E8CFF440FAB}" dt="2021-11-26T17:33:00.172" v="713" actId="1076"/>
          <ac:spMkLst>
            <pc:docMk/>
            <pc:sldMk cId="0" sldId="303"/>
            <ac:spMk id="14378" creationId="{5E81BA75-1049-4F43-8984-5F71640A3AA6}"/>
          </ac:spMkLst>
        </pc:spChg>
        <pc:grpChg chg="mod">
          <ac:chgData name="Riccardo RONCELLA" userId="4714c69e-1613-49c0-b70c-bfb430bc431f" providerId="ADAL" clId="{BD5AD468-C793-4C74-8D5D-7E8CFF440FAB}" dt="2021-11-26T17:32:55.793" v="712" actId="2711"/>
          <ac:grpSpMkLst>
            <pc:docMk/>
            <pc:sldMk cId="0" sldId="303"/>
            <ac:grpSpMk id="14377" creationId="{327DBFAE-11BB-4B79-8C2D-700F0EB7D8EF}"/>
          </ac:grpSpMkLst>
        </pc:grpChg>
        <pc:graphicFrameChg chg="mod">
          <ac:chgData name="Riccardo RONCELLA" userId="4714c69e-1613-49c0-b70c-bfb430bc431f" providerId="ADAL" clId="{BD5AD468-C793-4C74-8D5D-7E8CFF440FAB}" dt="2021-11-26T17:33:02.452" v="714" actId="1076"/>
          <ac:graphicFrameMkLst>
            <pc:docMk/>
            <pc:sldMk cId="0" sldId="303"/>
            <ac:graphicFrameMk id="4" creationId="{CC46894D-FFBB-4991-90E4-DA4659637909}"/>
          </ac:graphicFrameMkLst>
        </pc:graphicFrameChg>
        <pc:picChg chg="mod">
          <ac:chgData name="Riccardo RONCELLA" userId="4714c69e-1613-49c0-b70c-bfb430bc431f" providerId="ADAL" clId="{BD5AD468-C793-4C74-8D5D-7E8CFF440FAB}" dt="2021-11-26T17:32:55.793" v="712" actId="2711"/>
          <ac:picMkLst>
            <pc:docMk/>
            <pc:sldMk cId="0" sldId="303"/>
            <ac:picMk id="14379" creationId="{98C22D91-7278-4642-B6A7-F9AB53AD1A99}"/>
          </ac:picMkLst>
        </pc:picChg>
      </pc:sldChg>
      <pc:sldChg chg="modSp add del">
        <pc:chgData name="Riccardo RONCELLA" userId="4714c69e-1613-49c0-b70c-bfb430bc431f" providerId="ADAL" clId="{BD5AD468-C793-4C74-8D5D-7E8CFF440FAB}" dt="2021-11-26T17:06:41.506" v="618"/>
        <pc:sldMkLst>
          <pc:docMk/>
          <pc:sldMk cId="0" sldId="304"/>
        </pc:sldMkLst>
        <pc:spChg chg="mod">
          <ac:chgData name="Riccardo RONCELLA" userId="4714c69e-1613-49c0-b70c-bfb430bc431f" providerId="ADAL" clId="{BD5AD468-C793-4C74-8D5D-7E8CFF440FAB}" dt="2021-09-23T13:58:45.786" v="411" actId="1076"/>
          <ac:spMkLst>
            <pc:docMk/>
            <pc:sldMk cId="0" sldId="304"/>
            <ac:spMk id="21506" creationId="{378BCD1E-FABC-4352-B7B5-0B8E56C5B1F3}"/>
          </ac:spMkLst>
        </pc:spChg>
        <pc:spChg chg="mod">
          <ac:chgData name="Riccardo RONCELLA" userId="4714c69e-1613-49c0-b70c-bfb430bc431f" providerId="ADAL" clId="{BD5AD468-C793-4C74-8D5D-7E8CFF440FAB}" dt="2021-09-23T13:58:27.806" v="408" actId="2711"/>
          <ac:spMkLst>
            <pc:docMk/>
            <pc:sldMk cId="0" sldId="304"/>
            <ac:spMk id="21507" creationId="{379AFF64-3BC4-4075-B2B6-1E8D66785053}"/>
          </ac:spMkLst>
        </pc:spChg>
        <pc:spChg chg="mod">
          <ac:chgData name="Riccardo RONCELLA" userId="4714c69e-1613-49c0-b70c-bfb430bc431f" providerId="ADAL" clId="{BD5AD468-C793-4C74-8D5D-7E8CFF440FAB}" dt="2021-09-23T13:58:27.806" v="408" actId="2711"/>
          <ac:spMkLst>
            <pc:docMk/>
            <pc:sldMk cId="0" sldId="304"/>
            <ac:spMk id="21513" creationId="{9212966E-B63E-43D3-B7DB-B0AA52C32763}"/>
          </ac:spMkLst>
        </pc:spChg>
        <pc:spChg chg="mod">
          <ac:chgData name="Riccardo RONCELLA" userId="4714c69e-1613-49c0-b70c-bfb430bc431f" providerId="ADAL" clId="{BD5AD468-C793-4C74-8D5D-7E8CFF440FAB}" dt="2021-09-23T13:58:27.806" v="408" actId="2711"/>
          <ac:spMkLst>
            <pc:docMk/>
            <pc:sldMk cId="0" sldId="304"/>
            <ac:spMk id="21514" creationId="{FBA1A972-CB0B-495D-A064-4361288CE3AF}"/>
          </ac:spMkLst>
        </pc:spChg>
        <pc:spChg chg="mod">
          <ac:chgData name="Riccardo RONCELLA" userId="4714c69e-1613-49c0-b70c-bfb430bc431f" providerId="ADAL" clId="{BD5AD468-C793-4C74-8D5D-7E8CFF440FAB}" dt="2021-09-23T13:58:27.806" v="408" actId="2711"/>
          <ac:spMkLst>
            <pc:docMk/>
            <pc:sldMk cId="0" sldId="304"/>
            <ac:spMk id="21515" creationId="{EF075C99-06E8-4481-B85D-BF0830317891}"/>
          </ac:spMkLst>
        </pc:spChg>
        <pc:spChg chg="mod">
          <ac:chgData name="Riccardo RONCELLA" userId="4714c69e-1613-49c0-b70c-bfb430bc431f" providerId="ADAL" clId="{BD5AD468-C793-4C74-8D5D-7E8CFF440FAB}" dt="2021-09-23T13:58:27.806" v="408" actId="2711"/>
          <ac:spMkLst>
            <pc:docMk/>
            <pc:sldMk cId="0" sldId="304"/>
            <ac:spMk id="21516" creationId="{88892EDD-EF73-4BE1-AFE4-2FAD3C978C65}"/>
          </ac:spMkLst>
        </pc:spChg>
        <pc:spChg chg="mod">
          <ac:chgData name="Riccardo RONCELLA" userId="4714c69e-1613-49c0-b70c-bfb430bc431f" providerId="ADAL" clId="{BD5AD468-C793-4C74-8D5D-7E8CFF440FAB}" dt="2021-09-23T13:58:35.316" v="410" actId="14100"/>
          <ac:spMkLst>
            <pc:docMk/>
            <pc:sldMk cId="0" sldId="304"/>
            <ac:spMk id="21517" creationId="{096F239E-C7FD-49DE-81FE-9B5B62967FEF}"/>
          </ac:spMkLst>
        </pc:spChg>
        <pc:cxnChg chg="mod">
          <ac:chgData name="Riccardo RONCELLA" userId="4714c69e-1613-49c0-b70c-bfb430bc431f" providerId="ADAL" clId="{BD5AD468-C793-4C74-8D5D-7E8CFF440FAB}" dt="2021-09-23T13:58:27.806" v="408" actId="2711"/>
          <ac:cxnSpMkLst>
            <pc:docMk/>
            <pc:sldMk cId="0" sldId="304"/>
            <ac:cxnSpMk id="3" creationId="{74F9C8A1-B222-45E6-B909-5AE800BA0AAF}"/>
          </ac:cxnSpMkLst>
        </pc:cxnChg>
        <pc:cxnChg chg="mod">
          <ac:chgData name="Riccardo RONCELLA" userId="4714c69e-1613-49c0-b70c-bfb430bc431f" providerId="ADAL" clId="{BD5AD468-C793-4C74-8D5D-7E8CFF440FAB}" dt="2021-09-23T13:58:27.806" v="408" actId="2711"/>
          <ac:cxnSpMkLst>
            <pc:docMk/>
            <pc:sldMk cId="0" sldId="304"/>
            <ac:cxnSpMk id="6" creationId="{09B3063B-894E-4ABF-8205-AD4D77D4D39A}"/>
          </ac:cxnSpMkLst>
        </pc:cxnChg>
        <pc:cxnChg chg="mod">
          <ac:chgData name="Riccardo RONCELLA" userId="4714c69e-1613-49c0-b70c-bfb430bc431f" providerId="ADAL" clId="{BD5AD468-C793-4C74-8D5D-7E8CFF440FAB}" dt="2021-09-23T13:58:27.806" v="408" actId="2711"/>
          <ac:cxnSpMkLst>
            <pc:docMk/>
            <pc:sldMk cId="0" sldId="304"/>
            <ac:cxnSpMk id="8" creationId="{4AE7C2EB-B922-4F51-B658-AF75A257F41B}"/>
          </ac:cxnSpMkLst>
        </pc:cxnChg>
        <pc:cxnChg chg="mod">
          <ac:chgData name="Riccardo RONCELLA" userId="4714c69e-1613-49c0-b70c-bfb430bc431f" providerId="ADAL" clId="{BD5AD468-C793-4C74-8D5D-7E8CFF440FAB}" dt="2021-09-23T13:58:27.806" v="408" actId="2711"/>
          <ac:cxnSpMkLst>
            <pc:docMk/>
            <pc:sldMk cId="0" sldId="304"/>
            <ac:cxnSpMk id="12" creationId="{B25CB44E-9BA3-40C6-8352-1CC15E71E0CD}"/>
          </ac:cxnSpMkLst>
        </pc:cxnChg>
        <pc:cxnChg chg="mod">
          <ac:chgData name="Riccardo RONCELLA" userId="4714c69e-1613-49c0-b70c-bfb430bc431f" providerId="ADAL" clId="{BD5AD468-C793-4C74-8D5D-7E8CFF440FAB}" dt="2021-09-23T13:58:27.806" v="408" actId="2711"/>
          <ac:cxnSpMkLst>
            <pc:docMk/>
            <pc:sldMk cId="0" sldId="304"/>
            <ac:cxnSpMk id="13" creationId="{046A1035-8301-4EFA-8F51-A49A587762E7}"/>
          </ac:cxnSpMkLst>
        </pc:cxnChg>
      </pc:sldChg>
      <pc:sldChg chg="modSp add del">
        <pc:chgData name="Riccardo RONCELLA" userId="4714c69e-1613-49c0-b70c-bfb430bc431f" providerId="ADAL" clId="{BD5AD468-C793-4C74-8D5D-7E8CFF440FAB}" dt="2021-09-30T15:48:28.604" v="577" actId="47"/>
        <pc:sldMkLst>
          <pc:docMk/>
          <pc:sldMk cId="0" sldId="305"/>
        </pc:sldMkLst>
        <pc:spChg chg="mod">
          <ac:chgData name="Riccardo RONCELLA" userId="4714c69e-1613-49c0-b70c-bfb430bc431f" providerId="ADAL" clId="{BD5AD468-C793-4C74-8D5D-7E8CFF440FAB}" dt="2021-09-23T14:00:07.859" v="412" actId="2711"/>
          <ac:spMkLst>
            <pc:docMk/>
            <pc:sldMk cId="0" sldId="305"/>
            <ac:spMk id="4" creationId="{3BF0B185-CA06-4741-94D0-2A1C6B2076C5}"/>
          </ac:spMkLst>
        </pc:spChg>
        <pc:spChg chg="mod">
          <ac:chgData name="Riccardo RONCELLA" userId="4714c69e-1613-49c0-b70c-bfb430bc431f" providerId="ADAL" clId="{BD5AD468-C793-4C74-8D5D-7E8CFF440FAB}" dt="2021-09-23T14:00:07.859" v="412" actId="2711"/>
          <ac:spMkLst>
            <pc:docMk/>
            <pc:sldMk cId="0" sldId="305"/>
            <ac:spMk id="15" creationId="{ADD587F7-4709-4995-9601-00B24E9F5FA6}"/>
          </ac:spMkLst>
        </pc:spChg>
        <pc:spChg chg="mod">
          <ac:chgData name="Riccardo RONCELLA" userId="4714c69e-1613-49c0-b70c-bfb430bc431f" providerId="ADAL" clId="{BD5AD468-C793-4C74-8D5D-7E8CFF440FAB}" dt="2021-09-23T14:00:07.859" v="412" actId="2711"/>
          <ac:spMkLst>
            <pc:docMk/>
            <pc:sldMk cId="0" sldId="305"/>
            <ac:spMk id="16" creationId="{A17B8D24-1033-4B5A-B4D4-D8C6445371C1}"/>
          </ac:spMkLst>
        </pc:spChg>
        <pc:spChg chg="mod">
          <ac:chgData name="Riccardo RONCELLA" userId="4714c69e-1613-49c0-b70c-bfb430bc431f" providerId="ADAL" clId="{BD5AD468-C793-4C74-8D5D-7E8CFF440FAB}" dt="2021-09-23T14:00:07.859" v="412" actId="2711"/>
          <ac:spMkLst>
            <pc:docMk/>
            <pc:sldMk cId="0" sldId="305"/>
            <ac:spMk id="17" creationId="{F5144BF0-A0A0-411C-8645-068798DC5ED3}"/>
          </ac:spMkLst>
        </pc:spChg>
        <pc:spChg chg="mod">
          <ac:chgData name="Riccardo RONCELLA" userId="4714c69e-1613-49c0-b70c-bfb430bc431f" providerId="ADAL" clId="{BD5AD468-C793-4C74-8D5D-7E8CFF440FAB}" dt="2021-09-23T14:00:07.859" v="412" actId="2711"/>
          <ac:spMkLst>
            <pc:docMk/>
            <pc:sldMk cId="0" sldId="305"/>
            <ac:spMk id="18" creationId="{29AA26BD-B340-465A-891E-E6348E0EFE29}"/>
          </ac:spMkLst>
        </pc:spChg>
        <pc:spChg chg="mod">
          <ac:chgData name="Riccardo RONCELLA" userId="4714c69e-1613-49c0-b70c-bfb430bc431f" providerId="ADAL" clId="{BD5AD468-C793-4C74-8D5D-7E8CFF440FAB}" dt="2021-09-23T14:00:19.899" v="415" actId="1076"/>
          <ac:spMkLst>
            <pc:docMk/>
            <pc:sldMk cId="0" sldId="305"/>
            <ac:spMk id="22530" creationId="{61A7BCEB-3769-45FF-8B22-313FD76D5078}"/>
          </ac:spMkLst>
        </pc:spChg>
        <pc:spChg chg="mod">
          <ac:chgData name="Riccardo RONCELLA" userId="4714c69e-1613-49c0-b70c-bfb430bc431f" providerId="ADAL" clId="{BD5AD468-C793-4C74-8D5D-7E8CFF440FAB}" dt="2021-09-23T14:00:07.859" v="412" actId="2711"/>
          <ac:spMkLst>
            <pc:docMk/>
            <pc:sldMk cId="0" sldId="305"/>
            <ac:spMk id="22531" creationId="{626E7347-9C10-43A7-8EAA-0BEC3E2A13DE}"/>
          </ac:spMkLst>
        </pc:spChg>
        <pc:spChg chg="mod">
          <ac:chgData name="Riccardo RONCELLA" userId="4714c69e-1613-49c0-b70c-bfb430bc431f" providerId="ADAL" clId="{BD5AD468-C793-4C74-8D5D-7E8CFF440FAB}" dt="2021-09-23T14:00:07.859" v="412" actId="2711"/>
          <ac:spMkLst>
            <pc:docMk/>
            <pc:sldMk cId="0" sldId="305"/>
            <ac:spMk id="22537" creationId="{16AD59A6-7FC4-436E-910C-BFAD164B9FA8}"/>
          </ac:spMkLst>
        </pc:spChg>
        <pc:spChg chg="mod">
          <ac:chgData name="Riccardo RONCELLA" userId="4714c69e-1613-49c0-b70c-bfb430bc431f" providerId="ADAL" clId="{BD5AD468-C793-4C74-8D5D-7E8CFF440FAB}" dt="2021-09-23T14:00:07.859" v="412" actId="2711"/>
          <ac:spMkLst>
            <pc:docMk/>
            <pc:sldMk cId="0" sldId="305"/>
            <ac:spMk id="22538" creationId="{6EAB2066-1A1E-44F9-9627-D4237F2D9ECF}"/>
          </ac:spMkLst>
        </pc:spChg>
        <pc:spChg chg="mod">
          <ac:chgData name="Riccardo RONCELLA" userId="4714c69e-1613-49c0-b70c-bfb430bc431f" providerId="ADAL" clId="{BD5AD468-C793-4C74-8D5D-7E8CFF440FAB}" dt="2021-09-23T14:00:07.859" v="412" actId="2711"/>
          <ac:spMkLst>
            <pc:docMk/>
            <pc:sldMk cId="0" sldId="305"/>
            <ac:spMk id="22539" creationId="{0D5390B7-C225-4BF0-9103-E0B30F6ED811}"/>
          </ac:spMkLst>
        </pc:spChg>
        <pc:spChg chg="mod">
          <ac:chgData name="Riccardo RONCELLA" userId="4714c69e-1613-49c0-b70c-bfb430bc431f" providerId="ADAL" clId="{BD5AD468-C793-4C74-8D5D-7E8CFF440FAB}" dt="2021-09-23T14:00:07.859" v="412" actId="2711"/>
          <ac:spMkLst>
            <pc:docMk/>
            <pc:sldMk cId="0" sldId="305"/>
            <ac:spMk id="22540" creationId="{AF48C3E3-D4A4-4F9A-A94C-0C4C3F0B5BA9}"/>
          </ac:spMkLst>
        </pc:spChg>
        <pc:spChg chg="mod">
          <ac:chgData name="Riccardo RONCELLA" userId="4714c69e-1613-49c0-b70c-bfb430bc431f" providerId="ADAL" clId="{BD5AD468-C793-4C74-8D5D-7E8CFF440FAB}" dt="2021-09-23T14:00:14.813" v="414" actId="14100"/>
          <ac:spMkLst>
            <pc:docMk/>
            <pc:sldMk cId="0" sldId="305"/>
            <ac:spMk id="22546" creationId="{29D327CA-44F4-4EA9-8329-69EC2118122E}"/>
          </ac:spMkLst>
        </pc:spChg>
        <pc:cxnChg chg="mod">
          <ac:chgData name="Riccardo RONCELLA" userId="4714c69e-1613-49c0-b70c-bfb430bc431f" providerId="ADAL" clId="{BD5AD468-C793-4C74-8D5D-7E8CFF440FAB}" dt="2021-09-23T14:00:07.859" v="412" actId="2711"/>
          <ac:cxnSpMkLst>
            <pc:docMk/>
            <pc:sldMk cId="0" sldId="305"/>
            <ac:cxnSpMk id="3" creationId="{FF27FFEA-4A93-4E51-BC42-A5D0CAC7CA80}"/>
          </ac:cxnSpMkLst>
        </pc:cxnChg>
        <pc:cxnChg chg="mod">
          <ac:chgData name="Riccardo RONCELLA" userId="4714c69e-1613-49c0-b70c-bfb430bc431f" providerId="ADAL" clId="{BD5AD468-C793-4C74-8D5D-7E8CFF440FAB}" dt="2021-09-23T14:00:07.859" v="412" actId="2711"/>
          <ac:cxnSpMkLst>
            <pc:docMk/>
            <pc:sldMk cId="0" sldId="305"/>
            <ac:cxnSpMk id="6" creationId="{DC268B8C-A0F3-43B4-91EB-87826F25CA60}"/>
          </ac:cxnSpMkLst>
        </pc:cxnChg>
        <pc:cxnChg chg="mod">
          <ac:chgData name="Riccardo RONCELLA" userId="4714c69e-1613-49c0-b70c-bfb430bc431f" providerId="ADAL" clId="{BD5AD468-C793-4C74-8D5D-7E8CFF440FAB}" dt="2021-09-23T14:00:07.859" v="412" actId="2711"/>
          <ac:cxnSpMkLst>
            <pc:docMk/>
            <pc:sldMk cId="0" sldId="305"/>
            <ac:cxnSpMk id="8" creationId="{EDEA7EAE-0920-4DF5-9156-2380AE964AAB}"/>
          </ac:cxnSpMkLst>
        </pc:cxnChg>
        <pc:cxnChg chg="mod">
          <ac:chgData name="Riccardo RONCELLA" userId="4714c69e-1613-49c0-b70c-bfb430bc431f" providerId="ADAL" clId="{BD5AD468-C793-4C74-8D5D-7E8CFF440FAB}" dt="2021-09-23T14:00:07.859" v="412" actId="2711"/>
          <ac:cxnSpMkLst>
            <pc:docMk/>
            <pc:sldMk cId="0" sldId="305"/>
            <ac:cxnSpMk id="12" creationId="{AEE7457E-9212-41D6-9529-470C6425FE0C}"/>
          </ac:cxnSpMkLst>
        </pc:cxnChg>
        <pc:cxnChg chg="mod">
          <ac:chgData name="Riccardo RONCELLA" userId="4714c69e-1613-49c0-b70c-bfb430bc431f" providerId="ADAL" clId="{BD5AD468-C793-4C74-8D5D-7E8CFF440FAB}" dt="2021-09-23T14:00:07.859" v="412" actId="2711"/>
          <ac:cxnSpMkLst>
            <pc:docMk/>
            <pc:sldMk cId="0" sldId="305"/>
            <ac:cxnSpMk id="13" creationId="{504FE634-3903-4ECF-8E7C-5F978351A993}"/>
          </ac:cxnSpMkLst>
        </pc:cxnChg>
      </pc:sldChg>
      <pc:sldChg chg="del">
        <pc:chgData name="Riccardo RONCELLA" userId="4714c69e-1613-49c0-b70c-bfb430bc431f" providerId="ADAL" clId="{BD5AD468-C793-4C74-8D5D-7E8CFF440FAB}" dt="2021-09-22T14:47:25.748" v="27" actId="47"/>
        <pc:sldMkLst>
          <pc:docMk/>
          <pc:sldMk cId="3006743902" sldId="305"/>
        </pc:sldMkLst>
      </pc:sldChg>
      <pc:sldChg chg="modSp add mod">
        <pc:chgData name="Riccardo RONCELLA" userId="4714c69e-1613-49c0-b70c-bfb430bc431f" providerId="ADAL" clId="{BD5AD468-C793-4C74-8D5D-7E8CFF440FAB}" dt="2021-09-23T14:12:41.223" v="462" actId="20577"/>
        <pc:sldMkLst>
          <pc:docMk/>
          <pc:sldMk cId="0" sldId="306"/>
        </pc:sldMkLst>
        <pc:spChg chg="mod">
          <ac:chgData name="Riccardo RONCELLA" userId="4714c69e-1613-49c0-b70c-bfb430bc431f" providerId="ADAL" clId="{BD5AD468-C793-4C74-8D5D-7E8CFF440FAB}" dt="2021-09-23T14:12:05.200" v="449" actId="2711"/>
          <ac:spMkLst>
            <pc:docMk/>
            <pc:sldMk cId="0" sldId="306"/>
            <ac:spMk id="26626" creationId="{13EFE310-929A-4246-AA4A-99D508387312}"/>
          </ac:spMkLst>
        </pc:spChg>
        <pc:spChg chg="mod">
          <ac:chgData name="Riccardo RONCELLA" userId="4714c69e-1613-49c0-b70c-bfb430bc431f" providerId="ADAL" clId="{BD5AD468-C793-4C74-8D5D-7E8CFF440FAB}" dt="2021-09-23T14:12:41.223" v="462" actId="20577"/>
          <ac:spMkLst>
            <pc:docMk/>
            <pc:sldMk cId="0" sldId="306"/>
            <ac:spMk id="26628" creationId="{6DF37434-6B39-4E4E-B3DB-D9BA5EEAE82C}"/>
          </ac:spMkLst>
        </pc:spChg>
        <pc:spChg chg="mod">
          <ac:chgData name="Riccardo RONCELLA" userId="4714c69e-1613-49c0-b70c-bfb430bc431f" providerId="ADAL" clId="{BD5AD468-C793-4C74-8D5D-7E8CFF440FAB}" dt="2021-09-23T14:12:17.358" v="451" actId="1076"/>
          <ac:spMkLst>
            <pc:docMk/>
            <pc:sldMk cId="0" sldId="306"/>
            <ac:spMk id="26629" creationId="{43881F4F-F64F-4383-98D1-1739A8D2801C}"/>
          </ac:spMkLst>
        </pc:spChg>
        <pc:picChg chg="mod">
          <ac:chgData name="Riccardo RONCELLA" userId="4714c69e-1613-49c0-b70c-bfb430bc431f" providerId="ADAL" clId="{BD5AD468-C793-4C74-8D5D-7E8CFF440FAB}" dt="2021-09-23T14:12:05.200" v="449" actId="2711"/>
          <ac:picMkLst>
            <pc:docMk/>
            <pc:sldMk cId="0" sldId="306"/>
            <ac:picMk id="26627" creationId="{45C94B18-C2A5-45BA-A516-C9EB8D5F541F}"/>
          </ac:picMkLst>
        </pc:picChg>
      </pc:sldChg>
      <pc:sldChg chg="del">
        <pc:chgData name="Riccardo RONCELLA" userId="4714c69e-1613-49c0-b70c-bfb430bc431f" providerId="ADAL" clId="{BD5AD468-C793-4C74-8D5D-7E8CFF440FAB}" dt="2021-09-22T14:47:25.748" v="27" actId="47"/>
        <pc:sldMkLst>
          <pc:docMk/>
          <pc:sldMk cId="119562187" sldId="306"/>
        </pc:sldMkLst>
      </pc:sldChg>
      <pc:sldChg chg="modSp add mod">
        <pc:chgData name="Riccardo RONCELLA" userId="4714c69e-1613-49c0-b70c-bfb430bc431f" providerId="ADAL" clId="{BD5AD468-C793-4C74-8D5D-7E8CFF440FAB}" dt="2021-09-23T14:13:25.632" v="471" actId="5793"/>
        <pc:sldMkLst>
          <pc:docMk/>
          <pc:sldMk cId="0" sldId="307"/>
        </pc:sldMkLst>
        <pc:spChg chg="mod">
          <ac:chgData name="Riccardo RONCELLA" userId="4714c69e-1613-49c0-b70c-bfb430bc431f" providerId="ADAL" clId="{BD5AD468-C793-4C74-8D5D-7E8CFF440FAB}" dt="2021-09-23T14:13:25.632" v="471" actId="5793"/>
          <ac:spMkLst>
            <pc:docMk/>
            <pc:sldMk cId="0" sldId="307"/>
            <ac:spMk id="27650" creationId="{95258E9C-6653-4144-A473-D605B40ACB2F}"/>
          </ac:spMkLst>
        </pc:spChg>
        <pc:spChg chg="mod">
          <ac:chgData name="Riccardo RONCELLA" userId="4714c69e-1613-49c0-b70c-bfb430bc431f" providerId="ADAL" clId="{BD5AD468-C793-4C74-8D5D-7E8CFF440FAB}" dt="2021-09-23T14:13:08.776" v="463" actId="2711"/>
          <ac:spMkLst>
            <pc:docMk/>
            <pc:sldMk cId="0" sldId="307"/>
            <ac:spMk id="27651" creationId="{8F2416C3-28F8-410C-A102-6013DBE269FC}"/>
          </ac:spMkLst>
        </pc:spChg>
      </pc:sldChg>
      <pc:sldChg chg="del">
        <pc:chgData name="Riccardo RONCELLA" userId="4714c69e-1613-49c0-b70c-bfb430bc431f" providerId="ADAL" clId="{BD5AD468-C793-4C74-8D5D-7E8CFF440FAB}" dt="2021-09-22T14:47:25.748" v="27" actId="47"/>
        <pc:sldMkLst>
          <pc:docMk/>
          <pc:sldMk cId="2562267715" sldId="307"/>
        </pc:sldMkLst>
      </pc:sldChg>
      <pc:sldChg chg="modSp add mod">
        <pc:chgData name="Riccardo RONCELLA" userId="4714c69e-1613-49c0-b70c-bfb430bc431f" providerId="ADAL" clId="{BD5AD468-C793-4C74-8D5D-7E8CFF440FAB}" dt="2021-09-23T14:14:50.814" v="488" actId="12"/>
        <pc:sldMkLst>
          <pc:docMk/>
          <pc:sldMk cId="0" sldId="308"/>
        </pc:sldMkLst>
        <pc:spChg chg="mod">
          <ac:chgData name="Riccardo RONCELLA" userId="4714c69e-1613-49c0-b70c-bfb430bc431f" providerId="ADAL" clId="{BD5AD468-C793-4C74-8D5D-7E8CFF440FAB}" dt="2021-09-23T14:14:50.814" v="488" actId="12"/>
          <ac:spMkLst>
            <pc:docMk/>
            <pc:sldMk cId="0" sldId="308"/>
            <ac:spMk id="28674" creationId="{5AA43AF3-26D2-47F8-8981-30E58C9667AF}"/>
          </ac:spMkLst>
        </pc:spChg>
        <pc:spChg chg="mod">
          <ac:chgData name="Riccardo RONCELLA" userId="4714c69e-1613-49c0-b70c-bfb430bc431f" providerId="ADAL" clId="{BD5AD468-C793-4C74-8D5D-7E8CFF440FAB}" dt="2021-09-23T14:13:44.814" v="472" actId="2711"/>
          <ac:spMkLst>
            <pc:docMk/>
            <pc:sldMk cId="0" sldId="308"/>
            <ac:spMk id="28675" creationId="{953A216D-23D5-4119-9D68-D9517C23EE34}"/>
          </ac:spMkLst>
        </pc:spChg>
        <pc:picChg chg="mod">
          <ac:chgData name="Riccardo RONCELLA" userId="4714c69e-1613-49c0-b70c-bfb430bc431f" providerId="ADAL" clId="{BD5AD468-C793-4C74-8D5D-7E8CFF440FAB}" dt="2021-09-23T14:14:08.550" v="477" actId="14100"/>
          <ac:picMkLst>
            <pc:docMk/>
            <pc:sldMk cId="0" sldId="308"/>
            <ac:picMk id="28676" creationId="{710317D2-2145-462C-AC94-85510447BCB1}"/>
          </ac:picMkLst>
        </pc:picChg>
        <pc:picChg chg="mod">
          <ac:chgData name="Riccardo RONCELLA" userId="4714c69e-1613-49c0-b70c-bfb430bc431f" providerId="ADAL" clId="{BD5AD468-C793-4C74-8D5D-7E8CFF440FAB}" dt="2021-09-23T14:14:15.070" v="478" actId="14100"/>
          <ac:picMkLst>
            <pc:docMk/>
            <pc:sldMk cId="0" sldId="308"/>
            <ac:picMk id="28677" creationId="{C77E2BA6-914C-4643-B44F-092B658275BB}"/>
          </ac:picMkLst>
        </pc:picChg>
      </pc:sldChg>
      <pc:sldChg chg="del">
        <pc:chgData name="Riccardo RONCELLA" userId="4714c69e-1613-49c0-b70c-bfb430bc431f" providerId="ADAL" clId="{BD5AD468-C793-4C74-8D5D-7E8CFF440FAB}" dt="2021-09-22T14:47:25.748" v="27" actId="47"/>
        <pc:sldMkLst>
          <pc:docMk/>
          <pc:sldMk cId="4258895521" sldId="308"/>
        </pc:sldMkLst>
      </pc:sldChg>
      <pc:sldChg chg="modSp add">
        <pc:chgData name="Riccardo RONCELLA" userId="4714c69e-1613-49c0-b70c-bfb430bc431f" providerId="ADAL" clId="{BD5AD468-C793-4C74-8D5D-7E8CFF440FAB}" dt="2021-09-23T13:48:21.518" v="351" actId="1076"/>
        <pc:sldMkLst>
          <pc:docMk/>
          <pc:sldMk cId="0" sldId="309"/>
        </pc:sldMkLst>
        <pc:picChg chg="mod">
          <ac:chgData name="Riccardo RONCELLA" userId="4714c69e-1613-49c0-b70c-bfb430bc431f" providerId="ADAL" clId="{BD5AD468-C793-4C74-8D5D-7E8CFF440FAB}" dt="2021-09-23T13:48:21.518" v="351" actId="1076"/>
          <ac:picMkLst>
            <pc:docMk/>
            <pc:sldMk cId="0" sldId="309"/>
            <ac:picMk id="12290" creationId="{3A275015-41A9-4F25-BF09-5DD6C534F7D6}"/>
          </ac:picMkLst>
        </pc:picChg>
        <pc:picChg chg="mod">
          <ac:chgData name="Riccardo RONCELLA" userId="4714c69e-1613-49c0-b70c-bfb430bc431f" providerId="ADAL" clId="{BD5AD468-C793-4C74-8D5D-7E8CFF440FAB}" dt="2021-09-23T13:48:18.830" v="350" actId="1076"/>
          <ac:picMkLst>
            <pc:docMk/>
            <pc:sldMk cId="0" sldId="309"/>
            <ac:picMk id="12291" creationId="{CD63217E-9B22-417A-BAC3-FD890A1DC4E4}"/>
          </ac:picMkLst>
        </pc:picChg>
      </pc:sldChg>
      <pc:sldChg chg="del">
        <pc:chgData name="Riccardo RONCELLA" userId="4714c69e-1613-49c0-b70c-bfb430bc431f" providerId="ADAL" clId="{BD5AD468-C793-4C74-8D5D-7E8CFF440FAB}" dt="2021-09-22T14:47:25.748" v="27" actId="47"/>
        <pc:sldMkLst>
          <pc:docMk/>
          <pc:sldMk cId="1822293844" sldId="309"/>
        </pc:sldMkLst>
      </pc:sldChg>
      <pc:sldChg chg="del">
        <pc:chgData name="Riccardo RONCELLA" userId="4714c69e-1613-49c0-b70c-bfb430bc431f" providerId="ADAL" clId="{BD5AD468-C793-4C74-8D5D-7E8CFF440FAB}" dt="2021-09-22T14:47:25.748" v="27" actId="47"/>
        <pc:sldMkLst>
          <pc:docMk/>
          <pc:sldMk cId="4094107564" sldId="310"/>
        </pc:sldMkLst>
      </pc:sldChg>
      <pc:sldChg chg="del">
        <pc:chgData name="Riccardo RONCELLA" userId="4714c69e-1613-49c0-b70c-bfb430bc431f" providerId="ADAL" clId="{BD5AD468-C793-4C74-8D5D-7E8CFF440FAB}" dt="2021-09-22T14:47:25.748" v="27" actId="47"/>
        <pc:sldMkLst>
          <pc:docMk/>
          <pc:sldMk cId="2137691903" sldId="311"/>
        </pc:sldMkLst>
      </pc:sldChg>
      <pc:sldChg chg="del">
        <pc:chgData name="Riccardo RONCELLA" userId="4714c69e-1613-49c0-b70c-bfb430bc431f" providerId="ADAL" clId="{BD5AD468-C793-4C74-8D5D-7E8CFF440FAB}" dt="2021-09-22T14:47:25.748" v="27" actId="47"/>
        <pc:sldMkLst>
          <pc:docMk/>
          <pc:sldMk cId="1259268760" sldId="312"/>
        </pc:sldMkLst>
      </pc:sldChg>
      <pc:sldChg chg="del">
        <pc:chgData name="Riccardo RONCELLA" userId="4714c69e-1613-49c0-b70c-bfb430bc431f" providerId="ADAL" clId="{BD5AD468-C793-4C74-8D5D-7E8CFF440FAB}" dt="2021-09-22T14:47:25.748" v="27" actId="47"/>
        <pc:sldMkLst>
          <pc:docMk/>
          <pc:sldMk cId="1037243833" sldId="313"/>
        </pc:sldMkLst>
      </pc:sldChg>
      <pc:sldChg chg="del">
        <pc:chgData name="Riccardo RONCELLA" userId="4714c69e-1613-49c0-b70c-bfb430bc431f" providerId="ADAL" clId="{BD5AD468-C793-4C74-8D5D-7E8CFF440FAB}" dt="2021-09-22T14:47:25.748" v="27" actId="47"/>
        <pc:sldMkLst>
          <pc:docMk/>
          <pc:sldMk cId="815977575" sldId="314"/>
        </pc:sldMkLst>
      </pc:sldChg>
      <pc:sldChg chg="del">
        <pc:chgData name="Riccardo RONCELLA" userId="4714c69e-1613-49c0-b70c-bfb430bc431f" providerId="ADAL" clId="{BD5AD468-C793-4C74-8D5D-7E8CFF440FAB}" dt="2021-09-22T14:47:25.748" v="27" actId="47"/>
        <pc:sldMkLst>
          <pc:docMk/>
          <pc:sldMk cId="867244407" sldId="315"/>
        </pc:sldMkLst>
      </pc:sldChg>
      <pc:sldChg chg="del">
        <pc:chgData name="Riccardo RONCELLA" userId="4714c69e-1613-49c0-b70c-bfb430bc431f" providerId="ADAL" clId="{BD5AD468-C793-4C74-8D5D-7E8CFF440FAB}" dt="2021-09-22T14:47:25.748" v="27" actId="47"/>
        <pc:sldMkLst>
          <pc:docMk/>
          <pc:sldMk cId="2825388364" sldId="316"/>
        </pc:sldMkLst>
      </pc:sldChg>
      <pc:sldChg chg="del">
        <pc:chgData name="Riccardo RONCELLA" userId="4714c69e-1613-49c0-b70c-bfb430bc431f" providerId="ADAL" clId="{BD5AD468-C793-4C74-8D5D-7E8CFF440FAB}" dt="2021-09-22T14:47:25.748" v="27" actId="47"/>
        <pc:sldMkLst>
          <pc:docMk/>
          <pc:sldMk cId="224025217" sldId="317"/>
        </pc:sldMkLst>
      </pc:sldChg>
      <pc:sldChg chg="del">
        <pc:chgData name="Riccardo RONCELLA" userId="4714c69e-1613-49c0-b70c-bfb430bc431f" providerId="ADAL" clId="{BD5AD468-C793-4C74-8D5D-7E8CFF440FAB}" dt="2021-09-22T14:47:25.748" v="27" actId="47"/>
        <pc:sldMkLst>
          <pc:docMk/>
          <pc:sldMk cId="3391251311" sldId="318"/>
        </pc:sldMkLst>
      </pc:sldChg>
      <pc:sldChg chg="del">
        <pc:chgData name="Riccardo RONCELLA" userId="4714c69e-1613-49c0-b70c-bfb430bc431f" providerId="ADAL" clId="{BD5AD468-C793-4C74-8D5D-7E8CFF440FAB}" dt="2021-09-22T14:47:25.748" v="27" actId="47"/>
        <pc:sldMkLst>
          <pc:docMk/>
          <pc:sldMk cId="2616073379" sldId="319"/>
        </pc:sldMkLst>
      </pc:sldChg>
      <pc:sldChg chg="del">
        <pc:chgData name="Riccardo RONCELLA" userId="4714c69e-1613-49c0-b70c-bfb430bc431f" providerId="ADAL" clId="{BD5AD468-C793-4C74-8D5D-7E8CFF440FAB}" dt="2021-09-22T14:47:25.748" v="27" actId="47"/>
        <pc:sldMkLst>
          <pc:docMk/>
          <pc:sldMk cId="0" sldId="323"/>
        </pc:sldMkLst>
      </pc:sldChg>
      <pc:sldChg chg="del">
        <pc:chgData name="Riccardo RONCELLA" userId="4714c69e-1613-49c0-b70c-bfb430bc431f" providerId="ADAL" clId="{BD5AD468-C793-4C74-8D5D-7E8CFF440FAB}" dt="2021-09-22T14:47:25.748" v="27" actId="47"/>
        <pc:sldMkLst>
          <pc:docMk/>
          <pc:sldMk cId="0" sldId="324"/>
        </pc:sldMkLst>
      </pc:sldChg>
      <pc:sldChg chg="del">
        <pc:chgData name="Riccardo RONCELLA" userId="4714c69e-1613-49c0-b70c-bfb430bc431f" providerId="ADAL" clId="{BD5AD468-C793-4C74-8D5D-7E8CFF440FAB}" dt="2021-09-22T14:47:25.748" v="27" actId="47"/>
        <pc:sldMkLst>
          <pc:docMk/>
          <pc:sldMk cId="0" sldId="325"/>
        </pc:sldMkLst>
      </pc:sldChg>
      <pc:sldChg chg="del">
        <pc:chgData name="Riccardo RONCELLA" userId="4714c69e-1613-49c0-b70c-bfb430bc431f" providerId="ADAL" clId="{BD5AD468-C793-4C74-8D5D-7E8CFF440FAB}" dt="2021-09-22T14:47:25.748" v="27" actId="47"/>
        <pc:sldMkLst>
          <pc:docMk/>
          <pc:sldMk cId="3163038287" sldId="326"/>
        </pc:sldMkLst>
      </pc:sldChg>
      <pc:sldChg chg="del">
        <pc:chgData name="Riccardo RONCELLA" userId="4714c69e-1613-49c0-b70c-bfb430bc431f" providerId="ADAL" clId="{BD5AD468-C793-4C74-8D5D-7E8CFF440FAB}" dt="2021-09-22T14:47:25.748" v="27" actId="47"/>
        <pc:sldMkLst>
          <pc:docMk/>
          <pc:sldMk cId="3711948914" sldId="328"/>
        </pc:sldMkLst>
      </pc:sldChg>
      <pc:sldChg chg="del">
        <pc:chgData name="Riccardo RONCELLA" userId="4714c69e-1613-49c0-b70c-bfb430bc431f" providerId="ADAL" clId="{BD5AD468-C793-4C74-8D5D-7E8CFF440FAB}" dt="2021-09-22T14:47:25.748" v="27" actId="47"/>
        <pc:sldMkLst>
          <pc:docMk/>
          <pc:sldMk cId="4117369685" sldId="330"/>
        </pc:sldMkLst>
      </pc:sldChg>
      <pc:sldChg chg="del">
        <pc:chgData name="Riccardo RONCELLA" userId="4714c69e-1613-49c0-b70c-bfb430bc431f" providerId="ADAL" clId="{BD5AD468-C793-4C74-8D5D-7E8CFF440FAB}" dt="2021-09-22T14:47:15.053" v="26" actId="47"/>
        <pc:sldMkLst>
          <pc:docMk/>
          <pc:sldMk cId="2828659335" sldId="468"/>
        </pc:sldMkLst>
      </pc:sldChg>
      <pc:sldChg chg="del">
        <pc:chgData name="Riccardo RONCELLA" userId="4714c69e-1613-49c0-b70c-bfb430bc431f" providerId="ADAL" clId="{BD5AD468-C793-4C74-8D5D-7E8CFF440FAB}" dt="2021-09-22T14:47:25.748" v="27" actId="47"/>
        <pc:sldMkLst>
          <pc:docMk/>
          <pc:sldMk cId="1680454980" sldId="473"/>
        </pc:sldMkLst>
      </pc:sldChg>
      <pc:sldChg chg="del">
        <pc:chgData name="Riccardo RONCELLA" userId="4714c69e-1613-49c0-b70c-bfb430bc431f" providerId="ADAL" clId="{BD5AD468-C793-4C74-8D5D-7E8CFF440FAB}" dt="2021-09-22T14:47:25.748" v="27" actId="47"/>
        <pc:sldMkLst>
          <pc:docMk/>
          <pc:sldMk cId="640125348" sldId="474"/>
        </pc:sldMkLst>
      </pc:sldChg>
      <pc:sldChg chg="del">
        <pc:chgData name="Riccardo RONCELLA" userId="4714c69e-1613-49c0-b70c-bfb430bc431f" providerId="ADAL" clId="{BD5AD468-C793-4C74-8D5D-7E8CFF440FAB}" dt="2021-09-22T14:47:15.053" v="26" actId="47"/>
        <pc:sldMkLst>
          <pc:docMk/>
          <pc:sldMk cId="1275965926" sldId="476"/>
        </pc:sldMkLst>
      </pc:sldChg>
      <pc:sldChg chg="modSp mod">
        <pc:chgData name="Riccardo RONCELLA" userId="4714c69e-1613-49c0-b70c-bfb430bc431f" providerId="ADAL" clId="{BD5AD468-C793-4C74-8D5D-7E8CFF440FAB}" dt="2021-10-21T17:36:55.976" v="617" actId="20577"/>
        <pc:sldMkLst>
          <pc:docMk/>
          <pc:sldMk cId="2687544513" sldId="477"/>
        </pc:sldMkLst>
        <pc:spChg chg="mod">
          <ac:chgData name="Riccardo RONCELLA" userId="4714c69e-1613-49c0-b70c-bfb430bc431f" providerId="ADAL" clId="{BD5AD468-C793-4C74-8D5D-7E8CFF440FAB}" dt="2021-10-21T17:36:55.976" v="617" actId="20577"/>
          <ac:spMkLst>
            <pc:docMk/>
            <pc:sldMk cId="2687544513" sldId="477"/>
            <ac:spMk id="13" creationId="{00000000-0000-0000-0000-000000000000}"/>
          </ac:spMkLst>
        </pc:spChg>
      </pc:sldChg>
      <pc:sldChg chg="modSp add del mod">
        <pc:chgData name="Riccardo RONCELLA" userId="4714c69e-1613-49c0-b70c-bfb430bc431f" providerId="ADAL" clId="{BD5AD468-C793-4C74-8D5D-7E8CFF440FAB}" dt="2021-09-23T13:51:47.538" v="375" actId="313"/>
        <pc:sldMkLst>
          <pc:docMk/>
          <pc:sldMk cId="0" sldId="478"/>
        </pc:sldMkLst>
        <pc:spChg chg="mod">
          <ac:chgData name="Riccardo RONCELLA" userId="4714c69e-1613-49c0-b70c-bfb430bc431f" providerId="ADAL" clId="{BD5AD468-C793-4C74-8D5D-7E8CFF440FAB}" dt="2021-09-22T14:59:38.860" v="125" actId="2711"/>
          <ac:spMkLst>
            <pc:docMk/>
            <pc:sldMk cId="0" sldId="478"/>
            <ac:spMk id="14338" creationId="{037F5DB9-C679-4B47-AD60-3F2D9F2ECBE0}"/>
          </ac:spMkLst>
        </pc:spChg>
        <pc:spChg chg="mod">
          <ac:chgData name="Riccardo RONCELLA" userId="4714c69e-1613-49c0-b70c-bfb430bc431f" providerId="ADAL" clId="{BD5AD468-C793-4C74-8D5D-7E8CFF440FAB}" dt="2021-09-22T14:59:52.004" v="128" actId="1076"/>
          <ac:spMkLst>
            <pc:docMk/>
            <pc:sldMk cId="0" sldId="478"/>
            <ac:spMk id="14340" creationId="{DF6A4DBA-39DA-41F9-B096-F127B125E4D5}"/>
          </ac:spMkLst>
        </pc:spChg>
        <pc:spChg chg="mod">
          <ac:chgData name="Riccardo RONCELLA" userId="4714c69e-1613-49c0-b70c-bfb430bc431f" providerId="ADAL" clId="{BD5AD468-C793-4C74-8D5D-7E8CFF440FAB}" dt="2021-09-22T14:59:52.004" v="128" actId="1076"/>
          <ac:spMkLst>
            <pc:docMk/>
            <pc:sldMk cId="0" sldId="478"/>
            <ac:spMk id="14341" creationId="{26C64396-86BB-4EBF-A75F-333A010B4787}"/>
          </ac:spMkLst>
        </pc:spChg>
        <pc:spChg chg="mod">
          <ac:chgData name="Riccardo RONCELLA" userId="4714c69e-1613-49c0-b70c-bfb430bc431f" providerId="ADAL" clId="{BD5AD468-C793-4C74-8D5D-7E8CFF440FAB}" dt="2021-09-22T14:59:38.860" v="125" actId="2711"/>
          <ac:spMkLst>
            <pc:docMk/>
            <pc:sldMk cId="0" sldId="478"/>
            <ac:spMk id="14342" creationId="{4279E54C-0A2D-4EFF-B9FB-70420A6E2C44}"/>
          </ac:spMkLst>
        </pc:spChg>
        <pc:spChg chg="mod">
          <ac:chgData name="Riccardo RONCELLA" userId="4714c69e-1613-49c0-b70c-bfb430bc431f" providerId="ADAL" clId="{BD5AD468-C793-4C74-8D5D-7E8CFF440FAB}" dt="2021-09-22T14:59:46.150" v="127" actId="14100"/>
          <ac:spMkLst>
            <pc:docMk/>
            <pc:sldMk cId="0" sldId="478"/>
            <ac:spMk id="14344" creationId="{C445E1D4-DA0A-4F56-8622-41765E813A69}"/>
          </ac:spMkLst>
        </pc:spChg>
        <pc:spChg chg="mod">
          <ac:chgData name="Riccardo RONCELLA" userId="4714c69e-1613-49c0-b70c-bfb430bc431f" providerId="ADAL" clId="{BD5AD468-C793-4C74-8D5D-7E8CFF440FAB}" dt="2021-09-23T13:50:49.908" v="367" actId="14100"/>
          <ac:spMkLst>
            <pc:docMk/>
            <pc:sldMk cId="0" sldId="478"/>
            <ac:spMk id="16387" creationId="{B32BFDF4-7EE4-4F3F-8E6B-72196F64BCD5}"/>
          </ac:spMkLst>
        </pc:spChg>
        <pc:spChg chg="mod">
          <ac:chgData name="Riccardo RONCELLA" userId="4714c69e-1613-49c0-b70c-bfb430bc431f" providerId="ADAL" clId="{BD5AD468-C793-4C74-8D5D-7E8CFF440FAB}" dt="2021-09-23T13:51:24.714" v="372" actId="20577"/>
          <ac:spMkLst>
            <pc:docMk/>
            <pc:sldMk cId="0" sldId="478"/>
            <ac:spMk id="16388" creationId="{11AB6FC1-D936-4235-B71C-00BAE39A4873}"/>
          </ac:spMkLst>
        </pc:spChg>
        <pc:spChg chg="mod">
          <ac:chgData name="Riccardo RONCELLA" userId="4714c69e-1613-49c0-b70c-bfb430bc431f" providerId="ADAL" clId="{BD5AD468-C793-4C74-8D5D-7E8CFF440FAB}" dt="2021-09-23T13:50:49.908" v="367" actId="14100"/>
          <ac:spMkLst>
            <pc:docMk/>
            <pc:sldMk cId="0" sldId="478"/>
            <ac:spMk id="16389" creationId="{1B35A01E-1938-4A38-A969-EBF1ACCC9294}"/>
          </ac:spMkLst>
        </pc:spChg>
        <pc:spChg chg="mod">
          <ac:chgData name="Riccardo RONCELLA" userId="4714c69e-1613-49c0-b70c-bfb430bc431f" providerId="ADAL" clId="{BD5AD468-C793-4C74-8D5D-7E8CFF440FAB}" dt="2021-09-23T13:50:49.908" v="367" actId="14100"/>
          <ac:spMkLst>
            <pc:docMk/>
            <pc:sldMk cId="0" sldId="478"/>
            <ac:spMk id="16390" creationId="{35166AE2-45A6-493D-998A-2CF73FC4D7C0}"/>
          </ac:spMkLst>
        </pc:spChg>
        <pc:spChg chg="mod">
          <ac:chgData name="Riccardo RONCELLA" userId="4714c69e-1613-49c0-b70c-bfb430bc431f" providerId="ADAL" clId="{BD5AD468-C793-4C74-8D5D-7E8CFF440FAB}" dt="2021-09-23T13:50:49.908" v="367" actId="14100"/>
          <ac:spMkLst>
            <pc:docMk/>
            <pc:sldMk cId="0" sldId="478"/>
            <ac:spMk id="16391" creationId="{35135B0F-51AE-45C9-AE47-03C38EABB6CF}"/>
          </ac:spMkLst>
        </pc:spChg>
        <pc:spChg chg="mod">
          <ac:chgData name="Riccardo RONCELLA" userId="4714c69e-1613-49c0-b70c-bfb430bc431f" providerId="ADAL" clId="{BD5AD468-C793-4C74-8D5D-7E8CFF440FAB}" dt="2021-09-23T13:50:49.908" v="367" actId="14100"/>
          <ac:spMkLst>
            <pc:docMk/>
            <pc:sldMk cId="0" sldId="478"/>
            <ac:spMk id="16392" creationId="{4AB541C3-28E8-4E9E-87DE-BDC6B57114DE}"/>
          </ac:spMkLst>
        </pc:spChg>
        <pc:spChg chg="mod">
          <ac:chgData name="Riccardo RONCELLA" userId="4714c69e-1613-49c0-b70c-bfb430bc431f" providerId="ADAL" clId="{BD5AD468-C793-4C74-8D5D-7E8CFF440FAB}" dt="2021-09-23T13:51:47.538" v="375" actId="313"/>
          <ac:spMkLst>
            <pc:docMk/>
            <pc:sldMk cId="0" sldId="478"/>
            <ac:spMk id="16393" creationId="{FDD760DC-8456-4592-A05C-CEC72DC9B514}"/>
          </ac:spMkLst>
        </pc:spChg>
        <pc:picChg chg="mod">
          <ac:chgData name="Riccardo RONCELLA" userId="4714c69e-1613-49c0-b70c-bfb430bc431f" providerId="ADAL" clId="{BD5AD468-C793-4C74-8D5D-7E8CFF440FAB}" dt="2021-09-22T14:59:52.004" v="128" actId="1076"/>
          <ac:picMkLst>
            <pc:docMk/>
            <pc:sldMk cId="0" sldId="478"/>
            <ac:picMk id="14339" creationId="{E2B5913D-A7C6-44EB-811D-963DE027E08B}"/>
          </ac:picMkLst>
        </pc:picChg>
        <pc:picChg chg="mod">
          <ac:chgData name="Riccardo RONCELLA" userId="4714c69e-1613-49c0-b70c-bfb430bc431f" providerId="ADAL" clId="{BD5AD468-C793-4C74-8D5D-7E8CFF440FAB}" dt="2021-09-22T14:59:52.004" v="128" actId="1076"/>
          <ac:picMkLst>
            <pc:docMk/>
            <pc:sldMk cId="0" sldId="478"/>
            <ac:picMk id="14343" creationId="{C3F5677E-EB5B-4540-A477-6454212ADA92}"/>
          </ac:picMkLst>
        </pc:picChg>
        <pc:picChg chg="mod">
          <ac:chgData name="Riccardo RONCELLA" userId="4714c69e-1613-49c0-b70c-bfb430bc431f" providerId="ADAL" clId="{BD5AD468-C793-4C74-8D5D-7E8CFF440FAB}" dt="2021-09-23T13:51:37.743" v="374" actId="1076"/>
          <ac:picMkLst>
            <pc:docMk/>
            <pc:sldMk cId="0" sldId="478"/>
            <ac:picMk id="16386" creationId="{14780763-876F-4522-AD3F-3A41484A3893}"/>
          </ac:picMkLst>
        </pc:picChg>
      </pc:sldChg>
      <pc:sldChg chg="del">
        <pc:chgData name="Riccardo RONCELLA" userId="4714c69e-1613-49c0-b70c-bfb430bc431f" providerId="ADAL" clId="{BD5AD468-C793-4C74-8D5D-7E8CFF440FAB}" dt="2021-09-22T14:47:15.053" v="26" actId="47"/>
        <pc:sldMkLst>
          <pc:docMk/>
          <pc:sldMk cId="2399276373" sldId="478"/>
        </pc:sldMkLst>
      </pc:sldChg>
      <pc:sldChg chg="del">
        <pc:chgData name="Riccardo RONCELLA" userId="4714c69e-1613-49c0-b70c-bfb430bc431f" providerId="ADAL" clId="{BD5AD468-C793-4C74-8D5D-7E8CFF440FAB}" dt="2021-09-22T14:47:15.053" v="26" actId="47"/>
        <pc:sldMkLst>
          <pc:docMk/>
          <pc:sldMk cId="516631795" sldId="479"/>
        </pc:sldMkLst>
      </pc:sldChg>
      <pc:sldChg chg="modSp add del">
        <pc:chgData name="Riccardo RONCELLA" userId="4714c69e-1613-49c0-b70c-bfb430bc431f" providerId="ADAL" clId="{BD5AD468-C793-4C74-8D5D-7E8CFF440FAB}" dt="2021-09-23T13:39:33.737" v="293" actId="47"/>
        <pc:sldMkLst>
          <pc:docMk/>
          <pc:sldMk cId="4167472152" sldId="479"/>
        </pc:sldMkLst>
        <pc:spChg chg="mod">
          <ac:chgData name="Riccardo RONCELLA" userId="4714c69e-1613-49c0-b70c-bfb430bc431f" providerId="ADAL" clId="{BD5AD468-C793-4C74-8D5D-7E8CFF440FAB}" dt="2021-09-22T15:15:06.620" v="246" actId="2711"/>
          <ac:spMkLst>
            <pc:docMk/>
            <pc:sldMk cId="4167472152" sldId="479"/>
            <ac:spMk id="29700" creationId="{A2809E43-2AC4-4587-9AB3-339509931DD4}"/>
          </ac:spMkLst>
        </pc:spChg>
        <pc:spChg chg="mod">
          <ac:chgData name="Riccardo RONCELLA" userId="4714c69e-1613-49c0-b70c-bfb430bc431f" providerId="ADAL" clId="{BD5AD468-C793-4C74-8D5D-7E8CFF440FAB}" dt="2021-09-22T15:15:19.438" v="249" actId="1076"/>
          <ac:spMkLst>
            <pc:docMk/>
            <pc:sldMk cId="4167472152" sldId="479"/>
            <ac:spMk id="29701" creationId="{D18ACC1A-AAC2-4E3B-9BEE-2804F925962C}"/>
          </ac:spMkLst>
        </pc:spChg>
        <pc:picChg chg="mod">
          <ac:chgData name="Riccardo RONCELLA" userId="4714c69e-1613-49c0-b70c-bfb430bc431f" providerId="ADAL" clId="{BD5AD468-C793-4C74-8D5D-7E8CFF440FAB}" dt="2021-09-22T15:15:16.358" v="248" actId="1076"/>
          <ac:picMkLst>
            <pc:docMk/>
            <pc:sldMk cId="4167472152" sldId="479"/>
            <ac:picMk id="29698" creationId="{D84E122D-43E0-42FD-BB88-D735B66A1E54}"/>
          </ac:picMkLst>
        </pc:picChg>
        <pc:picChg chg="mod">
          <ac:chgData name="Riccardo RONCELLA" userId="4714c69e-1613-49c0-b70c-bfb430bc431f" providerId="ADAL" clId="{BD5AD468-C793-4C74-8D5D-7E8CFF440FAB}" dt="2021-09-22T15:15:21.919" v="251" actId="1076"/>
          <ac:picMkLst>
            <pc:docMk/>
            <pc:sldMk cId="4167472152" sldId="479"/>
            <ac:picMk id="29699" creationId="{4007F20A-7D44-46B9-89B5-BD72F926742F}"/>
          </ac:picMkLst>
        </pc:picChg>
      </pc:sldChg>
      <pc:sldChg chg="add">
        <pc:chgData name="Riccardo RONCELLA" userId="4714c69e-1613-49c0-b70c-bfb430bc431f" providerId="ADAL" clId="{BD5AD468-C793-4C74-8D5D-7E8CFF440FAB}" dt="2021-09-23T13:43:23.320" v="323"/>
        <pc:sldMkLst>
          <pc:docMk/>
          <pc:sldMk cId="906580980" sldId="480"/>
        </pc:sldMkLst>
      </pc:sldChg>
      <pc:sldChg chg="del">
        <pc:chgData name="Riccardo RONCELLA" userId="4714c69e-1613-49c0-b70c-bfb430bc431f" providerId="ADAL" clId="{BD5AD468-C793-4C74-8D5D-7E8CFF440FAB}" dt="2021-09-22T14:47:25.748" v="27" actId="47"/>
        <pc:sldMkLst>
          <pc:docMk/>
          <pc:sldMk cId="4063288202" sldId="480"/>
        </pc:sldMkLst>
      </pc:sldChg>
      <pc:sldChg chg="modSp add mod">
        <pc:chgData name="Riccardo RONCELLA" userId="4714c69e-1613-49c0-b70c-bfb430bc431f" providerId="ADAL" clId="{BD5AD468-C793-4C74-8D5D-7E8CFF440FAB}" dt="2021-09-23T15:23:13.422" v="496" actId="20577"/>
        <pc:sldMkLst>
          <pc:docMk/>
          <pc:sldMk cId="0" sldId="481"/>
        </pc:sldMkLst>
        <pc:spChg chg="mod">
          <ac:chgData name="Riccardo RONCELLA" userId="4714c69e-1613-49c0-b70c-bfb430bc431f" providerId="ADAL" clId="{BD5AD468-C793-4C74-8D5D-7E8CFF440FAB}" dt="2021-09-23T15:23:13.422" v="496" actId="20577"/>
          <ac:spMkLst>
            <pc:docMk/>
            <pc:sldMk cId="0" sldId="481"/>
            <ac:spMk id="5" creationId="{9A8F1289-A4DE-4E0C-81F5-5F5A60E45E2B}"/>
          </ac:spMkLst>
        </pc:spChg>
        <pc:spChg chg="mod">
          <ac:chgData name="Riccardo RONCELLA" userId="4714c69e-1613-49c0-b70c-bfb430bc431f" providerId="ADAL" clId="{BD5AD468-C793-4C74-8D5D-7E8CFF440FAB}" dt="2021-09-23T15:22:37.324" v="491" actId="2711"/>
          <ac:spMkLst>
            <pc:docMk/>
            <pc:sldMk cId="0" sldId="481"/>
            <ac:spMk id="85" creationId="{1031B428-2E28-4358-B56A-EEB61268F8DF}"/>
          </ac:spMkLst>
        </pc:spChg>
        <pc:spChg chg="mod">
          <ac:chgData name="Riccardo RONCELLA" userId="4714c69e-1613-49c0-b70c-bfb430bc431f" providerId="ADAL" clId="{BD5AD468-C793-4C74-8D5D-7E8CFF440FAB}" dt="2021-09-23T15:22:37.324" v="491" actId="2711"/>
          <ac:spMkLst>
            <pc:docMk/>
            <pc:sldMk cId="0" sldId="481"/>
            <ac:spMk id="3074" creationId="{A3F31CC9-939E-4DA0-AD8C-29425CD49BB2}"/>
          </ac:spMkLst>
        </pc:spChg>
        <pc:spChg chg="mod">
          <ac:chgData name="Riccardo RONCELLA" userId="4714c69e-1613-49c0-b70c-bfb430bc431f" providerId="ADAL" clId="{BD5AD468-C793-4C74-8D5D-7E8CFF440FAB}" dt="2021-09-23T15:22:46.062" v="493" actId="14100"/>
          <ac:spMkLst>
            <pc:docMk/>
            <pc:sldMk cId="0" sldId="481"/>
            <ac:spMk id="3075" creationId="{2F6CF9E5-37B5-4B4B-ABFF-CE630E6F4FFE}"/>
          </ac:spMkLst>
        </pc:spChg>
        <pc:spChg chg="mod">
          <ac:chgData name="Riccardo RONCELLA" userId="4714c69e-1613-49c0-b70c-bfb430bc431f" providerId="ADAL" clId="{BD5AD468-C793-4C74-8D5D-7E8CFF440FAB}" dt="2021-09-23T15:22:37.324" v="491" actId="2711"/>
          <ac:spMkLst>
            <pc:docMk/>
            <pc:sldMk cId="0" sldId="481"/>
            <ac:spMk id="3081" creationId="{9692FB31-98B8-489E-9489-995108D44CBB}"/>
          </ac:spMkLst>
        </pc:spChg>
        <pc:spChg chg="mod">
          <ac:chgData name="Riccardo RONCELLA" userId="4714c69e-1613-49c0-b70c-bfb430bc431f" providerId="ADAL" clId="{BD5AD468-C793-4C74-8D5D-7E8CFF440FAB}" dt="2021-09-23T15:22:37.324" v="491" actId="2711"/>
          <ac:spMkLst>
            <pc:docMk/>
            <pc:sldMk cId="0" sldId="481"/>
            <ac:spMk id="3082" creationId="{A8227655-84C9-4346-8FD3-5281FEBAFB1D}"/>
          </ac:spMkLst>
        </pc:spChg>
        <pc:spChg chg="mod">
          <ac:chgData name="Riccardo RONCELLA" userId="4714c69e-1613-49c0-b70c-bfb430bc431f" providerId="ADAL" clId="{BD5AD468-C793-4C74-8D5D-7E8CFF440FAB}" dt="2021-09-23T15:22:37.324" v="491" actId="2711"/>
          <ac:spMkLst>
            <pc:docMk/>
            <pc:sldMk cId="0" sldId="481"/>
            <ac:spMk id="3083" creationId="{5DD4EB1D-671A-4AE8-B1EA-E7C442A4C1E1}"/>
          </ac:spMkLst>
        </pc:spChg>
        <pc:spChg chg="mod">
          <ac:chgData name="Riccardo RONCELLA" userId="4714c69e-1613-49c0-b70c-bfb430bc431f" providerId="ADAL" clId="{BD5AD468-C793-4C74-8D5D-7E8CFF440FAB}" dt="2021-09-23T15:22:37.324" v="491" actId="2711"/>
          <ac:spMkLst>
            <pc:docMk/>
            <pc:sldMk cId="0" sldId="481"/>
            <ac:spMk id="3084" creationId="{3BF0ACF2-F669-4E6B-90E6-00228D92A57D}"/>
          </ac:spMkLst>
        </pc:spChg>
        <pc:spChg chg="mod">
          <ac:chgData name="Riccardo RONCELLA" userId="4714c69e-1613-49c0-b70c-bfb430bc431f" providerId="ADAL" clId="{BD5AD468-C793-4C74-8D5D-7E8CFF440FAB}" dt="2021-09-23T15:22:37.324" v="491" actId="2711"/>
          <ac:spMkLst>
            <pc:docMk/>
            <pc:sldMk cId="0" sldId="481"/>
            <ac:spMk id="3086" creationId="{211BAA77-22B9-4A64-9196-71C78107CF18}"/>
          </ac:spMkLst>
        </pc:spChg>
        <pc:spChg chg="mod">
          <ac:chgData name="Riccardo RONCELLA" userId="4714c69e-1613-49c0-b70c-bfb430bc431f" providerId="ADAL" clId="{BD5AD468-C793-4C74-8D5D-7E8CFF440FAB}" dt="2021-09-23T15:22:37.324" v="491" actId="2711"/>
          <ac:spMkLst>
            <pc:docMk/>
            <pc:sldMk cId="0" sldId="481"/>
            <ac:spMk id="3087" creationId="{779B5826-AA63-4D2B-999C-FEAA38817DEF}"/>
          </ac:spMkLst>
        </pc:spChg>
        <pc:spChg chg="mod">
          <ac:chgData name="Riccardo RONCELLA" userId="4714c69e-1613-49c0-b70c-bfb430bc431f" providerId="ADAL" clId="{BD5AD468-C793-4C74-8D5D-7E8CFF440FAB}" dt="2021-09-23T15:22:37.324" v="491" actId="2711"/>
          <ac:spMkLst>
            <pc:docMk/>
            <pc:sldMk cId="0" sldId="481"/>
            <ac:spMk id="3088" creationId="{50BC1E57-655A-4216-B617-47557BFB6241}"/>
          </ac:spMkLst>
        </pc:spChg>
        <pc:spChg chg="mod">
          <ac:chgData name="Riccardo RONCELLA" userId="4714c69e-1613-49c0-b70c-bfb430bc431f" providerId="ADAL" clId="{BD5AD468-C793-4C74-8D5D-7E8CFF440FAB}" dt="2021-09-23T15:22:37.324" v="491" actId="2711"/>
          <ac:spMkLst>
            <pc:docMk/>
            <pc:sldMk cId="0" sldId="481"/>
            <ac:spMk id="3089" creationId="{F5D3566F-E122-420C-99CF-599094CB0E3E}"/>
          </ac:spMkLst>
        </pc:spChg>
        <pc:grpChg chg="mod">
          <ac:chgData name="Riccardo RONCELLA" userId="4714c69e-1613-49c0-b70c-bfb430bc431f" providerId="ADAL" clId="{BD5AD468-C793-4C74-8D5D-7E8CFF440FAB}" dt="2021-09-23T15:22:37.324" v="491" actId="2711"/>
          <ac:grpSpMkLst>
            <pc:docMk/>
            <pc:sldMk cId="0" sldId="481"/>
            <ac:grpSpMk id="3077" creationId="{1D0ADF21-ACBF-4504-A824-3F9FB22B6E78}"/>
          </ac:grpSpMkLst>
        </pc:grpChg>
        <pc:grpChg chg="mod">
          <ac:chgData name="Riccardo RONCELLA" userId="4714c69e-1613-49c0-b70c-bfb430bc431f" providerId="ADAL" clId="{BD5AD468-C793-4C74-8D5D-7E8CFF440FAB}" dt="2021-09-23T15:22:37.324" v="491" actId="2711"/>
          <ac:grpSpMkLst>
            <pc:docMk/>
            <pc:sldMk cId="0" sldId="481"/>
            <ac:grpSpMk id="3078" creationId="{FD03DACE-46AD-46DF-AAFF-738765A0E3BA}"/>
          </ac:grpSpMkLst>
        </pc:grpChg>
        <pc:cxnChg chg="mod">
          <ac:chgData name="Riccardo RONCELLA" userId="4714c69e-1613-49c0-b70c-bfb430bc431f" providerId="ADAL" clId="{BD5AD468-C793-4C74-8D5D-7E8CFF440FAB}" dt="2021-09-23T15:22:37.324" v="491" actId="2711"/>
          <ac:cxnSpMkLst>
            <pc:docMk/>
            <pc:sldMk cId="0" sldId="481"/>
            <ac:cxnSpMk id="3079" creationId="{BD3A234A-F401-4DC5-ADCC-100994E9D414}"/>
          </ac:cxnSpMkLst>
        </pc:cxnChg>
        <pc:cxnChg chg="mod">
          <ac:chgData name="Riccardo RONCELLA" userId="4714c69e-1613-49c0-b70c-bfb430bc431f" providerId="ADAL" clId="{BD5AD468-C793-4C74-8D5D-7E8CFF440FAB}" dt="2021-09-23T15:22:37.324" v="491" actId="2711"/>
          <ac:cxnSpMkLst>
            <pc:docMk/>
            <pc:sldMk cId="0" sldId="481"/>
            <ac:cxnSpMk id="3080" creationId="{EF1C1225-DBA6-4872-9DA2-2B382EAC2E3B}"/>
          </ac:cxnSpMkLst>
        </pc:cxnChg>
      </pc:sldChg>
      <pc:sldChg chg="del">
        <pc:chgData name="Riccardo RONCELLA" userId="4714c69e-1613-49c0-b70c-bfb430bc431f" providerId="ADAL" clId="{BD5AD468-C793-4C74-8D5D-7E8CFF440FAB}" dt="2021-09-22T14:47:25.748" v="27" actId="47"/>
        <pc:sldMkLst>
          <pc:docMk/>
          <pc:sldMk cId="2425042766" sldId="481"/>
        </pc:sldMkLst>
      </pc:sldChg>
      <pc:sldChg chg="add del ord">
        <pc:chgData name="Riccardo RONCELLA" userId="4714c69e-1613-49c0-b70c-bfb430bc431f" providerId="ADAL" clId="{BD5AD468-C793-4C74-8D5D-7E8CFF440FAB}" dt="2021-09-23T15:35:43.699" v="541" actId="47"/>
        <pc:sldMkLst>
          <pc:docMk/>
          <pc:sldMk cId="0" sldId="482"/>
        </pc:sldMkLst>
      </pc:sldChg>
      <pc:sldChg chg="del">
        <pc:chgData name="Riccardo RONCELLA" userId="4714c69e-1613-49c0-b70c-bfb430bc431f" providerId="ADAL" clId="{BD5AD468-C793-4C74-8D5D-7E8CFF440FAB}" dt="2021-09-22T14:47:25.748" v="27" actId="47"/>
        <pc:sldMkLst>
          <pc:docMk/>
          <pc:sldMk cId="92324977" sldId="482"/>
        </pc:sldMkLst>
      </pc:sldChg>
      <pc:sldChg chg="modSp add mod">
        <pc:chgData name="Riccardo RONCELLA" userId="4714c69e-1613-49c0-b70c-bfb430bc431f" providerId="ADAL" clId="{BD5AD468-C793-4C74-8D5D-7E8CFF440FAB}" dt="2021-09-23T15:30:25.951" v="529" actId="20577"/>
        <pc:sldMkLst>
          <pc:docMk/>
          <pc:sldMk cId="0" sldId="483"/>
        </pc:sldMkLst>
        <pc:spChg chg="mod">
          <ac:chgData name="Riccardo RONCELLA" userId="4714c69e-1613-49c0-b70c-bfb430bc431f" providerId="ADAL" clId="{BD5AD468-C793-4C74-8D5D-7E8CFF440FAB}" dt="2021-09-23T15:29:28.900" v="527" actId="14100"/>
          <ac:spMkLst>
            <pc:docMk/>
            <pc:sldMk cId="0" sldId="483"/>
            <ac:spMk id="9218" creationId="{00877486-7BF8-45B3-9761-0F8520898B1C}"/>
          </ac:spMkLst>
        </pc:spChg>
        <pc:spChg chg="mod">
          <ac:chgData name="Riccardo RONCELLA" userId="4714c69e-1613-49c0-b70c-bfb430bc431f" providerId="ADAL" clId="{BD5AD468-C793-4C74-8D5D-7E8CFF440FAB}" dt="2021-09-23T15:30:25.951" v="529" actId="20577"/>
          <ac:spMkLst>
            <pc:docMk/>
            <pc:sldMk cId="0" sldId="483"/>
            <ac:spMk id="9219" creationId="{F4E869A8-2189-4CB3-AF45-BF548B6DB589}"/>
          </ac:spMkLst>
        </pc:spChg>
      </pc:sldChg>
      <pc:sldChg chg="del">
        <pc:chgData name="Riccardo RONCELLA" userId="4714c69e-1613-49c0-b70c-bfb430bc431f" providerId="ADAL" clId="{BD5AD468-C793-4C74-8D5D-7E8CFF440FAB}" dt="2021-09-22T14:47:25.748" v="27" actId="47"/>
        <pc:sldMkLst>
          <pc:docMk/>
          <pc:sldMk cId="3434631823" sldId="483"/>
        </pc:sldMkLst>
      </pc:sldChg>
      <pc:sldChg chg="modSp add ord">
        <pc:chgData name="Riccardo RONCELLA" userId="4714c69e-1613-49c0-b70c-bfb430bc431f" providerId="ADAL" clId="{BD5AD468-C793-4C74-8D5D-7E8CFF440FAB}" dt="2021-09-23T15:32:47.465" v="538"/>
        <pc:sldMkLst>
          <pc:docMk/>
          <pc:sldMk cId="0" sldId="484"/>
        </pc:sldMkLst>
        <pc:spChg chg="mod">
          <ac:chgData name="Riccardo RONCELLA" userId="4714c69e-1613-49c0-b70c-bfb430bc431f" providerId="ADAL" clId="{BD5AD468-C793-4C74-8D5D-7E8CFF440FAB}" dt="2021-09-23T15:32:20.413" v="534" actId="2711"/>
          <ac:spMkLst>
            <pc:docMk/>
            <pc:sldMk cId="0" sldId="484"/>
            <ac:spMk id="10244" creationId="{F3D1B6CC-3A5F-4562-905E-3C1C728198CC}"/>
          </ac:spMkLst>
        </pc:spChg>
      </pc:sldChg>
      <pc:sldChg chg="del">
        <pc:chgData name="Riccardo RONCELLA" userId="4714c69e-1613-49c0-b70c-bfb430bc431f" providerId="ADAL" clId="{BD5AD468-C793-4C74-8D5D-7E8CFF440FAB}" dt="2021-09-22T14:47:25.748" v="27" actId="47"/>
        <pc:sldMkLst>
          <pc:docMk/>
          <pc:sldMk cId="777769984" sldId="484"/>
        </pc:sldMkLst>
      </pc:sldChg>
      <pc:sldChg chg="modSp add ord">
        <pc:chgData name="Riccardo RONCELLA" userId="4714c69e-1613-49c0-b70c-bfb430bc431f" providerId="ADAL" clId="{BD5AD468-C793-4C74-8D5D-7E8CFF440FAB}" dt="2021-09-23T15:32:47.465" v="538"/>
        <pc:sldMkLst>
          <pc:docMk/>
          <pc:sldMk cId="0" sldId="485"/>
        </pc:sldMkLst>
        <pc:spChg chg="mod">
          <ac:chgData name="Riccardo RONCELLA" userId="4714c69e-1613-49c0-b70c-bfb430bc431f" providerId="ADAL" clId="{BD5AD468-C793-4C74-8D5D-7E8CFF440FAB}" dt="2021-09-23T15:32:24.446" v="535" actId="2711"/>
          <ac:spMkLst>
            <pc:docMk/>
            <pc:sldMk cId="0" sldId="485"/>
            <ac:spMk id="11268" creationId="{6B7E8E4C-0ED5-4BF4-A6F4-4B0D068D0D62}"/>
          </ac:spMkLst>
        </pc:spChg>
      </pc:sldChg>
      <pc:sldChg chg="del">
        <pc:chgData name="Riccardo RONCELLA" userId="4714c69e-1613-49c0-b70c-bfb430bc431f" providerId="ADAL" clId="{BD5AD468-C793-4C74-8D5D-7E8CFF440FAB}" dt="2021-09-22T14:47:25.748" v="27" actId="47"/>
        <pc:sldMkLst>
          <pc:docMk/>
          <pc:sldMk cId="2977823557" sldId="485"/>
        </pc:sldMkLst>
      </pc:sldChg>
      <pc:sldChg chg="add del ord">
        <pc:chgData name="Riccardo RONCELLA" userId="4714c69e-1613-49c0-b70c-bfb430bc431f" providerId="ADAL" clId="{BD5AD468-C793-4C74-8D5D-7E8CFF440FAB}" dt="2021-09-23T15:32:47.465" v="538"/>
        <pc:sldMkLst>
          <pc:docMk/>
          <pc:sldMk cId="0" sldId="486"/>
        </pc:sldMkLst>
      </pc:sldChg>
      <pc:sldChg chg="modSp add del ord">
        <pc:chgData name="Riccardo RONCELLA" userId="4714c69e-1613-49c0-b70c-bfb430bc431f" providerId="ADAL" clId="{BD5AD468-C793-4C74-8D5D-7E8CFF440FAB}" dt="2021-09-23T15:32:47.465" v="538"/>
        <pc:sldMkLst>
          <pc:docMk/>
          <pc:sldMk cId="0" sldId="487"/>
        </pc:sldMkLst>
        <pc:spChg chg="mod">
          <ac:chgData name="Riccardo RONCELLA" userId="4714c69e-1613-49c0-b70c-bfb430bc431f" providerId="ADAL" clId="{BD5AD468-C793-4C74-8D5D-7E8CFF440FAB}" dt="2021-09-23T15:32:28.460" v="536" actId="2711"/>
          <ac:spMkLst>
            <pc:docMk/>
            <pc:sldMk cId="0" sldId="487"/>
            <ac:spMk id="14339" creationId="{9940419A-E9AD-4202-A8E1-AAE1599779EB}"/>
          </ac:spMkLst>
        </pc:spChg>
      </pc:sldChg>
      <pc:sldChg chg="modSp add del mod">
        <pc:chgData name="Riccardo RONCELLA" userId="4714c69e-1613-49c0-b70c-bfb430bc431f" providerId="ADAL" clId="{BD5AD468-C793-4C74-8D5D-7E8CFF440FAB}" dt="2021-11-29T11:21:38.353" v="1367" actId="2711"/>
        <pc:sldMkLst>
          <pc:docMk/>
          <pc:sldMk cId="0" sldId="488"/>
        </pc:sldMkLst>
        <pc:spChg chg="mod">
          <ac:chgData name="Riccardo RONCELLA" userId="4714c69e-1613-49c0-b70c-bfb430bc431f" providerId="ADAL" clId="{BD5AD468-C793-4C74-8D5D-7E8CFF440FAB}" dt="2021-11-26T17:07:31.678" v="653" actId="2711"/>
          <ac:spMkLst>
            <pc:docMk/>
            <pc:sldMk cId="0" sldId="488"/>
            <ac:spMk id="5123" creationId="{0B985DAA-4BC5-45BF-A267-E6FB2A61F15D}"/>
          </ac:spMkLst>
        </pc:spChg>
        <pc:spChg chg="mod">
          <ac:chgData name="Riccardo RONCELLA" userId="4714c69e-1613-49c0-b70c-bfb430bc431f" providerId="ADAL" clId="{BD5AD468-C793-4C74-8D5D-7E8CFF440FAB}" dt="2021-11-26T17:07:31.678" v="653" actId="2711"/>
          <ac:spMkLst>
            <pc:docMk/>
            <pc:sldMk cId="0" sldId="488"/>
            <ac:spMk id="5125" creationId="{5B343F8B-07A4-442F-80E5-D3CD73A60A71}"/>
          </ac:spMkLst>
        </pc:spChg>
        <pc:spChg chg="mod">
          <ac:chgData name="Riccardo RONCELLA" userId="4714c69e-1613-49c0-b70c-bfb430bc431f" providerId="ADAL" clId="{BD5AD468-C793-4C74-8D5D-7E8CFF440FAB}" dt="2021-11-26T17:07:31.678" v="653" actId="2711"/>
          <ac:spMkLst>
            <pc:docMk/>
            <pc:sldMk cId="0" sldId="488"/>
            <ac:spMk id="5127" creationId="{91B0A582-9B96-4E97-A10C-FBC68ADF1C21}"/>
          </ac:spMkLst>
        </pc:spChg>
        <pc:spChg chg="mod">
          <ac:chgData name="Riccardo RONCELLA" userId="4714c69e-1613-49c0-b70c-bfb430bc431f" providerId="ADAL" clId="{BD5AD468-C793-4C74-8D5D-7E8CFF440FAB}" dt="2021-11-29T11:21:38.353" v="1367" actId="2711"/>
          <ac:spMkLst>
            <pc:docMk/>
            <pc:sldMk cId="0" sldId="488"/>
            <ac:spMk id="5128" creationId="{6D4A2D7F-66A1-47AD-8B6A-348304A1AE28}"/>
          </ac:spMkLst>
        </pc:spChg>
        <pc:spChg chg="mod">
          <ac:chgData name="Riccardo RONCELLA" userId="4714c69e-1613-49c0-b70c-bfb430bc431f" providerId="ADAL" clId="{BD5AD468-C793-4C74-8D5D-7E8CFF440FAB}" dt="2021-11-26T17:07:31.678" v="653" actId="2711"/>
          <ac:spMkLst>
            <pc:docMk/>
            <pc:sldMk cId="0" sldId="488"/>
            <ac:spMk id="5131" creationId="{1AB4E896-DA70-4E7A-A418-F399DD3B7FD1}"/>
          </ac:spMkLst>
        </pc:spChg>
        <pc:picChg chg="mod">
          <ac:chgData name="Riccardo RONCELLA" userId="4714c69e-1613-49c0-b70c-bfb430bc431f" providerId="ADAL" clId="{BD5AD468-C793-4C74-8D5D-7E8CFF440FAB}" dt="2021-11-26T17:07:31.678" v="653" actId="2711"/>
          <ac:picMkLst>
            <pc:docMk/>
            <pc:sldMk cId="0" sldId="488"/>
            <ac:picMk id="5122" creationId="{F5BB2AA4-4CD8-447E-B56D-20287A26C3BF}"/>
          </ac:picMkLst>
        </pc:picChg>
        <pc:cxnChg chg="mod">
          <ac:chgData name="Riccardo RONCELLA" userId="4714c69e-1613-49c0-b70c-bfb430bc431f" providerId="ADAL" clId="{BD5AD468-C793-4C74-8D5D-7E8CFF440FAB}" dt="2021-11-26T17:07:31.678" v="653" actId="2711"/>
          <ac:cxnSpMkLst>
            <pc:docMk/>
            <pc:sldMk cId="0" sldId="488"/>
            <ac:cxnSpMk id="3" creationId="{BBF2CD18-EC80-43DB-BBBA-641758A51C0E}"/>
          </ac:cxnSpMkLst>
        </pc:cxnChg>
        <pc:cxnChg chg="mod">
          <ac:chgData name="Riccardo RONCELLA" userId="4714c69e-1613-49c0-b70c-bfb430bc431f" providerId="ADAL" clId="{BD5AD468-C793-4C74-8D5D-7E8CFF440FAB}" dt="2021-11-26T17:07:31.678" v="653" actId="2711"/>
          <ac:cxnSpMkLst>
            <pc:docMk/>
            <pc:sldMk cId="0" sldId="488"/>
            <ac:cxnSpMk id="5" creationId="{906E988F-E565-4070-86D1-C3A842782848}"/>
          </ac:cxnSpMkLst>
        </pc:cxnChg>
        <pc:cxnChg chg="mod">
          <ac:chgData name="Riccardo RONCELLA" userId="4714c69e-1613-49c0-b70c-bfb430bc431f" providerId="ADAL" clId="{BD5AD468-C793-4C74-8D5D-7E8CFF440FAB}" dt="2021-11-26T17:07:31.678" v="653" actId="2711"/>
          <ac:cxnSpMkLst>
            <pc:docMk/>
            <pc:sldMk cId="0" sldId="488"/>
            <ac:cxnSpMk id="8" creationId="{824D4BD2-7277-465D-90A2-EA923C25BF9A}"/>
          </ac:cxnSpMkLst>
        </pc:cxnChg>
        <pc:cxnChg chg="mod">
          <ac:chgData name="Riccardo RONCELLA" userId="4714c69e-1613-49c0-b70c-bfb430bc431f" providerId="ADAL" clId="{BD5AD468-C793-4C74-8D5D-7E8CFF440FAB}" dt="2021-11-26T17:07:31.678" v="653" actId="2711"/>
          <ac:cxnSpMkLst>
            <pc:docMk/>
            <pc:sldMk cId="0" sldId="488"/>
            <ac:cxnSpMk id="10" creationId="{54C51EF1-EF19-4F5E-A85B-9E0C24B5BEC6}"/>
          </ac:cxnSpMkLst>
        </pc:cxnChg>
      </pc:sldChg>
      <pc:sldChg chg="modSp add del mod">
        <pc:chgData name="Riccardo RONCELLA" userId="4714c69e-1613-49c0-b70c-bfb430bc431f" providerId="ADAL" clId="{BD5AD468-C793-4C74-8D5D-7E8CFF440FAB}" dt="2021-11-29T11:22:43.498" v="1378" actId="2711"/>
        <pc:sldMkLst>
          <pc:docMk/>
          <pc:sldMk cId="0" sldId="489"/>
        </pc:sldMkLst>
        <pc:spChg chg="mod">
          <ac:chgData name="Riccardo RONCELLA" userId="4714c69e-1613-49c0-b70c-bfb430bc431f" providerId="ADAL" clId="{BD5AD468-C793-4C74-8D5D-7E8CFF440FAB}" dt="2021-11-26T17:07:56.776" v="659" actId="1076"/>
          <ac:spMkLst>
            <pc:docMk/>
            <pc:sldMk cId="0" sldId="489"/>
            <ac:spMk id="6147" creationId="{BE4F6181-C807-4ECA-BD3B-7A035B1DD202}"/>
          </ac:spMkLst>
        </pc:spChg>
        <pc:spChg chg="mod">
          <ac:chgData name="Riccardo RONCELLA" userId="4714c69e-1613-49c0-b70c-bfb430bc431f" providerId="ADAL" clId="{BD5AD468-C793-4C74-8D5D-7E8CFF440FAB}" dt="2021-11-26T17:07:41.959" v="655" actId="2711"/>
          <ac:spMkLst>
            <pc:docMk/>
            <pc:sldMk cId="0" sldId="489"/>
            <ac:spMk id="6148" creationId="{52B0A272-FB3E-4AA5-8FEC-DE7F665FBE13}"/>
          </ac:spMkLst>
        </pc:spChg>
        <pc:spChg chg="mod">
          <ac:chgData name="Riccardo RONCELLA" userId="4714c69e-1613-49c0-b70c-bfb430bc431f" providerId="ADAL" clId="{BD5AD468-C793-4C74-8D5D-7E8CFF440FAB}" dt="2021-11-26T17:07:56.776" v="659" actId="1076"/>
          <ac:spMkLst>
            <pc:docMk/>
            <pc:sldMk cId="0" sldId="489"/>
            <ac:spMk id="6149" creationId="{D172C8C0-6F15-4F4A-BAB5-C00EE82BA8CF}"/>
          </ac:spMkLst>
        </pc:spChg>
        <pc:spChg chg="mod">
          <ac:chgData name="Riccardo RONCELLA" userId="4714c69e-1613-49c0-b70c-bfb430bc431f" providerId="ADAL" clId="{BD5AD468-C793-4C74-8D5D-7E8CFF440FAB}" dt="2021-11-29T11:22:43.498" v="1378" actId="2711"/>
          <ac:spMkLst>
            <pc:docMk/>
            <pc:sldMk cId="0" sldId="489"/>
            <ac:spMk id="6150" creationId="{64686A09-57DE-4E32-A3FD-5AB21CC9F91B}"/>
          </ac:spMkLst>
        </pc:spChg>
        <pc:spChg chg="mod">
          <ac:chgData name="Riccardo RONCELLA" userId="4714c69e-1613-49c0-b70c-bfb430bc431f" providerId="ADAL" clId="{BD5AD468-C793-4C74-8D5D-7E8CFF440FAB}" dt="2021-11-26T17:07:41.959" v="655" actId="2711"/>
          <ac:spMkLst>
            <pc:docMk/>
            <pc:sldMk cId="0" sldId="489"/>
            <ac:spMk id="6151" creationId="{2B717694-126C-46CB-962E-D20B2C6D77DB}"/>
          </ac:spMkLst>
        </pc:spChg>
        <pc:picChg chg="mod">
          <ac:chgData name="Riccardo RONCELLA" userId="4714c69e-1613-49c0-b70c-bfb430bc431f" providerId="ADAL" clId="{BD5AD468-C793-4C74-8D5D-7E8CFF440FAB}" dt="2021-11-26T17:07:41.959" v="655" actId="2711"/>
          <ac:picMkLst>
            <pc:docMk/>
            <pc:sldMk cId="0" sldId="489"/>
            <ac:picMk id="6146" creationId="{31B1E312-B4B4-4CED-AC22-777E39DEC69E}"/>
          </ac:picMkLst>
        </pc:picChg>
      </pc:sldChg>
      <pc:sldChg chg="modSp add">
        <pc:chgData name="Riccardo RONCELLA" userId="4714c69e-1613-49c0-b70c-bfb430bc431f" providerId="ADAL" clId="{BD5AD468-C793-4C74-8D5D-7E8CFF440FAB}" dt="2021-11-26T17:30:36.653" v="704" actId="14100"/>
        <pc:sldMkLst>
          <pc:docMk/>
          <pc:sldMk cId="0" sldId="490"/>
        </pc:sldMkLst>
        <pc:spChg chg="mod">
          <ac:chgData name="Riccardo RONCELLA" userId="4714c69e-1613-49c0-b70c-bfb430bc431f" providerId="ADAL" clId="{BD5AD468-C793-4C74-8D5D-7E8CFF440FAB}" dt="2021-11-26T17:30:13.061" v="696" actId="14100"/>
          <ac:spMkLst>
            <pc:docMk/>
            <pc:sldMk cId="0" sldId="490"/>
            <ac:spMk id="10244" creationId="{5CF97484-4EBF-4AD9-8517-00E09E1FED7A}"/>
          </ac:spMkLst>
        </pc:spChg>
        <pc:spChg chg="mod">
          <ac:chgData name="Riccardo RONCELLA" userId="4714c69e-1613-49c0-b70c-bfb430bc431f" providerId="ADAL" clId="{BD5AD468-C793-4C74-8D5D-7E8CFF440FAB}" dt="2021-11-26T17:30:04.331" v="693" actId="2711"/>
          <ac:spMkLst>
            <pc:docMk/>
            <pc:sldMk cId="0" sldId="490"/>
            <ac:spMk id="10245" creationId="{956C4D12-70F7-486E-99D1-12967314BC3E}"/>
          </ac:spMkLst>
        </pc:spChg>
        <pc:spChg chg="mod">
          <ac:chgData name="Riccardo RONCELLA" userId="4714c69e-1613-49c0-b70c-bfb430bc431f" providerId="ADAL" clId="{BD5AD468-C793-4C74-8D5D-7E8CFF440FAB}" dt="2021-11-26T17:30:10.772" v="695" actId="14100"/>
          <ac:spMkLst>
            <pc:docMk/>
            <pc:sldMk cId="0" sldId="490"/>
            <ac:spMk id="10246" creationId="{57D9F3B0-641B-4AFD-A6E0-EB6E7ADA6EA3}"/>
          </ac:spMkLst>
        </pc:spChg>
        <pc:spChg chg="mod">
          <ac:chgData name="Riccardo RONCELLA" userId="4714c69e-1613-49c0-b70c-bfb430bc431f" providerId="ADAL" clId="{BD5AD468-C793-4C74-8D5D-7E8CFF440FAB}" dt="2021-11-26T17:30:29.987" v="702" actId="1076"/>
          <ac:spMkLst>
            <pc:docMk/>
            <pc:sldMk cId="0" sldId="490"/>
            <ac:spMk id="10247" creationId="{2EEB0F96-8E30-4768-A211-78476FB4F3B7}"/>
          </ac:spMkLst>
        </pc:spChg>
        <pc:spChg chg="mod">
          <ac:chgData name="Riccardo RONCELLA" userId="4714c69e-1613-49c0-b70c-bfb430bc431f" providerId="ADAL" clId="{BD5AD468-C793-4C74-8D5D-7E8CFF440FAB}" dt="2021-11-26T17:30:04.331" v="693" actId="2711"/>
          <ac:spMkLst>
            <pc:docMk/>
            <pc:sldMk cId="0" sldId="490"/>
            <ac:spMk id="10249" creationId="{DC3BD433-75CA-4834-B1DE-D534CD4FEA38}"/>
          </ac:spMkLst>
        </pc:spChg>
        <pc:spChg chg="mod">
          <ac:chgData name="Riccardo RONCELLA" userId="4714c69e-1613-49c0-b70c-bfb430bc431f" providerId="ADAL" clId="{BD5AD468-C793-4C74-8D5D-7E8CFF440FAB}" dt="2021-11-26T17:30:34.060" v="703" actId="14100"/>
          <ac:spMkLst>
            <pc:docMk/>
            <pc:sldMk cId="0" sldId="490"/>
            <ac:spMk id="10250" creationId="{9AA3546C-C9B3-4E03-B67E-E640119F92C0}"/>
          </ac:spMkLst>
        </pc:spChg>
        <pc:spChg chg="mod">
          <ac:chgData name="Riccardo RONCELLA" userId="4714c69e-1613-49c0-b70c-bfb430bc431f" providerId="ADAL" clId="{BD5AD468-C793-4C74-8D5D-7E8CFF440FAB}" dt="2021-11-26T17:30:36.653" v="704" actId="14100"/>
          <ac:spMkLst>
            <pc:docMk/>
            <pc:sldMk cId="0" sldId="490"/>
            <ac:spMk id="10251" creationId="{85954CA4-0F9F-4160-BDCA-612379881EC4}"/>
          </ac:spMkLst>
        </pc:spChg>
        <pc:picChg chg="mod">
          <ac:chgData name="Riccardo RONCELLA" userId="4714c69e-1613-49c0-b70c-bfb430bc431f" providerId="ADAL" clId="{BD5AD468-C793-4C74-8D5D-7E8CFF440FAB}" dt="2021-11-26T17:30:21.739" v="699" actId="1076"/>
          <ac:picMkLst>
            <pc:docMk/>
            <pc:sldMk cId="0" sldId="490"/>
            <ac:picMk id="10242" creationId="{C4C04DD2-ED66-4337-BE65-D5F8D53E963A}"/>
          </ac:picMkLst>
        </pc:picChg>
        <pc:cxnChg chg="mod">
          <ac:chgData name="Riccardo RONCELLA" userId="4714c69e-1613-49c0-b70c-bfb430bc431f" providerId="ADAL" clId="{BD5AD468-C793-4C74-8D5D-7E8CFF440FAB}" dt="2021-11-26T17:30:04.331" v="693" actId="2711"/>
          <ac:cxnSpMkLst>
            <pc:docMk/>
            <pc:sldMk cId="0" sldId="490"/>
            <ac:cxnSpMk id="8" creationId="{22C35BFE-97F7-426C-B8A0-1473B9807A51}"/>
          </ac:cxnSpMkLst>
        </pc:cxnChg>
        <pc:cxnChg chg="mod">
          <ac:chgData name="Riccardo RONCELLA" userId="4714c69e-1613-49c0-b70c-bfb430bc431f" providerId="ADAL" clId="{BD5AD468-C793-4C74-8D5D-7E8CFF440FAB}" dt="2021-11-26T17:30:04.331" v="693" actId="2711"/>
          <ac:cxnSpMkLst>
            <pc:docMk/>
            <pc:sldMk cId="0" sldId="490"/>
            <ac:cxnSpMk id="9" creationId="{04EA3F46-2D98-484E-A1E1-0175FBCECABE}"/>
          </ac:cxnSpMkLst>
        </pc:cxnChg>
      </pc:sldChg>
      <pc:sldChg chg="modSp add del">
        <pc:chgData name="Riccardo RONCELLA" userId="4714c69e-1613-49c0-b70c-bfb430bc431f" providerId="ADAL" clId="{BD5AD468-C793-4C74-8D5D-7E8CFF440FAB}" dt="2021-11-26T17:31:50.491" v="709" actId="47"/>
        <pc:sldMkLst>
          <pc:docMk/>
          <pc:sldMk cId="0" sldId="491"/>
        </pc:sldMkLst>
        <pc:spChg chg="mod">
          <ac:chgData name="Riccardo RONCELLA" userId="4714c69e-1613-49c0-b70c-bfb430bc431f" providerId="ADAL" clId="{BD5AD468-C793-4C74-8D5D-7E8CFF440FAB}" dt="2021-11-26T17:31:38.764" v="706" actId="14100"/>
          <ac:spMkLst>
            <pc:docMk/>
            <pc:sldMk cId="0" sldId="491"/>
            <ac:spMk id="11270" creationId="{7F361284-919F-4F22-B2E9-F942E232ECE4}"/>
          </ac:spMkLst>
        </pc:spChg>
        <pc:spChg chg="mod">
          <ac:chgData name="Riccardo RONCELLA" userId="4714c69e-1613-49c0-b70c-bfb430bc431f" providerId="ADAL" clId="{BD5AD468-C793-4C74-8D5D-7E8CFF440FAB}" dt="2021-11-26T17:31:46.195" v="708" actId="1076"/>
          <ac:spMkLst>
            <pc:docMk/>
            <pc:sldMk cId="0" sldId="491"/>
            <ac:spMk id="11272" creationId="{F9856E58-A18D-4BF6-A7D7-ADC7ACB5791D}"/>
          </ac:spMkLst>
        </pc:spChg>
        <pc:picChg chg="mod">
          <ac:chgData name="Riccardo RONCELLA" userId="4714c69e-1613-49c0-b70c-bfb430bc431f" providerId="ADAL" clId="{BD5AD468-C793-4C74-8D5D-7E8CFF440FAB}" dt="2021-11-26T17:31:42.884" v="707" actId="1076"/>
          <ac:picMkLst>
            <pc:docMk/>
            <pc:sldMk cId="0" sldId="491"/>
            <ac:picMk id="11266" creationId="{D8057A0E-C666-4E98-9A10-F8B225E383BE}"/>
          </ac:picMkLst>
        </pc:picChg>
      </pc:sldChg>
      <pc:sldChg chg="add del">
        <pc:chgData name="Riccardo RONCELLA" userId="4714c69e-1613-49c0-b70c-bfb430bc431f" providerId="ADAL" clId="{BD5AD468-C793-4C74-8D5D-7E8CFF440FAB}" dt="2021-11-26T17:31:53.563" v="710" actId="47"/>
        <pc:sldMkLst>
          <pc:docMk/>
          <pc:sldMk cId="0" sldId="492"/>
        </pc:sldMkLst>
      </pc:sldChg>
      <pc:sldChg chg="modSp add mod">
        <pc:chgData name="Riccardo RONCELLA" userId="4714c69e-1613-49c0-b70c-bfb430bc431f" providerId="ADAL" clId="{BD5AD468-C793-4C74-8D5D-7E8CFF440FAB}" dt="2021-11-26T17:07:21.545" v="652" actId="20577"/>
        <pc:sldMkLst>
          <pc:docMk/>
          <pc:sldMk cId="1454733913" sldId="493"/>
        </pc:sldMkLst>
        <pc:spChg chg="mod">
          <ac:chgData name="Riccardo RONCELLA" userId="4714c69e-1613-49c0-b70c-bfb430bc431f" providerId="ADAL" clId="{BD5AD468-C793-4C74-8D5D-7E8CFF440FAB}" dt="2021-11-26T17:07:21.545" v="652" actId="20577"/>
          <ac:spMkLst>
            <pc:docMk/>
            <pc:sldMk cId="1454733913" sldId="493"/>
            <ac:spMk id="13" creationId="{00000000-0000-0000-0000-000000000000}"/>
          </ac:spMkLst>
        </pc:spChg>
      </pc:sldChg>
      <pc:sldChg chg="modSp add">
        <pc:chgData name="Riccardo RONCELLA" userId="4714c69e-1613-49c0-b70c-bfb430bc431f" providerId="ADAL" clId="{BD5AD468-C793-4C74-8D5D-7E8CFF440FAB}" dt="2021-11-26T18:01:00.638" v="1321" actId="2711"/>
        <pc:sldMkLst>
          <pc:docMk/>
          <pc:sldMk cId="0" sldId="494"/>
        </pc:sldMkLst>
        <pc:spChg chg="mod">
          <ac:chgData name="Riccardo RONCELLA" userId="4714c69e-1613-49c0-b70c-bfb430bc431f" providerId="ADAL" clId="{BD5AD468-C793-4C74-8D5D-7E8CFF440FAB}" dt="2021-11-26T18:01:00.638" v="1321" actId="2711"/>
          <ac:spMkLst>
            <pc:docMk/>
            <pc:sldMk cId="0" sldId="494"/>
            <ac:spMk id="5122" creationId="{4EB1866C-7971-4857-AFFF-4C04CCCE3C09}"/>
          </ac:spMkLst>
        </pc:spChg>
        <pc:spChg chg="mod">
          <ac:chgData name="Riccardo RONCELLA" userId="4714c69e-1613-49c0-b70c-bfb430bc431f" providerId="ADAL" clId="{BD5AD468-C793-4C74-8D5D-7E8CFF440FAB}" dt="2021-11-26T18:01:00.638" v="1321" actId="2711"/>
          <ac:spMkLst>
            <pc:docMk/>
            <pc:sldMk cId="0" sldId="494"/>
            <ac:spMk id="5123" creationId="{E2C1AFBC-2E16-4B36-9C9B-6D1F7C4D65B1}"/>
          </ac:spMkLst>
        </pc:spChg>
      </pc:sldChg>
      <pc:sldChg chg="modSp add mod">
        <pc:chgData name="Riccardo RONCELLA" userId="4714c69e-1613-49c0-b70c-bfb430bc431f" providerId="ADAL" clId="{BD5AD468-C793-4C74-8D5D-7E8CFF440FAB}" dt="2021-11-26T18:05:00.873" v="1347" actId="1076"/>
        <pc:sldMkLst>
          <pc:docMk/>
          <pc:sldMk cId="0" sldId="495"/>
        </pc:sldMkLst>
        <pc:spChg chg="mod">
          <ac:chgData name="Riccardo RONCELLA" userId="4714c69e-1613-49c0-b70c-bfb430bc431f" providerId="ADAL" clId="{BD5AD468-C793-4C74-8D5D-7E8CFF440FAB}" dt="2021-11-26T18:04:26.712" v="1338" actId="14100"/>
          <ac:spMkLst>
            <pc:docMk/>
            <pc:sldMk cId="0" sldId="495"/>
            <ac:spMk id="7175" creationId="{739BAA9F-59B4-4C22-9490-9FCC57AE6A2F}"/>
          </ac:spMkLst>
        </pc:spChg>
        <pc:spChg chg="mod">
          <ac:chgData name="Riccardo RONCELLA" userId="4714c69e-1613-49c0-b70c-bfb430bc431f" providerId="ADAL" clId="{BD5AD468-C793-4C74-8D5D-7E8CFF440FAB}" dt="2021-11-26T18:05:00.873" v="1347" actId="1076"/>
          <ac:spMkLst>
            <pc:docMk/>
            <pc:sldMk cId="0" sldId="495"/>
            <ac:spMk id="7179" creationId="{A3C25CFE-6A0B-4615-AEBE-6115E950397E}"/>
          </ac:spMkLst>
        </pc:spChg>
        <pc:spChg chg="mod">
          <ac:chgData name="Riccardo RONCELLA" userId="4714c69e-1613-49c0-b70c-bfb430bc431f" providerId="ADAL" clId="{BD5AD468-C793-4C74-8D5D-7E8CFF440FAB}" dt="2021-11-26T18:05:00.873" v="1347" actId="1076"/>
          <ac:spMkLst>
            <pc:docMk/>
            <pc:sldMk cId="0" sldId="495"/>
            <ac:spMk id="7180" creationId="{33C1FCF5-D113-48AE-A5C7-7565521F68CA}"/>
          </ac:spMkLst>
        </pc:spChg>
        <pc:spChg chg="mod">
          <ac:chgData name="Riccardo RONCELLA" userId="4714c69e-1613-49c0-b70c-bfb430bc431f" providerId="ADAL" clId="{BD5AD468-C793-4C74-8D5D-7E8CFF440FAB}" dt="2021-11-26T18:04:38.440" v="1341" actId="1076"/>
          <ac:spMkLst>
            <pc:docMk/>
            <pc:sldMk cId="0" sldId="495"/>
            <ac:spMk id="7181" creationId="{5787AA29-53D3-4D46-A945-A9F966C526C8}"/>
          </ac:spMkLst>
        </pc:spChg>
        <pc:spChg chg="mod">
          <ac:chgData name="Riccardo RONCELLA" userId="4714c69e-1613-49c0-b70c-bfb430bc431f" providerId="ADAL" clId="{BD5AD468-C793-4C74-8D5D-7E8CFF440FAB}" dt="2021-11-26T18:04:45.680" v="1343" actId="1076"/>
          <ac:spMkLst>
            <pc:docMk/>
            <pc:sldMk cId="0" sldId="495"/>
            <ac:spMk id="7182" creationId="{AC84C11E-0E40-40BF-8BEF-D595ACE8C6B7}"/>
          </ac:spMkLst>
        </pc:spChg>
        <pc:graphicFrameChg chg="mod">
          <ac:chgData name="Riccardo RONCELLA" userId="4714c69e-1613-49c0-b70c-bfb430bc431f" providerId="ADAL" clId="{BD5AD468-C793-4C74-8D5D-7E8CFF440FAB}" dt="2021-11-26T18:04:30.288" v="1339" actId="1076"/>
          <ac:graphicFrameMkLst>
            <pc:docMk/>
            <pc:sldMk cId="0" sldId="495"/>
            <ac:graphicFrameMk id="7170" creationId="{0C1925F6-0FB8-49FD-ACA0-68CF2187F75C}"/>
          </ac:graphicFrameMkLst>
        </pc:graphicFrameChg>
        <pc:graphicFrameChg chg="mod">
          <ac:chgData name="Riccardo RONCELLA" userId="4714c69e-1613-49c0-b70c-bfb430bc431f" providerId="ADAL" clId="{BD5AD468-C793-4C74-8D5D-7E8CFF440FAB}" dt="2021-11-26T18:04:33.008" v="1340" actId="1076"/>
          <ac:graphicFrameMkLst>
            <pc:docMk/>
            <pc:sldMk cId="0" sldId="495"/>
            <ac:graphicFrameMk id="7176" creationId="{34F4D88C-6A6F-447D-8C10-877A4BF773CC}"/>
          </ac:graphicFrameMkLst>
        </pc:graphicFrameChg>
        <pc:graphicFrameChg chg="mod">
          <ac:chgData name="Riccardo RONCELLA" userId="4714c69e-1613-49c0-b70c-bfb430bc431f" providerId="ADAL" clId="{BD5AD468-C793-4C74-8D5D-7E8CFF440FAB}" dt="2021-11-26T18:04:49.393" v="1344" actId="1076"/>
          <ac:graphicFrameMkLst>
            <pc:docMk/>
            <pc:sldMk cId="0" sldId="495"/>
            <ac:graphicFrameMk id="7177" creationId="{8A68F38E-E3FC-4198-AAB8-8D77C066A774}"/>
          </ac:graphicFrameMkLst>
        </pc:graphicFrameChg>
        <pc:graphicFrameChg chg="mod">
          <ac:chgData name="Riccardo RONCELLA" userId="4714c69e-1613-49c0-b70c-bfb430bc431f" providerId="ADAL" clId="{BD5AD468-C793-4C74-8D5D-7E8CFF440FAB}" dt="2021-11-26T18:04:41.480" v="1342" actId="1076"/>
          <ac:graphicFrameMkLst>
            <pc:docMk/>
            <pc:sldMk cId="0" sldId="495"/>
            <ac:graphicFrameMk id="7178" creationId="{2D958B25-BCE3-4E65-B422-A6E7293B2FBA}"/>
          </ac:graphicFrameMkLst>
        </pc:graphicFrameChg>
      </pc:sldChg>
      <pc:sldChg chg="modSp add mod">
        <pc:chgData name="Riccardo RONCELLA" userId="4714c69e-1613-49c0-b70c-bfb430bc431f" providerId="ADAL" clId="{BD5AD468-C793-4C74-8D5D-7E8CFF440FAB}" dt="2021-11-26T18:06:30.226" v="1353" actId="20577"/>
        <pc:sldMkLst>
          <pc:docMk/>
          <pc:sldMk cId="0" sldId="496"/>
        </pc:sldMkLst>
        <pc:spChg chg="mod">
          <ac:chgData name="Riccardo RONCELLA" userId="4714c69e-1613-49c0-b70c-bfb430bc431f" providerId="ADAL" clId="{BD5AD468-C793-4C74-8D5D-7E8CFF440FAB}" dt="2021-11-26T18:06:30.226" v="1353" actId="20577"/>
          <ac:spMkLst>
            <pc:docMk/>
            <pc:sldMk cId="0" sldId="496"/>
            <ac:spMk id="3077" creationId="{74C97807-A3E3-42A9-ABF4-98B85175C61E}"/>
          </ac:spMkLst>
        </pc:spChg>
        <pc:spChg chg="mod">
          <ac:chgData name="Riccardo RONCELLA" userId="4714c69e-1613-49c0-b70c-bfb430bc431f" providerId="ADAL" clId="{BD5AD468-C793-4C74-8D5D-7E8CFF440FAB}" dt="2021-11-26T18:06:24.851" v="1351" actId="14100"/>
          <ac:spMkLst>
            <pc:docMk/>
            <pc:sldMk cId="0" sldId="496"/>
            <ac:spMk id="12290" creationId="{B96EB396-DB1D-4107-893F-F1D4EBD22F0A}"/>
          </ac:spMkLst>
        </pc:spChg>
      </pc:sldChg>
      <pc:sldChg chg="modSp add del mod">
        <pc:chgData name="Riccardo RONCELLA" userId="4714c69e-1613-49c0-b70c-bfb430bc431f" providerId="ADAL" clId="{BD5AD468-C793-4C74-8D5D-7E8CFF440FAB}" dt="2021-11-26T18:12:41.281" v="1361" actId="1076"/>
        <pc:sldMkLst>
          <pc:docMk/>
          <pc:sldMk cId="0" sldId="497"/>
        </pc:sldMkLst>
        <pc:spChg chg="mod">
          <ac:chgData name="Riccardo RONCELLA" userId="4714c69e-1613-49c0-b70c-bfb430bc431f" providerId="ADAL" clId="{BD5AD468-C793-4C74-8D5D-7E8CFF440FAB}" dt="2021-11-26T18:12:41.281" v="1361" actId="1076"/>
          <ac:spMkLst>
            <pc:docMk/>
            <pc:sldMk cId="0" sldId="497"/>
            <ac:spMk id="5" creationId="{82D47AB5-E347-4C7D-AE38-525FAA3D0DF1}"/>
          </ac:spMkLst>
        </pc:spChg>
        <pc:spChg chg="mod">
          <ac:chgData name="Riccardo RONCELLA" userId="4714c69e-1613-49c0-b70c-bfb430bc431f" providerId="ADAL" clId="{BD5AD468-C793-4C74-8D5D-7E8CFF440FAB}" dt="2021-11-26T18:12:31.234" v="1358" actId="1076"/>
          <ac:spMkLst>
            <pc:docMk/>
            <pc:sldMk cId="0" sldId="497"/>
            <ac:spMk id="13315" creationId="{7C7B8E86-1A33-42FB-B561-1BFB973EF66B}"/>
          </ac:spMkLst>
        </pc:spChg>
        <pc:spChg chg="mod">
          <ac:chgData name="Riccardo RONCELLA" userId="4714c69e-1613-49c0-b70c-bfb430bc431f" providerId="ADAL" clId="{BD5AD468-C793-4C74-8D5D-7E8CFF440FAB}" dt="2021-11-26T18:12:31.234" v="1358" actId="1076"/>
          <ac:spMkLst>
            <pc:docMk/>
            <pc:sldMk cId="0" sldId="497"/>
            <ac:spMk id="13316" creationId="{D8B935AB-039A-4A2A-9C0F-2FABFAA00051}"/>
          </ac:spMkLst>
        </pc:spChg>
        <pc:spChg chg="mod">
          <ac:chgData name="Riccardo RONCELLA" userId="4714c69e-1613-49c0-b70c-bfb430bc431f" providerId="ADAL" clId="{BD5AD468-C793-4C74-8D5D-7E8CFF440FAB}" dt="2021-11-26T18:12:31.234" v="1358" actId="1076"/>
          <ac:spMkLst>
            <pc:docMk/>
            <pc:sldMk cId="0" sldId="497"/>
            <ac:spMk id="13322" creationId="{46E50382-A48A-4C0F-AC90-B1A368621215}"/>
          </ac:spMkLst>
        </pc:spChg>
        <pc:spChg chg="mod">
          <ac:chgData name="Riccardo RONCELLA" userId="4714c69e-1613-49c0-b70c-bfb430bc431f" providerId="ADAL" clId="{BD5AD468-C793-4C74-8D5D-7E8CFF440FAB}" dt="2021-11-26T18:12:31.234" v="1358" actId="1076"/>
          <ac:spMkLst>
            <pc:docMk/>
            <pc:sldMk cId="0" sldId="497"/>
            <ac:spMk id="13323" creationId="{8E130B1E-67FC-46C4-BB19-E0AEAA497455}"/>
          </ac:spMkLst>
        </pc:spChg>
        <pc:spChg chg="mod">
          <ac:chgData name="Riccardo RONCELLA" userId="4714c69e-1613-49c0-b70c-bfb430bc431f" providerId="ADAL" clId="{BD5AD468-C793-4C74-8D5D-7E8CFF440FAB}" dt="2021-11-26T18:06:58.696" v="1356" actId="1076"/>
          <ac:spMkLst>
            <pc:docMk/>
            <pc:sldMk cId="0" sldId="497"/>
            <ac:spMk id="13326" creationId="{9EE49E9E-E52F-41C2-836C-B08FBAFC1C4B}"/>
          </ac:spMkLst>
        </pc:spChg>
        <pc:graphicFrameChg chg="mod">
          <ac:chgData name="Riccardo RONCELLA" userId="4714c69e-1613-49c0-b70c-bfb430bc431f" providerId="ADAL" clId="{BD5AD468-C793-4C74-8D5D-7E8CFF440FAB}" dt="2021-11-26T18:12:31.234" v="1358" actId="1076"/>
          <ac:graphicFrameMkLst>
            <pc:docMk/>
            <pc:sldMk cId="0" sldId="497"/>
            <ac:graphicFrameMk id="13317" creationId="{5BC537D4-CBA2-4F1A-BD20-BA77194F9A76}"/>
          </ac:graphicFrameMkLst>
        </pc:graphicFrameChg>
        <pc:graphicFrameChg chg="mod">
          <ac:chgData name="Riccardo RONCELLA" userId="4714c69e-1613-49c0-b70c-bfb430bc431f" providerId="ADAL" clId="{BD5AD468-C793-4C74-8D5D-7E8CFF440FAB}" dt="2021-11-26T18:12:31.234" v="1358" actId="1076"/>
          <ac:graphicFrameMkLst>
            <pc:docMk/>
            <pc:sldMk cId="0" sldId="497"/>
            <ac:graphicFrameMk id="13318" creationId="{B4DD9463-3C42-4892-A20B-A7AD9BBB4B3B}"/>
          </ac:graphicFrameMkLst>
        </pc:graphicFrameChg>
        <pc:graphicFrameChg chg="mod">
          <ac:chgData name="Riccardo RONCELLA" userId="4714c69e-1613-49c0-b70c-bfb430bc431f" providerId="ADAL" clId="{BD5AD468-C793-4C74-8D5D-7E8CFF440FAB}" dt="2021-11-26T18:12:31.234" v="1358" actId="1076"/>
          <ac:graphicFrameMkLst>
            <pc:docMk/>
            <pc:sldMk cId="0" sldId="497"/>
            <ac:graphicFrameMk id="13319" creationId="{32222577-AFBC-43D4-ADE2-3EE57F17255C}"/>
          </ac:graphicFrameMkLst>
        </pc:graphicFrameChg>
        <pc:graphicFrameChg chg="mod">
          <ac:chgData name="Riccardo RONCELLA" userId="4714c69e-1613-49c0-b70c-bfb430bc431f" providerId="ADAL" clId="{BD5AD468-C793-4C74-8D5D-7E8CFF440FAB}" dt="2021-11-26T18:12:31.234" v="1358" actId="1076"/>
          <ac:graphicFrameMkLst>
            <pc:docMk/>
            <pc:sldMk cId="0" sldId="497"/>
            <ac:graphicFrameMk id="13320" creationId="{91625E43-86A3-4D83-9A74-D07C9F3030A6}"/>
          </ac:graphicFrameMkLst>
        </pc:graphicFrameChg>
        <pc:graphicFrameChg chg="mod">
          <ac:chgData name="Riccardo RONCELLA" userId="4714c69e-1613-49c0-b70c-bfb430bc431f" providerId="ADAL" clId="{BD5AD468-C793-4C74-8D5D-7E8CFF440FAB}" dt="2021-11-26T18:12:38.089" v="1360" actId="1076"/>
          <ac:graphicFrameMkLst>
            <pc:docMk/>
            <pc:sldMk cId="0" sldId="497"/>
            <ac:graphicFrameMk id="13321" creationId="{2A3D2573-D025-416A-BA3F-E5542F95CED6}"/>
          </ac:graphicFrameMkLst>
        </pc:graphicFrameChg>
        <pc:picChg chg="mod">
          <ac:chgData name="Riccardo RONCELLA" userId="4714c69e-1613-49c0-b70c-bfb430bc431f" providerId="ADAL" clId="{BD5AD468-C793-4C74-8D5D-7E8CFF440FAB}" dt="2021-11-26T18:12:34.040" v="1359" actId="1076"/>
          <ac:picMkLst>
            <pc:docMk/>
            <pc:sldMk cId="0" sldId="497"/>
            <ac:picMk id="13314" creationId="{6F36965F-3C23-4343-99EE-6C0FF02866EE}"/>
          </ac:picMkLst>
        </pc:picChg>
      </pc:sldChg>
      <pc:sldChg chg="modSp add del">
        <pc:chgData name="Riccardo RONCELLA" userId="4714c69e-1613-49c0-b70c-bfb430bc431f" providerId="ADAL" clId="{BD5AD468-C793-4C74-8D5D-7E8CFF440FAB}" dt="2021-11-29T11:34:19.450" v="1381" actId="47"/>
        <pc:sldMkLst>
          <pc:docMk/>
          <pc:sldMk cId="0" sldId="498"/>
        </pc:sldMkLst>
        <pc:spChg chg="mod">
          <ac:chgData name="Riccardo RONCELLA" userId="4714c69e-1613-49c0-b70c-bfb430bc431f" providerId="ADAL" clId="{BD5AD468-C793-4C74-8D5D-7E8CFF440FAB}" dt="2021-11-26T18:12:55.672" v="1364" actId="14100"/>
          <ac:spMkLst>
            <pc:docMk/>
            <pc:sldMk cId="0" sldId="498"/>
            <ac:spMk id="14" creationId="{37F6B13B-11BA-41AD-80EF-463AC140A07B}"/>
          </ac:spMkLst>
        </pc:spChg>
        <pc:spChg chg="mod">
          <ac:chgData name="Riccardo RONCELLA" userId="4714c69e-1613-49c0-b70c-bfb430bc431f" providerId="ADAL" clId="{BD5AD468-C793-4C74-8D5D-7E8CFF440FAB}" dt="2021-11-26T18:12:55.672" v="1364" actId="14100"/>
          <ac:spMkLst>
            <pc:docMk/>
            <pc:sldMk cId="0" sldId="498"/>
            <ac:spMk id="15" creationId="{67270B04-27A6-4376-B9F4-C3E8A891AEF2}"/>
          </ac:spMkLst>
        </pc:spChg>
        <pc:spChg chg="mod">
          <ac:chgData name="Riccardo RONCELLA" userId="4714c69e-1613-49c0-b70c-bfb430bc431f" providerId="ADAL" clId="{BD5AD468-C793-4C74-8D5D-7E8CFF440FAB}" dt="2021-11-26T18:12:55.672" v="1364" actId="14100"/>
          <ac:spMkLst>
            <pc:docMk/>
            <pc:sldMk cId="0" sldId="498"/>
            <ac:spMk id="44" creationId="{7BD86969-39A2-4169-8796-EB26DC6A0998}"/>
          </ac:spMkLst>
        </pc:spChg>
        <pc:spChg chg="mod">
          <ac:chgData name="Riccardo RONCELLA" userId="4714c69e-1613-49c0-b70c-bfb430bc431f" providerId="ADAL" clId="{BD5AD468-C793-4C74-8D5D-7E8CFF440FAB}" dt="2021-11-26T18:12:55.672" v="1364" actId="14100"/>
          <ac:spMkLst>
            <pc:docMk/>
            <pc:sldMk cId="0" sldId="498"/>
            <ac:spMk id="126" creationId="{AF69F571-59AC-4D9F-82C0-55C349BCCC2E}"/>
          </ac:spMkLst>
        </pc:spChg>
        <pc:spChg chg="mod">
          <ac:chgData name="Riccardo RONCELLA" userId="4714c69e-1613-49c0-b70c-bfb430bc431f" providerId="ADAL" clId="{BD5AD468-C793-4C74-8D5D-7E8CFF440FAB}" dt="2021-11-26T18:12:55.672" v="1364" actId="14100"/>
          <ac:spMkLst>
            <pc:docMk/>
            <pc:sldMk cId="0" sldId="498"/>
            <ac:spMk id="14338" creationId="{CB56B770-BD35-4C01-9B62-962D973F5446}"/>
          </ac:spMkLst>
        </pc:spChg>
        <pc:spChg chg="mod">
          <ac:chgData name="Riccardo RONCELLA" userId="4714c69e-1613-49c0-b70c-bfb430bc431f" providerId="ADAL" clId="{BD5AD468-C793-4C74-8D5D-7E8CFF440FAB}" dt="2021-11-26T18:13:00.681" v="1365" actId="14100"/>
          <ac:spMkLst>
            <pc:docMk/>
            <pc:sldMk cId="0" sldId="498"/>
            <ac:spMk id="14339" creationId="{D736BFE4-3AD7-4812-B86F-15CCA4A00647}"/>
          </ac:spMkLst>
        </pc:spChg>
        <pc:spChg chg="mod">
          <ac:chgData name="Riccardo RONCELLA" userId="4714c69e-1613-49c0-b70c-bfb430bc431f" providerId="ADAL" clId="{BD5AD468-C793-4C74-8D5D-7E8CFF440FAB}" dt="2021-11-26T18:12:55.672" v="1364" actId="14100"/>
          <ac:spMkLst>
            <pc:docMk/>
            <pc:sldMk cId="0" sldId="498"/>
            <ac:spMk id="14340" creationId="{5478799C-1580-42A7-9869-48FE6F1FA1E2}"/>
          </ac:spMkLst>
        </pc:spChg>
        <pc:spChg chg="mod">
          <ac:chgData name="Riccardo RONCELLA" userId="4714c69e-1613-49c0-b70c-bfb430bc431f" providerId="ADAL" clId="{BD5AD468-C793-4C74-8D5D-7E8CFF440FAB}" dt="2021-11-26T18:12:55.672" v="1364" actId="14100"/>
          <ac:spMkLst>
            <pc:docMk/>
            <pc:sldMk cId="0" sldId="498"/>
            <ac:spMk id="14348" creationId="{40C04AD6-2CF9-42D1-A8D6-FD745D33FA5D}"/>
          </ac:spMkLst>
        </pc:spChg>
        <pc:spChg chg="mod">
          <ac:chgData name="Riccardo RONCELLA" userId="4714c69e-1613-49c0-b70c-bfb430bc431f" providerId="ADAL" clId="{BD5AD468-C793-4C74-8D5D-7E8CFF440FAB}" dt="2021-11-26T18:12:55.672" v="1364" actId="14100"/>
          <ac:spMkLst>
            <pc:docMk/>
            <pc:sldMk cId="0" sldId="498"/>
            <ac:spMk id="14349" creationId="{10C76299-6A25-48D8-84E6-3E57BFED4D2E}"/>
          </ac:spMkLst>
        </pc:spChg>
        <pc:spChg chg="mod">
          <ac:chgData name="Riccardo RONCELLA" userId="4714c69e-1613-49c0-b70c-bfb430bc431f" providerId="ADAL" clId="{BD5AD468-C793-4C74-8D5D-7E8CFF440FAB}" dt="2021-11-26T18:12:55.672" v="1364" actId="14100"/>
          <ac:spMkLst>
            <pc:docMk/>
            <pc:sldMk cId="0" sldId="498"/>
            <ac:spMk id="14350" creationId="{7DFFEF19-5C11-4045-BA83-A42E70DEC759}"/>
          </ac:spMkLst>
        </pc:spChg>
        <pc:spChg chg="mod">
          <ac:chgData name="Riccardo RONCELLA" userId="4714c69e-1613-49c0-b70c-bfb430bc431f" providerId="ADAL" clId="{BD5AD468-C793-4C74-8D5D-7E8CFF440FAB}" dt="2021-11-26T18:12:55.672" v="1364" actId="14100"/>
          <ac:spMkLst>
            <pc:docMk/>
            <pc:sldMk cId="0" sldId="498"/>
            <ac:spMk id="14351" creationId="{05321927-8674-4003-B8D8-00A606C6501A}"/>
          </ac:spMkLst>
        </pc:spChg>
        <pc:spChg chg="mod">
          <ac:chgData name="Riccardo RONCELLA" userId="4714c69e-1613-49c0-b70c-bfb430bc431f" providerId="ADAL" clId="{BD5AD468-C793-4C74-8D5D-7E8CFF440FAB}" dt="2021-11-26T18:12:55.672" v="1364" actId="14100"/>
          <ac:spMkLst>
            <pc:docMk/>
            <pc:sldMk cId="0" sldId="498"/>
            <ac:spMk id="14352" creationId="{E3572FE0-0FB1-4FBE-BB3F-D4AA839A0541}"/>
          </ac:spMkLst>
        </pc:spChg>
        <pc:spChg chg="mod">
          <ac:chgData name="Riccardo RONCELLA" userId="4714c69e-1613-49c0-b70c-bfb430bc431f" providerId="ADAL" clId="{BD5AD468-C793-4C74-8D5D-7E8CFF440FAB}" dt="2021-11-26T18:12:55.672" v="1364" actId="14100"/>
          <ac:spMkLst>
            <pc:docMk/>
            <pc:sldMk cId="0" sldId="498"/>
            <ac:spMk id="14353" creationId="{7307D4CC-89C5-436A-8DD5-ABAEE9369312}"/>
          </ac:spMkLst>
        </pc:spChg>
        <pc:spChg chg="mod">
          <ac:chgData name="Riccardo RONCELLA" userId="4714c69e-1613-49c0-b70c-bfb430bc431f" providerId="ADAL" clId="{BD5AD468-C793-4C74-8D5D-7E8CFF440FAB}" dt="2021-11-26T18:12:55.672" v="1364" actId="14100"/>
          <ac:spMkLst>
            <pc:docMk/>
            <pc:sldMk cId="0" sldId="498"/>
            <ac:spMk id="14354" creationId="{82C187C1-2A0A-4AD3-B4AF-927B67E51547}"/>
          </ac:spMkLst>
        </pc:spChg>
        <pc:spChg chg="mod">
          <ac:chgData name="Riccardo RONCELLA" userId="4714c69e-1613-49c0-b70c-bfb430bc431f" providerId="ADAL" clId="{BD5AD468-C793-4C74-8D5D-7E8CFF440FAB}" dt="2021-11-26T18:12:55.672" v="1364" actId="14100"/>
          <ac:spMkLst>
            <pc:docMk/>
            <pc:sldMk cId="0" sldId="498"/>
            <ac:spMk id="14355" creationId="{837DF146-DE1A-40D3-A731-025735869EF9}"/>
          </ac:spMkLst>
        </pc:spChg>
        <pc:spChg chg="mod">
          <ac:chgData name="Riccardo RONCELLA" userId="4714c69e-1613-49c0-b70c-bfb430bc431f" providerId="ADAL" clId="{BD5AD468-C793-4C74-8D5D-7E8CFF440FAB}" dt="2021-11-26T18:12:55.672" v="1364" actId="14100"/>
          <ac:spMkLst>
            <pc:docMk/>
            <pc:sldMk cId="0" sldId="498"/>
            <ac:spMk id="14356" creationId="{C40EFF87-19BF-49F1-A665-DC911783E39B}"/>
          </ac:spMkLst>
        </pc:spChg>
        <pc:spChg chg="mod">
          <ac:chgData name="Riccardo RONCELLA" userId="4714c69e-1613-49c0-b70c-bfb430bc431f" providerId="ADAL" clId="{BD5AD468-C793-4C74-8D5D-7E8CFF440FAB}" dt="2021-11-26T18:12:55.672" v="1364" actId="14100"/>
          <ac:spMkLst>
            <pc:docMk/>
            <pc:sldMk cId="0" sldId="498"/>
            <ac:spMk id="14357" creationId="{7217BE7C-A4BB-433E-A4E4-D3C05986778F}"/>
          </ac:spMkLst>
        </pc:spChg>
        <pc:spChg chg="mod">
          <ac:chgData name="Riccardo RONCELLA" userId="4714c69e-1613-49c0-b70c-bfb430bc431f" providerId="ADAL" clId="{BD5AD468-C793-4C74-8D5D-7E8CFF440FAB}" dt="2021-11-26T18:12:55.672" v="1364" actId="14100"/>
          <ac:spMkLst>
            <pc:docMk/>
            <pc:sldMk cId="0" sldId="498"/>
            <ac:spMk id="14358" creationId="{B619395B-CE02-41E5-BCC5-20B20ABE6ED2}"/>
          </ac:spMkLst>
        </pc:spChg>
        <pc:spChg chg="mod">
          <ac:chgData name="Riccardo RONCELLA" userId="4714c69e-1613-49c0-b70c-bfb430bc431f" providerId="ADAL" clId="{BD5AD468-C793-4C74-8D5D-7E8CFF440FAB}" dt="2021-11-26T18:12:55.672" v="1364" actId="14100"/>
          <ac:spMkLst>
            <pc:docMk/>
            <pc:sldMk cId="0" sldId="498"/>
            <ac:spMk id="14359" creationId="{256012D1-32EC-4740-AF09-D982E4108026}"/>
          </ac:spMkLst>
        </pc:spChg>
        <pc:spChg chg="mod">
          <ac:chgData name="Riccardo RONCELLA" userId="4714c69e-1613-49c0-b70c-bfb430bc431f" providerId="ADAL" clId="{BD5AD468-C793-4C74-8D5D-7E8CFF440FAB}" dt="2021-11-26T18:12:55.672" v="1364" actId="14100"/>
          <ac:spMkLst>
            <pc:docMk/>
            <pc:sldMk cId="0" sldId="498"/>
            <ac:spMk id="14360" creationId="{207DB9AB-3C82-4F63-BF69-D38FDEC3EF2B}"/>
          </ac:spMkLst>
        </pc:spChg>
        <pc:spChg chg="mod">
          <ac:chgData name="Riccardo RONCELLA" userId="4714c69e-1613-49c0-b70c-bfb430bc431f" providerId="ADAL" clId="{BD5AD468-C793-4C74-8D5D-7E8CFF440FAB}" dt="2021-11-26T18:12:55.672" v="1364" actId="14100"/>
          <ac:spMkLst>
            <pc:docMk/>
            <pc:sldMk cId="0" sldId="498"/>
            <ac:spMk id="14361" creationId="{E326FBC3-BD5C-49E5-B1C9-E64505178694}"/>
          </ac:spMkLst>
        </pc:spChg>
        <pc:spChg chg="mod">
          <ac:chgData name="Riccardo RONCELLA" userId="4714c69e-1613-49c0-b70c-bfb430bc431f" providerId="ADAL" clId="{BD5AD468-C793-4C74-8D5D-7E8CFF440FAB}" dt="2021-11-26T18:12:55.672" v="1364" actId="14100"/>
          <ac:spMkLst>
            <pc:docMk/>
            <pc:sldMk cId="0" sldId="498"/>
            <ac:spMk id="14362" creationId="{E3EBB36F-4A4A-4172-83C4-2E21AD24F446}"/>
          </ac:spMkLst>
        </pc:spChg>
        <pc:spChg chg="mod">
          <ac:chgData name="Riccardo RONCELLA" userId="4714c69e-1613-49c0-b70c-bfb430bc431f" providerId="ADAL" clId="{BD5AD468-C793-4C74-8D5D-7E8CFF440FAB}" dt="2021-11-26T18:12:55.672" v="1364" actId="14100"/>
          <ac:spMkLst>
            <pc:docMk/>
            <pc:sldMk cId="0" sldId="498"/>
            <ac:spMk id="14363" creationId="{ABF0E1E7-DFE8-40B0-8878-B98D662FE9FD}"/>
          </ac:spMkLst>
        </pc:spChg>
        <pc:spChg chg="mod">
          <ac:chgData name="Riccardo RONCELLA" userId="4714c69e-1613-49c0-b70c-bfb430bc431f" providerId="ADAL" clId="{BD5AD468-C793-4C74-8D5D-7E8CFF440FAB}" dt="2021-11-26T18:12:55.672" v="1364" actId="14100"/>
          <ac:spMkLst>
            <pc:docMk/>
            <pc:sldMk cId="0" sldId="498"/>
            <ac:spMk id="14364" creationId="{4B4C2B59-3F4E-46A0-8698-B0AAEDEEF123}"/>
          </ac:spMkLst>
        </pc:spChg>
        <pc:spChg chg="mod">
          <ac:chgData name="Riccardo RONCELLA" userId="4714c69e-1613-49c0-b70c-bfb430bc431f" providerId="ADAL" clId="{BD5AD468-C793-4C74-8D5D-7E8CFF440FAB}" dt="2021-11-26T18:12:55.672" v="1364" actId="14100"/>
          <ac:spMkLst>
            <pc:docMk/>
            <pc:sldMk cId="0" sldId="498"/>
            <ac:spMk id="14365" creationId="{2B42A98C-956E-4459-84DE-66D20C4729B3}"/>
          </ac:spMkLst>
        </pc:spChg>
        <pc:spChg chg="mod">
          <ac:chgData name="Riccardo RONCELLA" userId="4714c69e-1613-49c0-b70c-bfb430bc431f" providerId="ADAL" clId="{BD5AD468-C793-4C74-8D5D-7E8CFF440FAB}" dt="2021-11-26T18:12:55.672" v="1364" actId="14100"/>
          <ac:spMkLst>
            <pc:docMk/>
            <pc:sldMk cId="0" sldId="498"/>
            <ac:spMk id="14366" creationId="{08AB6104-8156-46A1-967A-6269010CCBFF}"/>
          </ac:spMkLst>
        </pc:spChg>
        <pc:spChg chg="mod">
          <ac:chgData name="Riccardo RONCELLA" userId="4714c69e-1613-49c0-b70c-bfb430bc431f" providerId="ADAL" clId="{BD5AD468-C793-4C74-8D5D-7E8CFF440FAB}" dt="2021-11-26T18:12:55.672" v="1364" actId="14100"/>
          <ac:spMkLst>
            <pc:docMk/>
            <pc:sldMk cId="0" sldId="498"/>
            <ac:spMk id="14367" creationId="{92854DC7-F23D-41EF-9E2A-48C06898E86D}"/>
          </ac:spMkLst>
        </pc:spChg>
        <pc:spChg chg="mod">
          <ac:chgData name="Riccardo RONCELLA" userId="4714c69e-1613-49c0-b70c-bfb430bc431f" providerId="ADAL" clId="{BD5AD468-C793-4C74-8D5D-7E8CFF440FAB}" dt="2021-11-26T18:12:55.672" v="1364" actId="14100"/>
          <ac:spMkLst>
            <pc:docMk/>
            <pc:sldMk cId="0" sldId="498"/>
            <ac:spMk id="14368" creationId="{3523CB9C-35D1-411A-A35B-BA69762F5F74}"/>
          </ac:spMkLst>
        </pc:spChg>
        <pc:spChg chg="mod">
          <ac:chgData name="Riccardo RONCELLA" userId="4714c69e-1613-49c0-b70c-bfb430bc431f" providerId="ADAL" clId="{BD5AD468-C793-4C74-8D5D-7E8CFF440FAB}" dt="2021-11-26T18:12:55.672" v="1364" actId="14100"/>
          <ac:spMkLst>
            <pc:docMk/>
            <pc:sldMk cId="0" sldId="498"/>
            <ac:spMk id="14369" creationId="{15A52286-32B1-481A-9BB4-2C1593505478}"/>
          </ac:spMkLst>
        </pc:spChg>
        <pc:spChg chg="mod">
          <ac:chgData name="Riccardo RONCELLA" userId="4714c69e-1613-49c0-b70c-bfb430bc431f" providerId="ADAL" clId="{BD5AD468-C793-4C74-8D5D-7E8CFF440FAB}" dt="2021-11-26T18:12:55.672" v="1364" actId="14100"/>
          <ac:spMkLst>
            <pc:docMk/>
            <pc:sldMk cId="0" sldId="498"/>
            <ac:spMk id="14370" creationId="{BCD3C8B3-4631-43AE-A81D-B6ACB75180D0}"/>
          </ac:spMkLst>
        </pc:spChg>
        <pc:spChg chg="mod">
          <ac:chgData name="Riccardo RONCELLA" userId="4714c69e-1613-49c0-b70c-bfb430bc431f" providerId="ADAL" clId="{BD5AD468-C793-4C74-8D5D-7E8CFF440FAB}" dt="2021-11-26T18:12:55.672" v="1364" actId="14100"/>
          <ac:spMkLst>
            <pc:docMk/>
            <pc:sldMk cId="0" sldId="498"/>
            <ac:spMk id="14371" creationId="{814F9276-DE4B-416C-8B94-B3927459B085}"/>
          </ac:spMkLst>
        </pc:spChg>
        <pc:spChg chg="mod">
          <ac:chgData name="Riccardo RONCELLA" userId="4714c69e-1613-49c0-b70c-bfb430bc431f" providerId="ADAL" clId="{BD5AD468-C793-4C74-8D5D-7E8CFF440FAB}" dt="2021-11-26T18:12:55.672" v="1364" actId="14100"/>
          <ac:spMkLst>
            <pc:docMk/>
            <pc:sldMk cId="0" sldId="498"/>
            <ac:spMk id="14373" creationId="{9D86F391-9D5B-40AA-A9C4-0123CB608A84}"/>
          </ac:spMkLst>
        </pc:spChg>
        <pc:spChg chg="mod">
          <ac:chgData name="Riccardo RONCELLA" userId="4714c69e-1613-49c0-b70c-bfb430bc431f" providerId="ADAL" clId="{BD5AD468-C793-4C74-8D5D-7E8CFF440FAB}" dt="2021-11-26T18:12:55.672" v="1364" actId="14100"/>
          <ac:spMkLst>
            <pc:docMk/>
            <pc:sldMk cId="0" sldId="498"/>
            <ac:spMk id="14374" creationId="{F9F77F9E-314C-4186-92B1-6D49884650F8}"/>
          </ac:spMkLst>
        </pc:spChg>
        <pc:spChg chg="mod">
          <ac:chgData name="Riccardo RONCELLA" userId="4714c69e-1613-49c0-b70c-bfb430bc431f" providerId="ADAL" clId="{BD5AD468-C793-4C74-8D5D-7E8CFF440FAB}" dt="2021-11-26T18:12:55.672" v="1364" actId="14100"/>
          <ac:spMkLst>
            <pc:docMk/>
            <pc:sldMk cId="0" sldId="498"/>
            <ac:spMk id="14375" creationId="{99594FC6-4996-44BA-9687-A2A197BB626B}"/>
          </ac:spMkLst>
        </pc:spChg>
        <pc:spChg chg="mod">
          <ac:chgData name="Riccardo RONCELLA" userId="4714c69e-1613-49c0-b70c-bfb430bc431f" providerId="ADAL" clId="{BD5AD468-C793-4C74-8D5D-7E8CFF440FAB}" dt="2021-11-26T18:12:55.672" v="1364" actId="14100"/>
          <ac:spMkLst>
            <pc:docMk/>
            <pc:sldMk cId="0" sldId="498"/>
            <ac:spMk id="14376" creationId="{1EF98338-E7B6-4B60-9522-FB2BF9F2DD9A}"/>
          </ac:spMkLst>
        </pc:spChg>
        <pc:spChg chg="mod">
          <ac:chgData name="Riccardo RONCELLA" userId="4714c69e-1613-49c0-b70c-bfb430bc431f" providerId="ADAL" clId="{BD5AD468-C793-4C74-8D5D-7E8CFF440FAB}" dt="2021-11-26T18:12:55.672" v="1364" actId="14100"/>
          <ac:spMkLst>
            <pc:docMk/>
            <pc:sldMk cId="0" sldId="498"/>
            <ac:spMk id="14377" creationId="{A7798443-7B6C-423E-8690-E684B2AF1043}"/>
          </ac:spMkLst>
        </pc:spChg>
        <pc:spChg chg="mod">
          <ac:chgData name="Riccardo RONCELLA" userId="4714c69e-1613-49c0-b70c-bfb430bc431f" providerId="ADAL" clId="{BD5AD468-C793-4C74-8D5D-7E8CFF440FAB}" dt="2021-11-26T18:12:55.672" v="1364" actId="14100"/>
          <ac:spMkLst>
            <pc:docMk/>
            <pc:sldMk cId="0" sldId="498"/>
            <ac:spMk id="14378" creationId="{669EB1F2-CDB2-4E8F-9E4F-7C74D27460DD}"/>
          </ac:spMkLst>
        </pc:spChg>
        <pc:spChg chg="mod">
          <ac:chgData name="Riccardo RONCELLA" userId="4714c69e-1613-49c0-b70c-bfb430bc431f" providerId="ADAL" clId="{BD5AD468-C793-4C74-8D5D-7E8CFF440FAB}" dt="2021-11-26T18:12:55.672" v="1364" actId="14100"/>
          <ac:spMkLst>
            <pc:docMk/>
            <pc:sldMk cId="0" sldId="498"/>
            <ac:spMk id="14379" creationId="{90188128-F32C-492A-9F9D-66AD41CD28CA}"/>
          </ac:spMkLst>
        </pc:spChg>
        <pc:spChg chg="mod">
          <ac:chgData name="Riccardo RONCELLA" userId="4714c69e-1613-49c0-b70c-bfb430bc431f" providerId="ADAL" clId="{BD5AD468-C793-4C74-8D5D-7E8CFF440FAB}" dt="2021-11-26T18:12:55.672" v="1364" actId="14100"/>
          <ac:spMkLst>
            <pc:docMk/>
            <pc:sldMk cId="0" sldId="498"/>
            <ac:spMk id="14380" creationId="{C9FAC25B-FAE1-44FE-889A-B555FCA4B12F}"/>
          </ac:spMkLst>
        </pc:spChg>
        <pc:spChg chg="mod">
          <ac:chgData name="Riccardo RONCELLA" userId="4714c69e-1613-49c0-b70c-bfb430bc431f" providerId="ADAL" clId="{BD5AD468-C793-4C74-8D5D-7E8CFF440FAB}" dt="2021-11-26T18:12:55.672" v="1364" actId="14100"/>
          <ac:spMkLst>
            <pc:docMk/>
            <pc:sldMk cId="0" sldId="498"/>
            <ac:spMk id="14381" creationId="{1D941D3E-6C6D-469C-B9CF-9F6CF8649F52}"/>
          </ac:spMkLst>
        </pc:spChg>
        <pc:spChg chg="mod">
          <ac:chgData name="Riccardo RONCELLA" userId="4714c69e-1613-49c0-b70c-bfb430bc431f" providerId="ADAL" clId="{BD5AD468-C793-4C74-8D5D-7E8CFF440FAB}" dt="2021-11-26T18:12:55.672" v="1364" actId="14100"/>
          <ac:spMkLst>
            <pc:docMk/>
            <pc:sldMk cId="0" sldId="498"/>
            <ac:spMk id="14382" creationId="{1DD49A83-E2D5-499F-A670-9F98A9C1607D}"/>
          </ac:spMkLst>
        </pc:spChg>
        <pc:spChg chg="mod">
          <ac:chgData name="Riccardo RONCELLA" userId="4714c69e-1613-49c0-b70c-bfb430bc431f" providerId="ADAL" clId="{BD5AD468-C793-4C74-8D5D-7E8CFF440FAB}" dt="2021-11-26T18:12:55.672" v="1364" actId="14100"/>
          <ac:spMkLst>
            <pc:docMk/>
            <pc:sldMk cId="0" sldId="498"/>
            <ac:spMk id="14383" creationId="{03CF0786-A4BA-463A-BEC2-BAB79D914A12}"/>
          </ac:spMkLst>
        </pc:spChg>
        <pc:spChg chg="mod">
          <ac:chgData name="Riccardo RONCELLA" userId="4714c69e-1613-49c0-b70c-bfb430bc431f" providerId="ADAL" clId="{BD5AD468-C793-4C74-8D5D-7E8CFF440FAB}" dt="2021-11-26T18:12:55.672" v="1364" actId="14100"/>
          <ac:spMkLst>
            <pc:docMk/>
            <pc:sldMk cId="0" sldId="498"/>
            <ac:spMk id="14384" creationId="{D83E4F15-94CD-443A-929A-2220770D216E}"/>
          </ac:spMkLst>
        </pc:spChg>
        <pc:spChg chg="mod">
          <ac:chgData name="Riccardo RONCELLA" userId="4714c69e-1613-49c0-b70c-bfb430bc431f" providerId="ADAL" clId="{BD5AD468-C793-4C74-8D5D-7E8CFF440FAB}" dt="2021-11-26T18:12:55.672" v="1364" actId="14100"/>
          <ac:spMkLst>
            <pc:docMk/>
            <pc:sldMk cId="0" sldId="498"/>
            <ac:spMk id="14385" creationId="{EF819D86-7B89-455A-A4B8-E4F5B8967BFF}"/>
          </ac:spMkLst>
        </pc:spChg>
        <pc:spChg chg="mod">
          <ac:chgData name="Riccardo RONCELLA" userId="4714c69e-1613-49c0-b70c-bfb430bc431f" providerId="ADAL" clId="{BD5AD468-C793-4C74-8D5D-7E8CFF440FAB}" dt="2021-11-26T18:12:55.672" v="1364" actId="14100"/>
          <ac:spMkLst>
            <pc:docMk/>
            <pc:sldMk cId="0" sldId="498"/>
            <ac:spMk id="14386" creationId="{1FDDDFFC-D159-43DB-880C-A0709811C39C}"/>
          </ac:spMkLst>
        </pc:spChg>
        <pc:spChg chg="mod">
          <ac:chgData name="Riccardo RONCELLA" userId="4714c69e-1613-49c0-b70c-bfb430bc431f" providerId="ADAL" clId="{BD5AD468-C793-4C74-8D5D-7E8CFF440FAB}" dt="2021-11-26T18:12:55.672" v="1364" actId="14100"/>
          <ac:spMkLst>
            <pc:docMk/>
            <pc:sldMk cId="0" sldId="498"/>
            <ac:spMk id="14387" creationId="{A1D4A87F-DE12-40D8-B4EC-4C9B72FF13DD}"/>
          </ac:spMkLst>
        </pc:spChg>
        <pc:spChg chg="mod">
          <ac:chgData name="Riccardo RONCELLA" userId="4714c69e-1613-49c0-b70c-bfb430bc431f" providerId="ADAL" clId="{BD5AD468-C793-4C74-8D5D-7E8CFF440FAB}" dt="2021-11-26T18:12:55.672" v="1364" actId="14100"/>
          <ac:spMkLst>
            <pc:docMk/>
            <pc:sldMk cId="0" sldId="498"/>
            <ac:spMk id="14388" creationId="{1F289DFA-8F4E-439E-9A73-BB8C210C77D3}"/>
          </ac:spMkLst>
        </pc:spChg>
        <pc:spChg chg="mod">
          <ac:chgData name="Riccardo RONCELLA" userId="4714c69e-1613-49c0-b70c-bfb430bc431f" providerId="ADAL" clId="{BD5AD468-C793-4C74-8D5D-7E8CFF440FAB}" dt="2021-11-26T18:12:55.672" v="1364" actId="14100"/>
          <ac:spMkLst>
            <pc:docMk/>
            <pc:sldMk cId="0" sldId="498"/>
            <ac:spMk id="14389" creationId="{E927DA07-D237-4156-9A8D-DD9E5BBDC8EB}"/>
          </ac:spMkLst>
        </pc:spChg>
        <pc:spChg chg="mod">
          <ac:chgData name="Riccardo RONCELLA" userId="4714c69e-1613-49c0-b70c-bfb430bc431f" providerId="ADAL" clId="{BD5AD468-C793-4C74-8D5D-7E8CFF440FAB}" dt="2021-11-26T18:12:55.672" v="1364" actId="14100"/>
          <ac:spMkLst>
            <pc:docMk/>
            <pc:sldMk cId="0" sldId="498"/>
            <ac:spMk id="14390" creationId="{6E131976-1568-4DCC-8469-62EC21AA06F9}"/>
          </ac:spMkLst>
        </pc:spChg>
        <pc:spChg chg="mod">
          <ac:chgData name="Riccardo RONCELLA" userId="4714c69e-1613-49c0-b70c-bfb430bc431f" providerId="ADAL" clId="{BD5AD468-C793-4C74-8D5D-7E8CFF440FAB}" dt="2021-11-26T18:12:55.672" v="1364" actId="14100"/>
          <ac:spMkLst>
            <pc:docMk/>
            <pc:sldMk cId="0" sldId="498"/>
            <ac:spMk id="14391" creationId="{2826943C-BC21-4FE9-B60C-88EB72B0AA66}"/>
          </ac:spMkLst>
        </pc:spChg>
        <pc:spChg chg="mod">
          <ac:chgData name="Riccardo RONCELLA" userId="4714c69e-1613-49c0-b70c-bfb430bc431f" providerId="ADAL" clId="{BD5AD468-C793-4C74-8D5D-7E8CFF440FAB}" dt="2021-11-26T18:12:55.672" v="1364" actId="14100"/>
          <ac:spMkLst>
            <pc:docMk/>
            <pc:sldMk cId="0" sldId="498"/>
            <ac:spMk id="14392" creationId="{FC89EEA3-628D-4E08-9A62-02DD60D08E3F}"/>
          </ac:spMkLst>
        </pc:spChg>
        <pc:spChg chg="mod">
          <ac:chgData name="Riccardo RONCELLA" userId="4714c69e-1613-49c0-b70c-bfb430bc431f" providerId="ADAL" clId="{BD5AD468-C793-4C74-8D5D-7E8CFF440FAB}" dt="2021-11-26T18:12:55.672" v="1364" actId="14100"/>
          <ac:spMkLst>
            <pc:docMk/>
            <pc:sldMk cId="0" sldId="498"/>
            <ac:spMk id="14393" creationId="{D0080BA5-5BAE-4007-8B20-282542590CD1}"/>
          </ac:spMkLst>
        </pc:spChg>
        <pc:spChg chg="mod">
          <ac:chgData name="Riccardo RONCELLA" userId="4714c69e-1613-49c0-b70c-bfb430bc431f" providerId="ADAL" clId="{BD5AD468-C793-4C74-8D5D-7E8CFF440FAB}" dt="2021-11-26T18:12:55.672" v="1364" actId="14100"/>
          <ac:spMkLst>
            <pc:docMk/>
            <pc:sldMk cId="0" sldId="498"/>
            <ac:spMk id="14394" creationId="{8541347F-CC3D-4BC6-ABD2-0A00BF6F536E}"/>
          </ac:spMkLst>
        </pc:spChg>
        <pc:spChg chg="mod">
          <ac:chgData name="Riccardo RONCELLA" userId="4714c69e-1613-49c0-b70c-bfb430bc431f" providerId="ADAL" clId="{BD5AD468-C793-4C74-8D5D-7E8CFF440FAB}" dt="2021-11-26T18:12:55.672" v="1364" actId="14100"/>
          <ac:spMkLst>
            <pc:docMk/>
            <pc:sldMk cId="0" sldId="498"/>
            <ac:spMk id="14395" creationId="{F489D246-2F49-4D93-849D-980D1FCE6AB6}"/>
          </ac:spMkLst>
        </pc:spChg>
        <pc:spChg chg="mod">
          <ac:chgData name="Riccardo RONCELLA" userId="4714c69e-1613-49c0-b70c-bfb430bc431f" providerId="ADAL" clId="{BD5AD468-C793-4C74-8D5D-7E8CFF440FAB}" dt="2021-11-26T18:12:55.672" v="1364" actId="14100"/>
          <ac:spMkLst>
            <pc:docMk/>
            <pc:sldMk cId="0" sldId="498"/>
            <ac:spMk id="14396" creationId="{D7CB3857-1FF8-401D-9D32-D2A266E356F4}"/>
          </ac:spMkLst>
        </pc:spChg>
        <pc:spChg chg="mod">
          <ac:chgData name="Riccardo RONCELLA" userId="4714c69e-1613-49c0-b70c-bfb430bc431f" providerId="ADAL" clId="{BD5AD468-C793-4C74-8D5D-7E8CFF440FAB}" dt="2021-11-26T18:12:55.672" v="1364" actId="14100"/>
          <ac:spMkLst>
            <pc:docMk/>
            <pc:sldMk cId="0" sldId="498"/>
            <ac:spMk id="14397" creationId="{EB74F25E-215C-4921-81C9-7BD2A5D037DD}"/>
          </ac:spMkLst>
        </pc:spChg>
        <pc:spChg chg="mod">
          <ac:chgData name="Riccardo RONCELLA" userId="4714c69e-1613-49c0-b70c-bfb430bc431f" providerId="ADAL" clId="{BD5AD468-C793-4C74-8D5D-7E8CFF440FAB}" dt="2021-11-26T18:12:55.672" v="1364" actId="14100"/>
          <ac:spMkLst>
            <pc:docMk/>
            <pc:sldMk cId="0" sldId="498"/>
            <ac:spMk id="14398" creationId="{F96ED13D-4EE6-439B-94C5-F9F798BB9904}"/>
          </ac:spMkLst>
        </pc:spChg>
        <pc:spChg chg="mod">
          <ac:chgData name="Riccardo RONCELLA" userId="4714c69e-1613-49c0-b70c-bfb430bc431f" providerId="ADAL" clId="{BD5AD468-C793-4C74-8D5D-7E8CFF440FAB}" dt="2021-11-26T18:12:55.672" v="1364" actId="14100"/>
          <ac:spMkLst>
            <pc:docMk/>
            <pc:sldMk cId="0" sldId="498"/>
            <ac:spMk id="14399" creationId="{5BEAE748-0312-4230-ACEA-F7EFBCC61ADD}"/>
          </ac:spMkLst>
        </pc:spChg>
        <pc:spChg chg="mod">
          <ac:chgData name="Riccardo RONCELLA" userId="4714c69e-1613-49c0-b70c-bfb430bc431f" providerId="ADAL" clId="{BD5AD468-C793-4C74-8D5D-7E8CFF440FAB}" dt="2021-11-26T18:12:55.672" v="1364" actId="14100"/>
          <ac:spMkLst>
            <pc:docMk/>
            <pc:sldMk cId="0" sldId="498"/>
            <ac:spMk id="14400" creationId="{BB384B36-D174-47BA-93DF-88324EEA57D6}"/>
          </ac:spMkLst>
        </pc:spChg>
        <pc:spChg chg="mod">
          <ac:chgData name="Riccardo RONCELLA" userId="4714c69e-1613-49c0-b70c-bfb430bc431f" providerId="ADAL" clId="{BD5AD468-C793-4C74-8D5D-7E8CFF440FAB}" dt="2021-11-26T18:12:55.672" v="1364" actId="14100"/>
          <ac:spMkLst>
            <pc:docMk/>
            <pc:sldMk cId="0" sldId="498"/>
            <ac:spMk id="14401" creationId="{D2A0EEAA-A92A-4A81-AF0A-824574CF1676}"/>
          </ac:spMkLst>
        </pc:spChg>
        <pc:spChg chg="mod">
          <ac:chgData name="Riccardo RONCELLA" userId="4714c69e-1613-49c0-b70c-bfb430bc431f" providerId="ADAL" clId="{BD5AD468-C793-4C74-8D5D-7E8CFF440FAB}" dt="2021-11-26T18:12:55.672" v="1364" actId="14100"/>
          <ac:spMkLst>
            <pc:docMk/>
            <pc:sldMk cId="0" sldId="498"/>
            <ac:spMk id="14402" creationId="{41BB765A-59C6-4DAD-B38A-A8C2A8EC76C1}"/>
          </ac:spMkLst>
        </pc:spChg>
        <pc:spChg chg="mod">
          <ac:chgData name="Riccardo RONCELLA" userId="4714c69e-1613-49c0-b70c-bfb430bc431f" providerId="ADAL" clId="{BD5AD468-C793-4C74-8D5D-7E8CFF440FAB}" dt="2021-11-26T18:12:55.672" v="1364" actId="14100"/>
          <ac:spMkLst>
            <pc:docMk/>
            <pc:sldMk cId="0" sldId="498"/>
            <ac:spMk id="14403" creationId="{6B2A4A4E-4893-4168-B8C7-0F75544B02AF}"/>
          </ac:spMkLst>
        </pc:spChg>
        <pc:spChg chg="mod">
          <ac:chgData name="Riccardo RONCELLA" userId="4714c69e-1613-49c0-b70c-bfb430bc431f" providerId="ADAL" clId="{BD5AD468-C793-4C74-8D5D-7E8CFF440FAB}" dt="2021-11-26T18:12:55.672" v="1364" actId="14100"/>
          <ac:spMkLst>
            <pc:docMk/>
            <pc:sldMk cId="0" sldId="498"/>
            <ac:spMk id="14404" creationId="{538FF08C-A301-4B8B-97E8-C5469E9EEA65}"/>
          </ac:spMkLst>
        </pc:spChg>
        <pc:spChg chg="mod">
          <ac:chgData name="Riccardo RONCELLA" userId="4714c69e-1613-49c0-b70c-bfb430bc431f" providerId="ADAL" clId="{BD5AD468-C793-4C74-8D5D-7E8CFF440FAB}" dt="2021-11-26T18:12:55.672" v="1364" actId="14100"/>
          <ac:spMkLst>
            <pc:docMk/>
            <pc:sldMk cId="0" sldId="498"/>
            <ac:spMk id="14405" creationId="{29AE0904-9A0A-4AD7-B535-36DC06D5CFE0}"/>
          </ac:spMkLst>
        </pc:spChg>
        <pc:spChg chg="mod">
          <ac:chgData name="Riccardo RONCELLA" userId="4714c69e-1613-49c0-b70c-bfb430bc431f" providerId="ADAL" clId="{BD5AD468-C793-4C74-8D5D-7E8CFF440FAB}" dt="2021-11-26T18:12:55.672" v="1364" actId="14100"/>
          <ac:spMkLst>
            <pc:docMk/>
            <pc:sldMk cId="0" sldId="498"/>
            <ac:spMk id="14406" creationId="{1AFC37DC-B84F-4196-A5FD-30D606E70987}"/>
          </ac:spMkLst>
        </pc:spChg>
        <pc:spChg chg="mod">
          <ac:chgData name="Riccardo RONCELLA" userId="4714c69e-1613-49c0-b70c-bfb430bc431f" providerId="ADAL" clId="{BD5AD468-C793-4C74-8D5D-7E8CFF440FAB}" dt="2021-11-26T18:12:55.672" v="1364" actId="14100"/>
          <ac:spMkLst>
            <pc:docMk/>
            <pc:sldMk cId="0" sldId="498"/>
            <ac:spMk id="14407" creationId="{74948019-7EB9-4C2F-B549-C8D2D0C879E4}"/>
          </ac:spMkLst>
        </pc:spChg>
        <pc:spChg chg="mod">
          <ac:chgData name="Riccardo RONCELLA" userId="4714c69e-1613-49c0-b70c-bfb430bc431f" providerId="ADAL" clId="{BD5AD468-C793-4C74-8D5D-7E8CFF440FAB}" dt="2021-11-26T18:12:55.672" v="1364" actId="14100"/>
          <ac:spMkLst>
            <pc:docMk/>
            <pc:sldMk cId="0" sldId="498"/>
            <ac:spMk id="14408" creationId="{97E3523E-9924-41A3-9C96-5EE2C24BE3FA}"/>
          </ac:spMkLst>
        </pc:spChg>
        <pc:spChg chg="mod">
          <ac:chgData name="Riccardo RONCELLA" userId="4714c69e-1613-49c0-b70c-bfb430bc431f" providerId="ADAL" clId="{BD5AD468-C793-4C74-8D5D-7E8CFF440FAB}" dt="2021-11-26T18:12:55.672" v="1364" actId="14100"/>
          <ac:spMkLst>
            <pc:docMk/>
            <pc:sldMk cId="0" sldId="498"/>
            <ac:spMk id="14409" creationId="{DCD34689-E8D4-48F0-853B-CFE6C2A1B53F}"/>
          </ac:spMkLst>
        </pc:spChg>
        <pc:spChg chg="mod">
          <ac:chgData name="Riccardo RONCELLA" userId="4714c69e-1613-49c0-b70c-bfb430bc431f" providerId="ADAL" clId="{BD5AD468-C793-4C74-8D5D-7E8CFF440FAB}" dt="2021-11-26T18:12:55.672" v="1364" actId="14100"/>
          <ac:spMkLst>
            <pc:docMk/>
            <pc:sldMk cId="0" sldId="498"/>
            <ac:spMk id="14410" creationId="{53E7A6E7-7C95-4BED-B90F-384FE39AF616}"/>
          </ac:spMkLst>
        </pc:spChg>
        <pc:spChg chg="mod">
          <ac:chgData name="Riccardo RONCELLA" userId="4714c69e-1613-49c0-b70c-bfb430bc431f" providerId="ADAL" clId="{BD5AD468-C793-4C74-8D5D-7E8CFF440FAB}" dt="2021-11-26T18:12:55.672" v="1364" actId="14100"/>
          <ac:spMkLst>
            <pc:docMk/>
            <pc:sldMk cId="0" sldId="498"/>
            <ac:spMk id="14411" creationId="{EC6C0594-0E62-4E08-BBA4-5ABEB5C85AE2}"/>
          </ac:spMkLst>
        </pc:spChg>
        <pc:spChg chg="mod">
          <ac:chgData name="Riccardo RONCELLA" userId="4714c69e-1613-49c0-b70c-bfb430bc431f" providerId="ADAL" clId="{BD5AD468-C793-4C74-8D5D-7E8CFF440FAB}" dt="2021-11-26T18:12:55.672" v="1364" actId="14100"/>
          <ac:spMkLst>
            <pc:docMk/>
            <pc:sldMk cId="0" sldId="498"/>
            <ac:spMk id="14412" creationId="{0D6FC2B3-776F-4CA7-9766-23706F0C8950}"/>
          </ac:spMkLst>
        </pc:spChg>
        <pc:spChg chg="mod">
          <ac:chgData name="Riccardo RONCELLA" userId="4714c69e-1613-49c0-b70c-bfb430bc431f" providerId="ADAL" clId="{BD5AD468-C793-4C74-8D5D-7E8CFF440FAB}" dt="2021-11-26T18:12:55.672" v="1364" actId="14100"/>
          <ac:spMkLst>
            <pc:docMk/>
            <pc:sldMk cId="0" sldId="498"/>
            <ac:spMk id="14413" creationId="{0B1B729D-4BC1-4B32-9E3A-E1FD88E3CECB}"/>
          </ac:spMkLst>
        </pc:spChg>
        <pc:spChg chg="mod">
          <ac:chgData name="Riccardo RONCELLA" userId="4714c69e-1613-49c0-b70c-bfb430bc431f" providerId="ADAL" clId="{BD5AD468-C793-4C74-8D5D-7E8CFF440FAB}" dt="2021-11-26T18:12:55.672" v="1364" actId="14100"/>
          <ac:spMkLst>
            <pc:docMk/>
            <pc:sldMk cId="0" sldId="498"/>
            <ac:spMk id="14414" creationId="{643333F7-0FA2-4C5D-A1C6-C2768F0862F0}"/>
          </ac:spMkLst>
        </pc:spChg>
        <pc:spChg chg="mod">
          <ac:chgData name="Riccardo RONCELLA" userId="4714c69e-1613-49c0-b70c-bfb430bc431f" providerId="ADAL" clId="{BD5AD468-C793-4C74-8D5D-7E8CFF440FAB}" dt="2021-11-26T18:12:55.672" v="1364" actId="14100"/>
          <ac:spMkLst>
            <pc:docMk/>
            <pc:sldMk cId="0" sldId="498"/>
            <ac:spMk id="14415" creationId="{FAA52B6A-2970-4DBD-BC70-6433B676985B}"/>
          </ac:spMkLst>
        </pc:spChg>
        <pc:spChg chg="mod">
          <ac:chgData name="Riccardo RONCELLA" userId="4714c69e-1613-49c0-b70c-bfb430bc431f" providerId="ADAL" clId="{BD5AD468-C793-4C74-8D5D-7E8CFF440FAB}" dt="2021-11-26T18:12:55.672" v="1364" actId="14100"/>
          <ac:spMkLst>
            <pc:docMk/>
            <pc:sldMk cId="0" sldId="498"/>
            <ac:spMk id="14416" creationId="{B55455EB-2779-4465-BAB4-25EBB6A0450F}"/>
          </ac:spMkLst>
        </pc:spChg>
        <pc:spChg chg="mod">
          <ac:chgData name="Riccardo RONCELLA" userId="4714c69e-1613-49c0-b70c-bfb430bc431f" providerId="ADAL" clId="{BD5AD468-C793-4C74-8D5D-7E8CFF440FAB}" dt="2021-11-26T18:12:55.672" v="1364" actId="14100"/>
          <ac:spMkLst>
            <pc:docMk/>
            <pc:sldMk cId="0" sldId="498"/>
            <ac:spMk id="14417" creationId="{694575F6-C8B5-47A2-92A6-5D3A972452A0}"/>
          </ac:spMkLst>
        </pc:spChg>
        <pc:spChg chg="mod">
          <ac:chgData name="Riccardo RONCELLA" userId="4714c69e-1613-49c0-b70c-bfb430bc431f" providerId="ADAL" clId="{BD5AD468-C793-4C74-8D5D-7E8CFF440FAB}" dt="2021-11-26T18:12:55.672" v="1364" actId="14100"/>
          <ac:spMkLst>
            <pc:docMk/>
            <pc:sldMk cId="0" sldId="498"/>
            <ac:spMk id="14418" creationId="{D38E5438-A21D-4B92-9EF1-B67753220225}"/>
          </ac:spMkLst>
        </pc:spChg>
        <pc:spChg chg="mod">
          <ac:chgData name="Riccardo RONCELLA" userId="4714c69e-1613-49c0-b70c-bfb430bc431f" providerId="ADAL" clId="{BD5AD468-C793-4C74-8D5D-7E8CFF440FAB}" dt="2021-11-26T18:12:55.672" v="1364" actId="14100"/>
          <ac:spMkLst>
            <pc:docMk/>
            <pc:sldMk cId="0" sldId="498"/>
            <ac:spMk id="14419" creationId="{0838BA97-91BF-479A-BFAE-4EE55E85CCC2}"/>
          </ac:spMkLst>
        </pc:spChg>
        <pc:spChg chg="mod">
          <ac:chgData name="Riccardo RONCELLA" userId="4714c69e-1613-49c0-b70c-bfb430bc431f" providerId="ADAL" clId="{BD5AD468-C793-4C74-8D5D-7E8CFF440FAB}" dt="2021-11-26T18:12:55.672" v="1364" actId="14100"/>
          <ac:spMkLst>
            <pc:docMk/>
            <pc:sldMk cId="0" sldId="498"/>
            <ac:spMk id="14420" creationId="{C1D49832-AA6F-41B7-AB94-19556DEEC2CB}"/>
          </ac:spMkLst>
        </pc:spChg>
        <pc:spChg chg="mod">
          <ac:chgData name="Riccardo RONCELLA" userId="4714c69e-1613-49c0-b70c-bfb430bc431f" providerId="ADAL" clId="{BD5AD468-C793-4C74-8D5D-7E8CFF440FAB}" dt="2021-11-26T18:12:55.672" v="1364" actId="14100"/>
          <ac:spMkLst>
            <pc:docMk/>
            <pc:sldMk cId="0" sldId="498"/>
            <ac:spMk id="14421" creationId="{154E2835-2130-40BB-BD6B-D40F161947EC}"/>
          </ac:spMkLst>
        </pc:spChg>
        <pc:spChg chg="mod">
          <ac:chgData name="Riccardo RONCELLA" userId="4714c69e-1613-49c0-b70c-bfb430bc431f" providerId="ADAL" clId="{BD5AD468-C793-4C74-8D5D-7E8CFF440FAB}" dt="2021-11-26T18:12:55.672" v="1364" actId="14100"/>
          <ac:spMkLst>
            <pc:docMk/>
            <pc:sldMk cId="0" sldId="498"/>
            <ac:spMk id="14422" creationId="{168518DC-C155-4B52-AA4E-C2A52D90A144}"/>
          </ac:spMkLst>
        </pc:spChg>
        <pc:spChg chg="mod">
          <ac:chgData name="Riccardo RONCELLA" userId="4714c69e-1613-49c0-b70c-bfb430bc431f" providerId="ADAL" clId="{BD5AD468-C793-4C74-8D5D-7E8CFF440FAB}" dt="2021-11-26T18:12:55.672" v="1364" actId="14100"/>
          <ac:spMkLst>
            <pc:docMk/>
            <pc:sldMk cId="0" sldId="498"/>
            <ac:spMk id="14423" creationId="{AD54BCAC-ECE5-42DB-9EED-CDAE6ED9788F}"/>
          </ac:spMkLst>
        </pc:spChg>
        <pc:spChg chg="mod">
          <ac:chgData name="Riccardo RONCELLA" userId="4714c69e-1613-49c0-b70c-bfb430bc431f" providerId="ADAL" clId="{BD5AD468-C793-4C74-8D5D-7E8CFF440FAB}" dt="2021-11-26T18:12:55.672" v="1364" actId="14100"/>
          <ac:spMkLst>
            <pc:docMk/>
            <pc:sldMk cId="0" sldId="498"/>
            <ac:spMk id="14424" creationId="{10E66DD9-6937-4F87-A0DF-A6E058277A50}"/>
          </ac:spMkLst>
        </pc:spChg>
        <pc:spChg chg="mod">
          <ac:chgData name="Riccardo RONCELLA" userId="4714c69e-1613-49c0-b70c-bfb430bc431f" providerId="ADAL" clId="{BD5AD468-C793-4C74-8D5D-7E8CFF440FAB}" dt="2021-11-26T18:12:55.672" v="1364" actId="14100"/>
          <ac:spMkLst>
            <pc:docMk/>
            <pc:sldMk cId="0" sldId="498"/>
            <ac:spMk id="14425" creationId="{0B2B4EF1-D01D-4EA3-AC33-BB61B031ADD0}"/>
          </ac:spMkLst>
        </pc:spChg>
        <pc:spChg chg="mod">
          <ac:chgData name="Riccardo RONCELLA" userId="4714c69e-1613-49c0-b70c-bfb430bc431f" providerId="ADAL" clId="{BD5AD468-C793-4C74-8D5D-7E8CFF440FAB}" dt="2021-11-26T18:12:55.672" v="1364" actId="14100"/>
          <ac:spMkLst>
            <pc:docMk/>
            <pc:sldMk cId="0" sldId="498"/>
            <ac:spMk id="14426" creationId="{9B788885-6F9E-47F1-80B5-35F5194BB165}"/>
          </ac:spMkLst>
        </pc:spChg>
        <pc:spChg chg="mod">
          <ac:chgData name="Riccardo RONCELLA" userId="4714c69e-1613-49c0-b70c-bfb430bc431f" providerId="ADAL" clId="{BD5AD468-C793-4C74-8D5D-7E8CFF440FAB}" dt="2021-11-26T18:12:55.672" v="1364" actId="14100"/>
          <ac:spMkLst>
            <pc:docMk/>
            <pc:sldMk cId="0" sldId="498"/>
            <ac:spMk id="14427" creationId="{74FCAD9D-DF38-4ED4-B9BB-A4C9036EBF5A}"/>
          </ac:spMkLst>
        </pc:spChg>
        <pc:spChg chg="mod">
          <ac:chgData name="Riccardo RONCELLA" userId="4714c69e-1613-49c0-b70c-bfb430bc431f" providerId="ADAL" clId="{BD5AD468-C793-4C74-8D5D-7E8CFF440FAB}" dt="2021-11-26T18:12:55.672" v="1364" actId="14100"/>
          <ac:spMkLst>
            <pc:docMk/>
            <pc:sldMk cId="0" sldId="498"/>
            <ac:spMk id="14428" creationId="{31229E6C-1EC8-4699-84B1-D55394ED8253}"/>
          </ac:spMkLst>
        </pc:spChg>
        <pc:spChg chg="mod">
          <ac:chgData name="Riccardo RONCELLA" userId="4714c69e-1613-49c0-b70c-bfb430bc431f" providerId="ADAL" clId="{BD5AD468-C793-4C74-8D5D-7E8CFF440FAB}" dt="2021-11-26T18:12:55.672" v="1364" actId="14100"/>
          <ac:spMkLst>
            <pc:docMk/>
            <pc:sldMk cId="0" sldId="498"/>
            <ac:spMk id="14429" creationId="{E56A0547-4CA8-4C8F-A637-C000CFDF6FBC}"/>
          </ac:spMkLst>
        </pc:spChg>
        <pc:spChg chg="mod">
          <ac:chgData name="Riccardo RONCELLA" userId="4714c69e-1613-49c0-b70c-bfb430bc431f" providerId="ADAL" clId="{BD5AD468-C793-4C74-8D5D-7E8CFF440FAB}" dt="2021-11-26T18:12:55.672" v="1364" actId="14100"/>
          <ac:spMkLst>
            <pc:docMk/>
            <pc:sldMk cId="0" sldId="498"/>
            <ac:spMk id="14430" creationId="{A5C6B271-ABDA-46A3-8B84-D34E462502C7}"/>
          </ac:spMkLst>
        </pc:spChg>
        <pc:spChg chg="mod">
          <ac:chgData name="Riccardo RONCELLA" userId="4714c69e-1613-49c0-b70c-bfb430bc431f" providerId="ADAL" clId="{BD5AD468-C793-4C74-8D5D-7E8CFF440FAB}" dt="2021-11-26T18:12:55.672" v="1364" actId="14100"/>
          <ac:spMkLst>
            <pc:docMk/>
            <pc:sldMk cId="0" sldId="498"/>
            <ac:spMk id="14431" creationId="{82C87100-5201-4EF5-A3F5-A1FB1DC9ACEA}"/>
          </ac:spMkLst>
        </pc:spChg>
        <pc:spChg chg="mod">
          <ac:chgData name="Riccardo RONCELLA" userId="4714c69e-1613-49c0-b70c-bfb430bc431f" providerId="ADAL" clId="{BD5AD468-C793-4C74-8D5D-7E8CFF440FAB}" dt="2021-11-26T18:12:55.672" v="1364" actId="14100"/>
          <ac:spMkLst>
            <pc:docMk/>
            <pc:sldMk cId="0" sldId="498"/>
            <ac:spMk id="14432" creationId="{C5B05824-B5E9-486A-A35F-1BF9211A0EFB}"/>
          </ac:spMkLst>
        </pc:spChg>
        <pc:spChg chg="mod">
          <ac:chgData name="Riccardo RONCELLA" userId="4714c69e-1613-49c0-b70c-bfb430bc431f" providerId="ADAL" clId="{BD5AD468-C793-4C74-8D5D-7E8CFF440FAB}" dt="2021-11-26T18:12:55.672" v="1364" actId="14100"/>
          <ac:spMkLst>
            <pc:docMk/>
            <pc:sldMk cId="0" sldId="498"/>
            <ac:spMk id="14433" creationId="{F6A87CB9-3B06-4C61-A771-6213C03F2C0E}"/>
          </ac:spMkLst>
        </pc:spChg>
        <pc:spChg chg="mod">
          <ac:chgData name="Riccardo RONCELLA" userId="4714c69e-1613-49c0-b70c-bfb430bc431f" providerId="ADAL" clId="{BD5AD468-C793-4C74-8D5D-7E8CFF440FAB}" dt="2021-11-26T18:12:55.672" v="1364" actId="14100"/>
          <ac:spMkLst>
            <pc:docMk/>
            <pc:sldMk cId="0" sldId="498"/>
            <ac:spMk id="14434" creationId="{58502888-8008-42DB-BA49-E13621D715A7}"/>
          </ac:spMkLst>
        </pc:spChg>
        <pc:spChg chg="mod">
          <ac:chgData name="Riccardo RONCELLA" userId="4714c69e-1613-49c0-b70c-bfb430bc431f" providerId="ADAL" clId="{BD5AD468-C793-4C74-8D5D-7E8CFF440FAB}" dt="2021-11-26T18:12:55.672" v="1364" actId="14100"/>
          <ac:spMkLst>
            <pc:docMk/>
            <pc:sldMk cId="0" sldId="498"/>
            <ac:spMk id="14435" creationId="{330E1D44-1990-46E0-9EB9-7069DF396C93}"/>
          </ac:spMkLst>
        </pc:spChg>
        <pc:spChg chg="mod">
          <ac:chgData name="Riccardo RONCELLA" userId="4714c69e-1613-49c0-b70c-bfb430bc431f" providerId="ADAL" clId="{BD5AD468-C793-4C74-8D5D-7E8CFF440FAB}" dt="2021-11-26T18:12:55.672" v="1364" actId="14100"/>
          <ac:spMkLst>
            <pc:docMk/>
            <pc:sldMk cId="0" sldId="498"/>
            <ac:spMk id="14436" creationId="{8620978E-EE7F-4E29-B23B-968A8E1B4F22}"/>
          </ac:spMkLst>
        </pc:spChg>
        <pc:spChg chg="mod">
          <ac:chgData name="Riccardo RONCELLA" userId="4714c69e-1613-49c0-b70c-bfb430bc431f" providerId="ADAL" clId="{BD5AD468-C793-4C74-8D5D-7E8CFF440FAB}" dt="2021-11-26T18:12:55.672" v="1364" actId="14100"/>
          <ac:spMkLst>
            <pc:docMk/>
            <pc:sldMk cId="0" sldId="498"/>
            <ac:spMk id="14437" creationId="{CE31F742-1795-4A4F-8F93-74851C354B72}"/>
          </ac:spMkLst>
        </pc:spChg>
        <pc:spChg chg="mod">
          <ac:chgData name="Riccardo RONCELLA" userId="4714c69e-1613-49c0-b70c-bfb430bc431f" providerId="ADAL" clId="{BD5AD468-C793-4C74-8D5D-7E8CFF440FAB}" dt="2021-11-26T18:12:55.672" v="1364" actId="14100"/>
          <ac:spMkLst>
            <pc:docMk/>
            <pc:sldMk cId="0" sldId="498"/>
            <ac:spMk id="14438" creationId="{CA1A1C21-579E-439D-9807-2F68978FCAAE}"/>
          </ac:spMkLst>
        </pc:spChg>
        <pc:spChg chg="mod">
          <ac:chgData name="Riccardo RONCELLA" userId="4714c69e-1613-49c0-b70c-bfb430bc431f" providerId="ADAL" clId="{BD5AD468-C793-4C74-8D5D-7E8CFF440FAB}" dt="2021-11-26T18:12:55.672" v="1364" actId="14100"/>
          <ac:spMkLst>
            <pc:docMk/>
            <pc:sldMk cId="0" sldId="498"/>
            <ac:spMk id="14439" creationId="{F1FB54E1-EF3C-4AE5-85E7-FB7F6629C909}"/>
          </ac:spMkLst>
        </pc:spChg>
        <pc:spChg chg="mod">
          <ac:chgData name="Riccardo RONCELLA" userId="4714c69e-1613-49c0-b70c-bfb430bc431f" providerId="ADAL" clId="{BD5AD468-C793-4C74-8D5D-7E8CFF440FAB}" dt="2021-11-26T18:12:55.672" v="1364" actId="14100"/>
          <ac:spMkLst>
            <pc:docMk/>
            <pc:sldMk cId="0" sldId="498"/>
            <ac:spMk id="14440" creationId="{3B3A60DD-52DF-4CCC-8B22-A74E088B11F0}"/>
          </ac:spMkLst>
        </pc:spChg>
        <pc:spChg chg="mod">
          <ac:chgData name="Riccardo RONCELLA" userId="4714c69e-1613-49c0-b70c-bfb430bc431f" providerId="ADAL" clId="{BD5AD468-C793-4C74-8D5D-7E8CFF440FAB}" dt="2021-11-26T18:12:55.672" v="1364" actId="14100"/>
          <ac:spMkLst>
            <pc:docMk/>
            <pc:sldMk cId="0" sldId="498"/>
            <ac:spMk id="14441" creationId="{2E44B8BB-B52F-4183-897A-6F04E7A04E06}"/>
          </ac:spMkLst>
        </pc:spChg>
        <pc:spChg chg="mod">
          <ac:chgData name="Riccardo RONCELLA" userId="4714c69e-1613-49c0-b70c-bfb430bc431f" providerId="ADAL" clId="{BD5AD468-C793-4C74-8D5D-7E8CFF440FAB}" dt="2021-11-26T18:12:55.672" v="1364" actId="14100"/>
          <ac:spMkLst>
            <pc:docMk/>
            <pc:sldMk cId="0" sldId="498"/>
            <ac:spMk id="14442" creationId="{A74B1837-50FA-4C9C-9410-5AC05832FB93}"/>
          </ac:spMkLst>
        </pc:spChg>
        <pc:spChg chg="mod">
          <ac:chgData name="Riccardo RONCELLA" userId="4714c69e-1613-49c0-b70c-bfb430bc431f" providerId="ADAL" clId="{BD5AD468-C793-4C74-8D5D-7E8CFF440FAB}" dt="2021-11-26T18:12:55.672" v="1364" actId="14100"/>
          <ac:spMkLst>
            <pc:docMk/>
            <pc:sldMk cId="0" sldId="498"/>
            <ac:spMk id="14443" creationId="{EFD685B3-D13C-4B66-B173-50DDB22C00F7}"/>
          </ac:spMkLst>
        </pc:spChg>
        <pc:spChg chg="mod">
          <ac:chgData name="Riccardo RONCELLA" userId="4714c69e-1613-49c0-b70c-bfb430bc431f" providerId="ADAL" clId="{BD5AD468-C793-4C74-8D5D-7E8CFF440FAB}" dt="2021-11-26T18:12:55.672" v="1364" actId="14100"/>
          <ac:spMkLst>
            <pc:docMk/>
            <pc:sldMk cId="0" sldId="498"/>
            <ac:spMk id="14444" creationId="{FAD8C2C6-1DC9-43A6-8898-63E0F8F6F09B}"/>
          </ac:spMkLst>
        </pc:spChg>
        <pc:spChg chg="mod">
          <ac:chgData name="Riccardo RONCELLA" userId="4714c69e-1613-49c0-b70c-bfb430bc431f" providerId="ADAL" clId="{BD5AD468-C793-4C74-8D5D-7E8CFF440FAB}" dt="2021-11-26T18:12:55.672" v="1364" actId="14100"/>
          <ac:spMkLst>
            <pc:docMk/>
            <pc:sldMk cId="0" sldId="498"/>
            <ac:spMk id="14445" creationId="{018E967C-631A-4B97-BE21-C401A53BF9C6}"/>
          </ac:spMkLst>
        </pc:spChg>
        <pc:spChg chg="mod">
          <ac:chgData name="Riccardo RONCELLA" userId="4714c69e-1613-49c0-b70c-bfb430bc431f" providerId="ADAL" clId="{BD5AD468-C793-4C74-8D5D-7E8CFF440FAB}" dt="2021-11-26T18:12:55.672" v="1364" actId="14100"/>
          <ac:spMkLst>
            <pc:docMk/>
            <pc:sldMk cId="0" sldId="498"/>
            <ac:spMk id="14446" creationId="{75393232-D9DB-4E3E-8ABA-E106DFA71C10}"/>
          </ac:spMkLst>
        </pc:spChg>
        <pc:spChg chg="mod">
          <ac:chgData name="Riccardo RONCELLA" userId="4714c69e-1613-49c0-b70c-bfb430bc431f" providerId="ADAL" clId="{BD5AD468-C793-4C74-8D5D-7E8CFF440FAB}" dt="2021-11-26T18:12:55.672" v="1364" actId="14100"/>
          <ac:spMkLst>
            <pc:docMk/>
            <pc:sldMk cId="0" sldId="498"/>
            <ac:spMk id="14447" creationId="{A26496E7-341E-43CE-A83C-F6AE08239330}"/>
          </ac:spMkLst>
        </pc:spChg>
        <pc:spChg chg="mod">
          <ac:chgData name="Riccardo RONCELLA" userId="4714c69e-1613-49c0-b70c-bfb430bc431f" providerId="ADAL" clId="{BD5AD468-C793-4C74-8D5D-7E8CFF440FAB}" dt="2021-11-26T18:12:55.672" v="1364" actId="14100"/>
          <ac:spMkLst>
            <pc:docMk/>
            <pc:sldMk cId="0" sldId="498"/>
            <ac:spMk id="14448" creationId="{EFACE056-6A13-4819-9CFC-C903292651DE}"/>
          </ac:spMkLst>
        </pc:spChg>
        <pc:spChg chg="mod">
          <ac:chgData name="Riccardo RONCELLA" userId="4714c69e-1613-49c0-b70c-bfb430bc431f" providerId="ADAL" clId="{BD5AD468-C793-4C74-8D5D-7E8CFF440FAB}" dt="2021-11-26T18:12:55.672" v="1364" actId="14100"/>
          <ac:spMkLst>
            <pc:docMk/>
            <pc:sldMk cId="0" sldId="498"/>
            <ac:spMk id="14449" creationId="{98306CC4-E782-4494-9FDF-5DFB1493623B}"/>
          </ac:spMkLst>
        </pc:spChg>
        <pc:spChg chg="mod">
          <ac:chgData name="Riccardo RONCELLA" userId="4714c69e-1613-49c0-b70c-bfb430bc431f" providerId="ADAL" clId="{BD5AD468-C793-4C74-8D5D-7E8CFF440FAB}" dt="2021-11-26T18:12:55.672" v="1364" actId="14100"/>
          <ac:spMkLst>
            <pc:docMk/>
            <pc:sldMk cId="0" sldId="498"/>
            <ac:spMk id="14450" creationId="{EB2917CC-B080-4AD0-81C1-51BD6D749EC7}"/>
          </ac:spMkLst>
        </pc:spChg>
        <pc:spChg chg="mod">
          <ac:chgData name="Riccardo RONCELLA" userId="4714c69e-1613-49c0-b70c-bfb430bc431f" providerId="ADAL" clId="{BD5AD468-C793-4C74-8D5D-7E8CFF440FAB}" dt="2021-11-26T18:12:55.672" v="1364" actId="14100"/>
          <ac:spMkLst>
            <pc:docMk/>
            <pc:sldMk cId="0" sldId="498"/>
            <ac:spMk id="14451" creationId="{AD95A8E6-1AA9-469F-9F49-CD1ABFD0EA98}"/>
          </ac:spMkLst>
        </pc:spChg>
        <pc:spChg chg="mod">
          <ac:chgData name="Riccardo RONCELLA" userId="4714c69e-1613-49c0-b70c-bfb430bc431f" providerId="ADAL" clId="{BD5AD468-C793-4C74-8D5D-7E8CFF440FAB}" dt="2021-11-26T18:12:55.672" v="1364" actId="14100"/>
          <ac:spMkLst>
            <pc:docMk/>
            <pc:sldMk cId="0" sldId="498"/>
            <ac:spMk id="14452" creationId="{D629EAE4-924A-4DE8-BF6A-5FA28EC4BF8D}"/>
          </ac:spMkLst>
        </pc:spChg>
        <pc:spChg chg="mod">
          <ac:chgData name="Riccardo RONCELLA" userId="4714c69e-1613-49c0-b70c-bfb430bc431f" providerId="ADAL" clId="{BD5AD468-C793-4C74-8D5D-7E8CFF440FAB}" dt="2021-11-26T18:12:55.672" v="1364" actId="14100"/>
          <ac:spMkLst>
            <pc:docMk/>
            <pc:sldMk cId="0" sldId="498"/>
            <ac:spMk id="14453" creationId="{F3559C88-045B-4780-B5B8-964702294FCE}"/>
          </ac:spMkLst>
        </pc:spChg>
        <pc:spChg chg="mod">
          <ac:chgData name="Riccardo RONCELLA" userId="4714c69e-1613-49c0-b70c-bfb430bc431f" providerId="ADAL" clId="{BD5AD468-C793-4C74-8D5D-7E8CFF440FAB}" dt="2021-11-26T18:12:55.672" v="1364" actId="14100"/>
          <ac:spMkLst>
            <pc:docMk/>
            <pc:sldMk cId="0" sldId="498"/>
            <ac:spMk id="14455" creationId="{0BE1D365-DB9D-44DF-8228-8C416EF194BF}"/>
          </ac:spMkLst>
        </pc:spChg>
        <pc:spChg chg="mod">
          <ac:chgData name="Riccardo RONCELLA" userId="4714c69e-1613-49c0-b70c-bfb430bc431f" providerId="ADAL" clId="{BD5AD468-C793-4C74-8D5D-7E8CFF440FAB}" dt="2021-11-26T18:12:55.672" v="1364" actId="14100"/>
          <ac:spMkLst>
            <pc:docMk/>
            <pc:sldMk cId="0" sldId="498"/>
            <ac:spMk id="14456" creationId="{D883DDA7-804F-4F80-9E4D-FDA15DB965ED}"/>
          </ac:spMkLst>
        </pc:spChg>
        <pc:spChg chg="mod">
          <ac:chgData name="Riccardo RONCELLA" userId="4714c69e-1613-49c0-b70c-bfb430bc431f" providerId="ADAL" clId="{BD5AD468-C793-4C74-8D5D-7E8CFF440FAB}" dt="2021-11-26T18:12:55.672" v="1364" actId="14100"/>
          <ac:spMkLst>
            <pc:docMk/>
            <pc:sldMk cId="0" sldId="498"/>
            <ac:spMk id="14457" creationId="{189BE058-3195-4DFF-82AA-3C601DFF504C}"/>
          </ac:spMkLst>
        </pc:spChg>
        <pc:spChg chg="mod">
          <ac:chgData name="Riccardo RONCELLA" userId="4714c69e-1613-49c0-b70c-bfb430bc431f" providerId="ADAL" clId="{BD5AD468-C793-4C74-8D5D-7E8CFF440FAB}" dt="2021-11-26T18:12:55.672" v="1364" actId="14100"/>
          <ac:spMkLst>
            <pc:docMk/>
            <pc:sldMk cId="0" sldId="498"/>
            <ac:spMk id="14458" creationId="{7DB43EB3-DB6A-4EDA-9582-4E993FE20F4D}"/>
          </ac:spMkLst>
        </pc:spChg>
        <pc:spChg chg="mod">
          <ac:chgData name="Riccardo RONCELLA" userId="4714c69e-1613-49c0-b70c-bfb430bc431f" providerId="ADAL" clId="{BD5AD468-C793-4C74-8D5D-7E8CFF440FAB}" dt="2021-11-26T18:12:55.672" v="1364" actId="14100"/>
          <ac:spMkLst>
            <pc:docMk/>
            <pc:sldMk cId="0" sldId="498"/>
            <ac:spMk id="14459" creationId="{83949868-A71C-4397-BCDA-A816BB70E2C8}"/>
          </ac:spMkLst>
        </pc:spChg>
        <pc:spChg chg="mod">
          <ac:chgData name="Riccardo RONCELLA" userId="4714c69e-1613-49c0-b70c-bfb430bc431f" providerId="ADAL" clId="{BD5AD468-C793-4C74-8D5D-7E8CFF440FAB}" dt="2021-11-26T18:12:55.672" v="1364" actId="14100"/>
          <ac:spMkLst>
            <pc:docMk/>
            <pc:sldMk cId="0" sldId="498"/>
            <ac:spMk id="14460" creationId="{1AA87449-B2C9-43A5-BFED-2EF6D0560F62}"/>
          </ac:spMkLst>
        </pc:spChg>
        <pc:spChg chg="mod">
          <ac:chgData name="Riccardo RONCELLA" userId="4714c69e-1613-49c0-b70c-bfb430bc431f" providerId="ADAL" clId="{BD5AD468-C793-4C74-8D5D-7E8CFF440FAB}" dt="2021-11-26T18:12:55.672" v="1364" actId="14100"/>
          <ac:spMkLst>
            <pc:docMk/>
            <pc:sldMk cId="0" sldId="498"/>
            <ac:spMk id="14461" creationId="{FFBD2124-4182-496D-9428-49EE985651C0}"/>
          </ac:spMkLst>
        </pc:spChg>
        <pc:spChg chg="mod">
          <ac:chgData name="Riccardo RONCELLA" userId="4714c69e-1613-49c0-b70c-bfb430bc431f" providerId="ADAL" clId="{BD5AD468-C793-4C74-8D5D-7E8CFF440FAB}" dt="2021-11-26T18:12:55.672" v="1364" actId="14100"/>
          <ac:spMkLst>
            <pc:docMk/>
            <pc:sldMk cId="0" sldId="498"/>
            <ac:spMk id="14462" creationId="{E804448C-E2F8-4C0B-8823-0B33445A4852}"/>
          </ac:spMkLst>
        </pc:spChg>
        <pc:spChg chg="mod">
          <ac:chgData name="Riccardo RONCELLA" userId="4714c69e-1613-49c0-b70c-bfb430bc431f" providerId="ADAL" clId="{BD5AD468-C793-4C74-8D5D-7E8CFF440FAB}" dt="2021-11-26T18:12:55.672" v="1364" actId="14100"/>
          <ac:spMkLst>
            <pc:docMk/>
            <pc:sldMk cId="0" sldId="498"/>
            <ac:spMk id="14463" creationId="{AA87BF0C-94E2-481B-97EC-4CAD0869A5E5}"/>
          </ac:spMkLst>
        </pc:spChg>
        <pc:spChg chg="mod">
          <ac:chgData name="Riccardo RONCELLA" userId="4714c69e-1613-49c0-b70c-bfb430bc431f" providerId="ADAL" clId="{BD5AD468-C793-4C74-8D5D-7E8CFF440FAB}" dt="2021-11-26T18:12:55.672" v="1364" actId="14100"/>
          <ac:spMkLst>
            <pc:docMk/>
            <pc:sldMk cId="0" sldId="498"/>
            <ac:spMk id="14464" creationId="{DB88A90B-683E-4C4C-968F-0F74F21288B9}"/>
          </ac:spMkLst>
        </pc:spChg>
        <pc:spChg chg="mod">
          <ac:chgData name="Riccardo RONCELLA" userId="4714c69e-1613-49c0-b70c-bfb430bc431f" providerId="ADAL" clId="{BD5AD468-C793-4C74-8D5D-7E8CFF440FAB}" dt="2021-11-26T18:12:55.672" v="1364" actId="14100"/>
          <ac:spMkLst>
            <pc:docMk/>
            <pc:sldMk cId="0" sldId="498"/>
            <ac:spMk id="14465" creationId="{7A1932A6-67E7-4D80-B62C-5A8C518DD5FC}"/>
          </ac:spMkLst>
        </pc:spChg>
        <pc:spChg chg="mod">
          <ac:chgData name="Riccardo RONCELLA" userId="4714c69e-1613-49c0-b70c-bfb430bc431f" providerId="ADAL" clId="{BD5AD468-C793-4C74-8D5D-7E8CFF440FAB}" dt="2021-11-26T18:12:55.672" v="1364" actId="14100"/>
          <ac:spMkLst>
            <pc:docMk/>
            <pc:sldMk cId="0" sldId="498"/>
            <ac:spMk id="14466" creationId="{935E3D29-6A2B-4218-A41F-2FF99156EDC6}"/>
          </ac:spMkLst>
        </pc:spChg>
        <pc:spChg chg="mod">
          <ac:chgData name="Riccardo RONCELLA" userId="4714c69e-1613-49c0-b70c-bfb430bc431f" providerId="ADAL" clId="{BD5AD468-C793-4C74-8D5D-7E8CFF440FAB}" dt="2021-11-26T18:12:55.672" v="1364" actId="14100"/>
          <ac:spMkLst>
            <pc:docMk/>
            <pc:sldMk cId="0" sldId="498"/>
            <ac:spMk id="14467" creationId="{C5204617-EE67-4AA5-8486-67D6B587D9B1}"/>
          </ac:spMkLst>
        </pc:spChg>
        <pc:spChg chg="mod">
          <ac:chgData name="Riccardo RONCELLA" userId="4714c69e-1613-49c0-b70c-bfb430bc431f" providerId="ADAL" clId="{BD5AD468-C793-4C74-8D5D-7E8CFF440FAB}" dt="2021-11-26T18:12:55.672" v="1364" actId="14100"/>
          <ac:spMkLst>
            <pc:docMk/>
            <pc:sldMk cId="0" sldId="498"/>
            <ac:spMk id="14468" creationId="{661D5CD9-F38D-495B-8410-98177E64760C}"/>
          </ac:spMkLst>
        </pc:spChg>
        <pc:spChg chg="mod">
          <ac:chgData name="Riccardo RONCELLA" userId="4714c69e-1613-49c0-b70c-bfb430bc431f" providerId="ADAL" clId="{BD5AD468-C793-4C74-8D5D-7E8CFF440FAB}" dt="2021-11-26T18:12:55.672" v="1364" actId="14100"/>
          <ac:spMkLst>
            <pc:docMk/>
            <pc:sldMk cId="0" sldId="498"/>
            <ac:spMk id="14469" creationId="{A7CA1926-CCD7-4084-B882-CE8FC63A8E24}"/>
          </ac:spMkLst>
        </pc:spChg>
        <pc:spChg chg="mod">
          <ac:chgData name="Riccardo RONCELLA" userId="4714c69e-1613-49c0-b70c-bfb430bc431f" providerId="ADAL" clId="{BD5AD468-C793-4C74-8D5D-7E8CFF440FAB}" dt="2021-11-26T18:12:55.672" v="1364" actId="14100"/>
          <ac:spMkLst>
            <pc:docMk/>
            <pc:sldMk cId="0" sldId="498"/>
            <ac:spMk id="14470" creationId="{7422ABA8-7531-48CA-8795-2B96BD459E0B}"/>
          </ac:spMkLst>
        </pc:spChg>
        <pc:spChg chg="mod">
          <ac:chgData name="Riccardo RONCELLA" userId="4714c69e-1613-49c0-b70c-bfb430bc431f" providerId="ADAL" clId="{BD5AD468-C793-4C74-8D5D-7E8CFF440FAB}" dt="2021-11-26T18:12:55.672" v="1364" actId="14100"/>
          <ac:spMkLst>
            <pc:docMk/>
            <pc:sldMk cId="0" sldId="498"/>
            <ac:spMk id="14471" creationId="{36C7F139-DC9C-43E8-90B6-994D1E809F26}"/>
          </ac:spMkLst>
        </pc:spChg>
        <pc:spChg chg="mod">
          <ac:chgData name="Riccardo RONCELLA" userId="4714c69e-1613-49c0-b70c-bfb430bc431f" providerId="ADAL" clId="{BD5AD468-C793-4C74-8D5D-7E8CFF440FAB}" dt="2021-11-26T18:12:55.672" v="1364" actId="14100"/>
          <ac:spMkLst>
            <pc:docMk/>
            <pc:sldMk cId="0" sldId="498"/>
            <ac:spMk id="14472" creationId="{4A0451EF-5D98-4B94-89D9-4D70689FB6E6}"/>
          </ac:spMkLst>
        </pc:spChg>
        <pc:spChg chg="mod">
          <ac:chgData name="Riccardo RONCELLA" userId="4714c69e-1613-49c0-b70c-bfb430bc431f" providerId="ADAL" clId="{BD5AD468-C793-4C74-8D5D-7E8CFF440FAB}" dt="2021-11-26T18:12:55.672" v="1364" actId="14100"/>
          <ac:spMkLst>
            <pc:docMk/>
            <pc:sldMk cId="0" sldId="498"/>
            <ac:spMk id="14473" creationId="{A445C2F8-13D5-4E12-8B6C-5135C16A1CE9}"/>
          </ac:spMkLst>
        </pc:spChg>
        <pc:spChg chg="mod">
          <ac:chgData name="Riccardo RONCELLA" userId="4714c69e-1613-49c0-b70c-bfb430bc431f" providerId="ADAL" clId="{BD5AD468-C793-4C74-8D5D-7E8CFF440FAB}" dt="2021-11-26T18:12:55.672" v="1364" actId="14100"/>
          <ac:spMkLst>
            <pc:docMk/>
            <pc:sldMk cId="0" sldId="498"/>
            <ac:spMk id="14474" creationId="{7FDF07CD-61AF-4160-A489-14795C567929}"/>
          </ac:spMkLst>
        </pc:spChg>
        <pc:spChg chg="mod">
          <ac:chgData name="Riccardo RONCELLA" userId="4714c69e-1613-49c0-b70c-bfb430bc431f" providerId="ADAL" clId="{BD5AD468-C793-4C74-8D5D-7E8CFF440FAB}" dt="2021-11-26T18:12:55.672" v="1364" actId="14100"/>
          <ac:spMkLst>
            <pc:docMk/>
            <pc:sldMk cId="0" sldId="498"/>
            <ac:spMk id="14475" creationId="{678A2B83-7D8D-400A-8D29-28C1390CA592}"/>
          </ac:spMkLst>
        </pc:spChg>
        <pc:spChg chg="mod">
          <ac:chgData name="Riccardo RONCELLA" userId="4714c69e-1613-49c0-b70c-bfb430bc431f" providerId="ADAL" clId="{BD5AD468-C793-4C74-8D5D-7E8CFF440FAB}" dt="2021-11-26T18:12:55.672" v="1364" actId="14100"/>
          <ac:spMkLst>
            <pc:docMk/>
            <pc:sldMk cId="0" sldId="498"/>
            <ac:spMk id="14476" creationId="{5FD2B28C-FF84-478F-9A7F-B1617CF009E5}"/>
          </ac:spMkLst>
        </pc:spChg>
        <pc:spChg chg="mod">
          <ac:chgData name="Riccardo RONCELLA" userId="4714c69e-1613-49c0-b70c-bfb430bc431f" providerId="ADAL" clId="{BD5AD468-C793-4C74-8D5D-7E8CFF440FAB}" dt="2021-11-26T18:12:55.672" v="1364" actId="14100"/>
          <ac:spMkLst>
            <pc:docMk/>
            <pc:sldMk cId="0" sldId="498"/>
            <ac:spMk id="14477" creationId="{A3214C1A-295D-4A5F-A04F-B68CE79F3214}"/>
          </ac:spMkLst>
        </pc:spChg>
        <pc:spChg chg="mod">
          <ac:chgData name="Riccardo RONCELLA" userId="4714c69e-1613-49c0-b70c-bfb430bc431f" providerId="ADAL" clId="{BD5AD468-C793-4C74-8D5D-7E8CFF440FAB}" dt="2021-11-26T18:12:55.672" v="1364" actId="14100"/>
          <ac:spMkLst>
            <pc:docMk/>
            <pc:sldMk cId="0" sldId="498"/>
            <ac:spMk id="14478" creationId="{AEA8AD34-FB79-4B41-AEC4-5120329F124D}"/>
          </ac:spMkLst>
        </pc:spChg>
        <pc:spChg chg="mod">
          <ac:chgData name="Riccardo RONCELLA" userId="4714c69e-1613-49c0-b70c-bfb430bc431f" providerId="ADAL" clId="{BD5AD468-C793-4C74-8D5D-7E8CFF440FAB}" dt="2021-11-26T18:12:55.672" v="1364" actId="14100"/>
          <ac:spMkLst>
            <pc:docMk/>
            <pc:sldMk cId="0" sldId="498"/>
            <ac:spMk id="14479" creationId="{49FB311B-9E9F-4DAF-805C-C08F4FE068ED}"/>
          </ac:spMkLst>
        </pc:spChg>
        <pc:spChg chg="mod">
          <ac:chgData name="Riccardo RONCELLA" userId="4714c69e-1613-49c0-b70c-bfb430bc431f" providerId="ADAL" clId="{BD5AD468-C793-4C74-8D5D-7E8CFF440FAB}" dt="2021-11-26T18:12:55.672" v="1364" actId="14100"/>
          <ac:spMkLst>
            <pc:docMk/>
            <pc:sldMk cId="0" sldId="498"/>
            <ac:spMk id="14480" creationId="{D0DC7DB0-24E6-40BE-94EA-EF2C31703F13}"/>
          </ac:spMkLst>
        </pc:spChg>
        <pc:spChg chg="mod">
          <ac:chgData name="Riccardo RONCELLA" userId="4714c69e-1613-49c0-b70c-bfb430bc431f" providerId="ADAL" clId="{BD5AD468-C793-4C74-8D5D-7E8CFF440FAB}" dt="2021-11-26T18:12:55.672" v="1364" actId="14100"/>
          <ac:spMkLst>
            <pc:docMk/>
            <pc:sldMk cId="0" sldId="498"/>
            <ac:spMk id="14481" creationId="{0209552B-D42D-433F-804E-C4DB2C9FA4B6}"/>
          </ac:spMkLst>
        </pc:spChg>
        <pc:spChg chg="mod">
          <ac:chgData name="Riccardo RONCELLA" userId="4714c69e-1613-49c0-b70c-bfb430bc431f" providerId="ADAL" clId="{BD5AD468-C793-4C74-8D5D-7E8CFF440FAB}" dt="2021-11-26T18:12:55.672" v="1364" actId="14100"/>
          <ac:spMkLst>
            <pc:docMk/>
            <pc:sldMk cId="0" sldId="498"/>
            <ac:spMk id="14482" creationId="{140272BF-35D8-4BD5-9192-A1AC4CF3B063}"/>
          </ac:spMkLst>
        </pc:spChg>
        <pc:spChg chg="mod">
          <ac:chgData name="Riccardo RONCELLA" userId="4714c69e-1613-49c0-b70c-bfb430bc431f" providerId="ADAL" clId="{BD5AD468-C793-4C74-8D5D-7E8CFF440FAB}" dt="2021-11-26T18:12:55.672" v="1364" actId="14100"/>
          <ac:spMkLst>
            <pc:docMk/>
            <pc:sldMk cId="0" sldId="498"/>
            <ac:spMk id="14483" creationId="{C74B61C3-A48A-40CC-AA3C-C31EAAD1CF24}"/>
          </ac:spMkLst>
        </pc:spChg>
        <pc:spChg chg="mod">
          <ac:chgData name="Riccardo RONCELLA" userId="4714c69e-1613-49c0-b70c-bfb430bc431f" providerId="ADAL" clId="{BD5AD468-C793-4C74-8D5D-7E8CFF440FAB}" dt="2021-11-26T18:12:55.672" v="1364" actId="14100"/>
          <ac:spMkLst>
            <pc:docMk/>
            <pc:sldMk cId="0" sldId="498"/>
            <ac:spMk id="14484" creationId="{749CCDA1-1E71-4235-9815-953599C867F0}"/>
          </ac:spMkLst>
        </pc:spChg>
        <pc:spChg chg="mod">
          <ac:chgData name="Riccardo RONCELLA" userId="4714c69e-1613-49c0-b70c-bfb430bc431f" providerId="ADAL" clId="{BD5AD468-C793-4C74-8D5D-7E8CFF440FAB}" dt="2021-11-26T18:12:55.672" v="1364" actId="14100"/>
          <ac:spMkLst>
            <pc:docMk/>
            <pc:sldMk cId="0" sldId="498"/>
            <ac:spMk id="14485" creationId="{5890E9CC-D03B-408A-B05A-01E24C743684}"/>
          </ac:spMkLst>
        </pc:spChg>
        <pc:spChg chg="mod">
          <ac:chgData name="Riccardo RONCELLA" userId="4714c69e-1613-49c0-b70c-bfb430bc431f" providerId="ADAL" clId="{BD5AD468-C793-4C74-8D5D-7E8CFF440FAB}" dt="2021-11-26T18:12:55.672" v="1364" actId="14100"/>
          <ac:spMkLst>
            <pc:docMk/>
            <pc:sldMk cId="0" sldId="498"/>
            <ac:spMk id="14486" creationId="{2F9B426E-4D82-4E48-BEE9-CBE7D74DC126}"/>
          </ac:spMkLst>
        </pc:spChg>
        <pc:spChg chg="mod">
          <ac:chgData name="Riccardo RONCELLA" userId="4714c69e-1613-49c0-b70c-bfb430bc431f" providerId="ADAL" clId="{BD5AD468-C793-4C74-8D5D-7E8CFF440FAB}" dt="2021-11-26T18:12:55.672" v="1364" actId="14100"/>
          <ac:spMkLst>
            <pc:docMk/>
            <pc:sldMk cId="0" sldId="498"/>
            <ac:spMk id="14487" creationId="{B336D27F-5555-4577-BF6E-3473009D54EB}"/>
          </ac:spMkLst>
        </pc:spChg>
        <pc:spChg chg="mod">
          <ac:chgData name="Riccardo RONCELLA" userId="4714c69e-1613-49c0-b70c-bfb430bc431f" providerId="ADAL" clId="{BD5AD468-C793-4C74-8D5D-7E8CFF440FAB}" dt="2021-11-26T18:12:55.672" v="1364" actId="14100"/>
          <ac:spMkLst>
            <pc:docMk/>
            <pc:sldMk cId="0" sldId="498"/>
            <ac:spMk id="14488" creationId="{589524C0-DDCF-43A2-A7F0-47302AB7865D}"/>
          </ac:spMkLst>
        </pc:spChg>
        <pc:spChg chg="mod">
          <ac:chgData name="Riccardo RONCELLA" userId="4714c69e-1613-49c0-b70c-bfb430bc431f" providerId="ADAL" clId="{BD5AD468-C793-4C74-8D5D-7E8CFF440FAB}" dt="2021-11-26T18:12:55.672" v="1364" actId="14100"/>
          <ac:spMkLst>
            <pc:docMk/>
            <pc:sldMk cId="0" sldId="498"/>
            <ac:spMk id="14489" creationId="{56F61074-1226-4E58-92C4-81584709A62C}"/>
          </ac:spMkLst>
        </pc:spChg>
        <pc:spChg chg="mod">
          <ac:chgData name="Riccardo RONCELLA" userId="4714c69e-1613-49c0-b70c-bfb430bc431f" providerId="ADAL" clId="{BD5AD468-C793-4C74-8D5D-7E8CFF440FAB}" dt="2021-11-26T18:12:55.672" v="1364" actId="14100"/>
          <ac:spMkLst>
            <pc:docMk/>
            <pc:sldMk cId="0" sldId="498"/>
            <ac:spMk id="14490" creationId="{F72B2DF7-C0D6-4771-8206-76864D37AB9E}"/>
          </ac:spMkLst>
        </pc:spChg>
        <pc:spChg chg="mod">
          <ac:chgData name="Riccardo RONCELLA" userId="4714c69e-1613-49c0-b70c-bfb430bc431f" providerId="ADAL" clId="{BD5AD468-C793-4C74-8D5D-7E8CFF440FAB}" dt="2021-11-26T18:12:55.672" v="1364" actId="14100"/>
          <ac:spMkLst>
            <pc:docMk/>
            <pc:sldMk cId="0" sldId="498"/>
            <ac:spMk id="14491" creationId="{1B2CB9E8-B695-43AC-B7A9-E52131B81423}"/>
          </ac:spMkLst>
        </pc:spChg>
        <pc:spChg chg="mod">
          <ac:chgData name="Riccardo RONCELLA" userId="4714c69e-1613-49c0-b70c-bfb430bc431f" providerId="ADAL" clId="{BD5AD468-C793-4C74-8D5D-7E8CFF440FAB}" dt="2021-11-26T18:12:55.672" v="1364" actId="14100"/>
          <ac:spMkLst>
            <pc:docMk/>
            <pc:sldMk cId="0" sldId="498"/>
            <ac:spMk id="14492" creationId="{38E7963B-2631-4253-A9CD-323A3D570A2A}"/>
          </ac:spMkLst>
        </pc:spChg>
        <pc:spChg chg="mod">
          <ac:chgData name="Riccardo RONCELLA" userId="4714c69e-1613-49c0-b70c-bfb430bc431f" providerId="ADAL" clId="{BD5AD468-C793-4C74-8D5D-7E8CFF440FAB}" dt="2021-11-26T18:12:55.672" v="1364" actId="14100"/>
          <ac:spMkLst>
            <pc:docMk/>
            <pc:sldMk cId="0" sldId="498"/>
            <ac:spMk id="14493" creationId="{87A7278B-D083-4929-B005-8D080278FA39}"/>
          </ac:spMkLst>
        </pc:spChg>
        <pc:spChg chg="mod">
          <ac:chgData name="Riccardo RONCELLA" userId="4714c69e-1613-49c0-b70c-bfb430bc431f" providerId="ADAL" clId="{BD5AD468-C793-4C74-8D5D-7E8CFF440FAB}" dt="2021-11-26T18:12:55.672" v="1364" actId="14100"/>
          <ac:spMkLst>
            <pc:docMk/>
            <pc:sldMk cId="0" sldId="498"/>
            <ac:spMk id="14494" creationId="{3BCDCA12-C4AF-44A1-B63F-F96C8EDD58A7}"/>
          </ac:spMkLst>
        </pc:spChg>
        <pc:spChg chg="mod">
          <ac:chgData name="Riccardo RONCELLA" userId="4714c69e-1613-49c0-b70c-bfb430bc431f" providerId="ADAL" clId="{BD5AD468-C793-4C74-8D5D-7E8CFF440FAB}" dt="2021-11-26T18:12:55.672" v="1364" actId="14100"/>
          <ac:spMkLst>
            <pc:docMk/>
            <pc:sldMk cId="0" sldId="498"/>
            <ac:spMk id="14495" creationId="{98D4CD3C-5E62-4DE5-ADFF-EFBF2D6A0AD1}"/>
          </ac:spMkLst>
        </pc:spChg>
        <pc:spChg chg="mod">
          <ac:chgData name="Riccardo RONCELLA" userId="4714c69e-1613-49c0-b70c-bfb430bc431f" providerId="ADAL" clId="{BD5AD468-C793-4C74-8D5D-7E8CFF440FAB}" dt="2021-11-26T18:12:55.672" v="1364" actId="14100"/>
          <ac:spMkLst>
            <pc:docMk/>
            <pc:sldMk cId="0" sldId="498"/>
            <ac:spMk id="14496" creationId="{7B3C664F-1D71-4A5A-AEC4-4947BCA85243}"/>
          </ac:spMkLst>
        </pc:spChg>
        <pc:spChg chg="mod">
          <ac:chgData name="Riccardo RONCELLA" userId="4714c69e-1613-49c0-b70c-bfb430bc431f" providerId="ADAL" clId="{BD5AD468-C793-4C74-8D5D-7E8CFF440FAB}" dt="2021-11-26T18:12:55.672" v="1364" actId="14100"/>
          <ac:spMkLst>
            <pc:docMk/>
            <pc:sldMk cId="0" sldId="498"/>
            <ac:spMk id="14497" creationId="{930908D6-7F68-4702-B6D1-595AA5BF4A8B}"/>
          </ac:spMkLst>
        </pc:spChg>
        <pc:spChg chg="mod">
          <ac:chgData name="Riccardo RONCELLA" userId="4714c69e-1613-49c0-b70c-bfb430bc431f" providerId="ADAL" clId="{BD5AD468-C793-4C74-8D5D-7E8CFF440FAB}" dt="2021-11-26T18:12:55.672" v="1364" actId="14100"/>
          <ac:spMkLst>
            <pc:docMk/>
            <pc:sldMk cId="0" sldId="498"/>
            <ac:spMk id="14498" creationId="{52AF4A07-06A7-42D7-B483-13ED914E92D7}"/>
          </ac:spMkLst>
        </pc:spChg>
        <pc:spChg chg="mod">
          <ac:chgData name="Riccardo RONCELLA" userId="4714c69e-1613-49c0-b70c-bfb430bc431f" providerId="ADAL" clId="{BD5AD468-C793-4C74-8D5D-7E8CFF440FAB}" dt="2021-11-26T18:12:55.672" v="1364" actId="14100"/>
          <ac:spMkLst>
            <pc:docMk/>
            <pc:sldMk cId="0" sldId="498"/>
            <ac:spMk id="14499" creationId="{2B2D422A-B896-49A5-8568-0B2781DEA421}"/>
          </ac:spMkLst>
        </pc:spChg>
        <pc:spChg chg="mod">
          <ac:chgData name="Riccardo RONCELLA" userId="4714c69e-1613-49c0-b70c-bfb430bc431f" providerId="ADAL" clId="{BD5AD468-C793-4C74-8D5D-7E8CFF440FAB}" dt="2021-11-26T18:12:55.672" v="1364" actId="14100"/>
          <ac:spMkLst>
            <pc:docMk/>
            <pc:sldMk cId="0" sldId="498"/>
            <ac:spMk id="14500" creationId="{EE771043-1249-4AC5-8517-6B2FAC022F52}"/>
          </ac:spMkLst>
        </pc:spChg>
        <pc:spChg chg="mod">
          <ac:chgData name="Riccardo RONCELLA" userId="4714c69e-1613-49c0-b70c-bfb430bc431f" providerId="ADAL" clId="{BD5AD468-C793-4C74-8D5D-7E8CFF440FAB}" dt="2021-11-26T18:12:55.672" v="1364" actId="14100"/>
          <ac:spMkLst>
            <pc:docMk/>
            <pc:sldMk cId="0" sldId="498"/>
            <ac:spMk id="14501" creationId="{F7838DDA-889E-42F5-BBB4-CD99A811C764}"/>
          </ac:spMkLst>
        </pc:spChg>
        <pc:spChg chg="mod">
          <ac:chgData name="Riccardo RONCELLA" userId="4714c69e-1613-49c0-b70c-bfb430bc431f" providerId="ADAL" clId="{BD5AD468-C793-4C74-8D5D-7E8CFF440FAB}" dt="2021-11-26T18:12:55.672" v="1364" actId="14100"/>
          <ac:spMkLst>
            <pc:docMk/>
            <pc:sldMk cId="0" sldId="498"/>
            <ac:spMk id="14502" creationId="{3AA4A1AA-BC23-4BC3-AAFA-FAAB82451217}"/>
          </ac:spMkLst>
        </pc:spChg>
        <pc:spChg chg="mod">
          <ac:chgData name="Riccardo RONCELLA" userId="4714c69e-1613-49c0-b70c-bfb430bc431f" providerId="ADAL" clId="{BD5AD468-C793-4C74-8D5D-7E8CFF440FAB}" dt="2021-11-26T18:12:55.672" v="1364" actId="14100"/>
          <ac:spMkLst>
            <pc:docMk/>
            <pc:sldMk cId="0" sldId="498"/>
            <ac:spMk id="14503" creationId="{DFEF86FB-3EA3-4B4A-BA5B-AFA54F52914F}"/>
          </ac:spMkLst>
        </pc:spChg>
        <pc:spChg chg="mod">
          <ac:chgData name="Riccardo RONCELLA" userId="4714c69e-1613-49c0-b70c-bfb430bc431f" providerId="ADAL" clId="{BD5AD468-C793-4C74-8D5D-7E8CFF440FAB}" dt="2021-11-26T18:12:55.672" v="1364" actId="14100"/>
          <ac:spMkLst>
            <pc:docMk/>
            <pc:sldMk cId="0" sldId="498"/>
            <ac:spMk id="14504" creationId="{ACEBB769-BF9E-418A-9763-72C4A805E210}"/>
          </ac:spMkLst>
        </pc:spChg>
        <pc:spChg chg="mod">
          <ac:chgData name="Riccardo RONCELLA" userId="4714c69e-1613-49c0-b70c-bfb430bc431f" providerId="ADAL" clId="{BD5AD468-C793-4C74-8D5D-7E8CFF440FAB}" dt="2021-11-26T18:12:55.672" v="1364" actId="14100"/>
          <ac:spMkLst>
            <pc:docMk/>
            <pc:sldMk cId="0" sldId="498"/>
            <ac:spMk id="14505" creationId="{130F16C0-DCDE-4679-8E9B-02018C5B3E54}"/>
          </ac:spMkLst>
        </pc:spChg>
        <pc:spChg chg="mod">
          <ac:chgData name="Riccardo RONCELLA" userId="4714c69e-1613-49c0-b70c-bfb430bc431f" providerId="ADAL" clId="{BD5AD468-C793-4C74-8D5D-7E8CFF440FAB}" dt="2021-11-26T18:12:55.672" v="1364" actId="14100"/>
          <ac:spMkLst>
            <pc:docMk/>
            <pc:sldMk cId="0" sldId="498"/>
            <ac:spMk id="14506" creationId="{ED8C9544-DFD7-497F-BF40-AD018F545F00}"/>
          </ac:spMkLst>
        </pc:spChg>
        <pc:spChg chg="mod">
          <ac:chgData name="Riccardo RONCELLA" userId="4714c69e-1613-49c0-b70c-bfb430bc431f" providerId="ADAL" clId="{BD5AD468-C793-4C74-8D5D-7E8CFF440FAB}" dt="2021-11-26T18:12:55.672" v="1364" actId="14100"/>
          <ac:spMkLst>
            <pc:docMk/>
            <pc:sldMk cId="0" sldId="498"/>
            <ac:spMk id="14507" creationId="{E118BC30-96E7-4733-BD27-C9411FF3FE39}"/>
          </ac:spMkLst>
        </pc:spChg>
        <pc:spChg chg="mod">
          <ac:chgData name="Riccardo RONCELLA" userId="4714c69e-1613-49c0-b70c-bfb430bc431f" providerId="ADAL" clId="{BD5AD468-C793-4C74-8D5D-7E8CFF440FAB}" dt="2021-11-26T18:12:55.672" v="1364" actId="14100"/>
          <ac:spMkLst>
            <pc:docMk/>
            <pc:sldMk cId="0" sldId="498"/>
            <ac:spMk id="14508" creationId="{9B674828-AC42-4AC5-BAF0-3ADD52837A47}"/>
          </ac:spMkLst>
        </pc:spChg>
        <pc:spChg chg="mod">
          <ac:chgData name="Riccardo RONCELLA" userId="4714c69e-1613-49c0-b70c-bfb430bc431f" providerId="ADAL" clId="{BD5AD468-C793-4C74-8D5D-7E8CFF440FAB}" dt="2021-11-26T18:12:55.672" v="1364" actId="14100"/>
          <ac:spMkLst>
            <pc:docMk/>
            <pc:sldMk cId="0" sldId="498"/>
            <ac:spMk id="14509" creationId="{CB13BAE2-43C9-4442-85C8-43087703EEDF}"/>
          </ac:spMkLst>
        </pc:spChg>
        <pc:spChg chg="mod">
          <ac:chgData name="Riccardo RONCELLA" userId="4714c69e-1613-49c0-b70c-bfb430bc431f" providerId="ADAL" clId="{BD5AD468-C793-4C74-8D5D-7E8CFF440FAB}" dt="2021-11-26T18:12:55.672" v="1364" actId="14100"/>
          <ac:spMkLst>
            <pc:docMk/>
            <pc:sldMk cId="0" sldId="498"/>
            <ac:spMk id="14510" creationId="{92B2E7DE-F443-481E-9FBD-2AFDE7E4B619}"/>
          </ac:spMkLst>
        </pc:spChg>
        <pc:spChg chg="mod">
          <ac:chgData name="Riccardo RONCELLA" userId="4714c69e-1613-49c0-b70c-bfb430bc431f" providerId="ADAL" clId="{BD5AD468-C793-4C74-8D5D-7E8CFF440FAB}" dt="2021-11-26T18:12:55.672" v="1364" actId="14100"/>
          <ac:spMkLst>
            <pc:docMk/>
            <pc:sldMk cId="0" sldId="498"/>
            <ac:spMk id="14511" creationId="{952505CE-D704-4EBF-9D86-F9681137761C}"/>
          </ac:spMkLst>
        </pc:spChg>
        <pc:spChg chg="mod">
          <ac:chgData name="Riccardo RONCELLA" userId="4714c69e-1613-49c0-b70c-bfb430bc431f" providerId="ADAL" clId="{BD5AD468-C793-4C74-8D5D-7E8CFF440FAB}" dt="2021-11-26T18:12:55.672" v="1364" actId="14100"/>
          <ac:spMkLst>
            <pc:docMk/>
            <pc:sldMk cId="0" sldId="498"/>
            <ac:spMk id="14512" creationId="{526F0DF3-5C17-4069-A1D8-A2A046E0EF9E}"/>
          </ac:spMkLst>
        </pc:spChg>
        <pc:spChg chg="mod">
          <ac:chgData name="Riccardo RONCELLA" userId="4714c69e-1613-49c0-b70c-bfb430bc431f" providerId="ADAL" clId="{BD5AD468-C793-4C74-8D5D-7E8CFF440FAB}" dt="2021-11-26T18:12:55.672" v="1364" actId="14100"/>
          <ac:spMkLst>
            <pc:docMk/>
            <pc:sldMk cId="0" sldId="498"/>
            <ac:spMk id="14513" creationId="{7A1BD0F3-D609-4382-A4CA-15148886D0C0}"/>
          </ac:spMkLst>
        </pc:spChg>
        <pc:spChg chg="mod">
          <ac:chgData name="Riccardo RONCELLA" userId="4714c69e-1613-49c0-b70c-bfb430bc431f" providerId="ADAL" clId="{BD5AD468-C793-4C74-8D5D-7E8CFF440FAB}" dt="2021-11-26T18:12:55.672" v="1364" actId="14100"/>
          <ac:spMkLst>
            <pc:docMk/>
            <pc:sldMk cId="0" sldId="498"/>
            <ac:spMk id="14514" creationId="{63E39224-58FE-4A4E-A61B-284F6682D347}"/>
          </ac:spMkLst>
        </pc:spChg>
        <pc:spChg chg="mod">
          <ac:chgData name="Riccardo RONCELLA" userId="4714c69e-1613-49c0-b70c-bfb430bc431f" providerId="ADAL" clId="{BD5AD468-C793-4C74-8D5D-7E8CFF440FAB}" dt="2021-11-26T18:12:55.672" v="1364" actId="14100"/>
          <ac:spMkLst>
            <pc:docMk/>
            <pc:sldMk cId="0" sldId="498"/>
            <ac:spMk id="14515" creationId="{D13024ED-E58E-420D-9E55-82B6B7272E42}"/>
          </ac:spMkLst>
        </pc:spChg>
        <pc:spChg chg="mod">
          <ac:chgData name="Riccardo RONCELLA" userId="4714c69e-1613-49c0-b70c-bfb430bc431f" providerId="ADAL" clId="{BD5AD468-C793-4C74-8D5D-7E8CFF440FAB}" dt="2021-11-26T18:12:55.672" v="1364" actId="14100"/>
          <ac:spMkLst>
            <pc:docMk/>
            <pc:sldMk cId="0" sldId="498"/>
            <ac:spMk id="14516" creationId="{83686370-C941-42E4-9410-9D6A58219FA2}"/>
          </ac:spMkLst>
        </pc:spChg>
        <pc:spChg chg="mod">
          <ac:chgData name="Riccardo RONCELLA" userId="4714c69e-1613-49c0-b70c-bfb430bc431f" providerId="ADAL" clId="{BD5AD468-C793-4C74-8D5D-7E8CFF440FAB}" dt="2021-11-26T18:12:55.672" v="1364" actId="14100"/>
          <ac:spMkLst>
            <pc:docMk/>
            <pc:sldMk cId="0" sldId="498"/>
            <ac:spMk id="14517" creationId="{75A77D7F-1843-4D55-9662-C3B69BBB21D8}"/>
          </ac:spMkLst>
        </pc:spChg>
        <pc:spChg chg="mod">
          <ac:chgData name="Riccardo RONCELLA" userId="4714c69e-1613-49c0-b70c-bfb430bc431f" providerId="ADAL" clId="{BD5AD468-C793-4C74-8D5D-7E8CFF440FAB}" dt="2021-11-26T18:12:55.672" v="1364" actId="14100"/>
          <ac:spMkLst>
            <pc:docMk/>
            <pc:sldMk cId="0" sldId="498"/>
            <ac:spMk id="14518" creationId="{DB371FD1-9D0F-499B-9492-B40AC72BD4C4}"/>
          </ac:spMkLst>
        </pc:spChg>
        <pc:spChg chg="mod">
          <ac:chgData name="Riccardo RONCELLA" userId="4714c69e-1613-49c0-b70c-bfb430bc431f" providerId="ADAL" clId="{BD5AD468-C793-4C74-8D5D-7E8CFF440FAB}" dt="2021-11-26T18:12:55.672" v="1364" actId="14100"/>
          <ac:spMkLst>
            <pc:docMk/>
            <pc:sldMk cId="0" sldId="498"/>
            <ac:spMk id="14519" creationId="{22C29457-4599-4B53-8ABC-4FF2B41D9FAA}"/>
          </ac:spMkLst>
        </pc:spChg>
        <pc:spChg chg="mod">
          <ac:chgData name="Riccardo RONCELLA" userId="4714c69e-1613-49c0-b70c-bfb430bc431f" providerId="ADAL" clId="{BD5AD468-C793-4C74-8D5D-7E8CFF440FAB}" dt="2021-11-26T18:12:55.672" v="1364" actId="14100"/>
          <ac:spMkLst>
            <pc:docMk/>
            <pc:sldMk cId="0" sldId="498"/>
            <ac:spMk id="14520" creationId="{200D2827-BD34-4E0B-BFE6-2ECC72C6AC11}"/>
          </ac:spMkLst>
        </pc:spChg>
        <pc:grpChg chg="mod">
          <ac:chgData name="Riccardo RONCELLA" userId="4714c69e-1613-49c0-b70c-bfb430bc431f" providerId="ADAL" clId="{BD5AD468-C793-4C74-8D5D-7E8CFF440FAB}" dt="2021-11-26T18:12:55.672" v="1364" actId="14100"/>
          <ac:grpSpMkLst>
            <pc:docMk/>
            <pc:sldMk cId="0" sldId="498"/>
            <ac:grpSpMk id="14341" creationId="{182615AA-416B-4491-A50F-7CD163D19D55}"/>
          </ac:grpSpMkLst>
        </pc:grpChg>
        <pc:grpChg chg="mod">
          <ac:chgData name="Riccardo RONCELLA" userId="4714c69e-1613-49c0-b70c-bfb430bc431f" providerId="ADAL" clId="{BD5AD468-C793-4C74-8D5D-7E8CFF440FAB}" dt="2021-11-26T18:12:55.672" v="1364" actId="14100"/>
          <ac:grpSpMkLst>
            <pc:docMk/>
            <pc:sldMk cId="0" sldId="498"/>
            <ac:grpSpMk id="14342" creationId="{6C3E7515-31C7-44FE-8B30-BEC596638217}"/>
          </ac:grpSpMkLst>
        </pc:grpChg>
        <pc:grpChg chg="mod">
          <ac:chgData name="Riccardo RONCELLA" userId="4714c69e-1613-49c0-b70c-bfb430bc431f" providerId="ADAL" clId="{BD5AD468-C793-4C74-8D5D-7E8CFF440FAB}" dt="2021-11-26T18:12:55.672" v="1364" actId="14100"/>
          <ac:grpSpMkLst>
            <pc:docMk/>
            <pc:sldMk cId="0" sldId="498"/>
            <ac:grpSpMk id="14346" creationId="{1334DAE9-7DC9-425E-869C-1F1F96FB9AE3}"/>
          </ac:grpSpMkLst>
        </pc:grpChg>
        <pc:grpChg chg="mod">
          <ac:chgData name="Riccardo RONCELLA" userId="4714c69e-1613-49c0-b70c-bfb430bc431f" providerId="ADAL" clId="{BD5AD468-C793-4C74-8D5D-7E8CFF440FAB}" dt="2021-11-26T18:12:55.672" v="1364" actId="14100"/>
          <ac:grpSpMkLst>
            <pc:docMk/>
            <pc:sldMk cId="0" sldId="498"/>
            <ac:grpSpMk id="14347" creationId="{FD06339B-EC08-488E-BC59-1446ACB14403}"/>
          </ac:grpSpMkLst>
        </pc:grpChg>
        <pc:picChg chg="mod">
          <ac:chgData name="Riccardo RONCELLA" userId="4714c69e-1613-49c0-b70c-bfb430bc431f" providerId="ADAL" clId="{BD5AD468-C793-4C74-8D5D-7E8CFF440FAB}" dt="2021-11-26T18:12:55.672" v="1364" actId="14100"/>
          <ac:picMkLst>
            <pc:docMk/>
            <pc:sldMk cId="0" sldId="498"/>
            <ac:picMk id="14345" creationId="{9A3EE2FC-698E-4790-96B2-6CCFA5BACD50}"/>
          </ac:picMkLst>
        </pc:picChg>
        <pc:cxnChg chg="mod">
          <ac:chgData name="Riccardo RONCELLA" userId="4714c69e-1613-49c0-b70c-bfb430bc431f" providerId="ADAL" clId="{BD5AD468-C793-4C74-8D5D-7E8CFF440FAB}" dt="2021-11-26T18:12:55.672" v="1364" actId="14100"/>
          <ac:cxnSpMkLst>
            <pc:docMk/>
            <pc:sldMk cId="0" sldId="498"/>
            <ac:cxnSpMk id="3" creationId="{7D38D769-F8E2-45D8-BB9D-4D31706479F5}"/>
          </ac:cxnSpMkLst>
        </pc:cxnChg>
        <pc:cxnChg chg="mod">
          <ac:chgData name="Riccardo RONCELLA" userId="4714c69e-1613-49c0-b70c-bfb430bc431f" providerId="ADAL" clId="{BD5AD468-C793-4C74-8D5D-7E8CFF440FAB}" dt="2021-11-26T18:12:55.672" v="1364" actId="14100"/>
          <ac:cxnSpMkLst>
            <pc:docMk/>
            <pc:sldMk cId="0" sldId="498"/>
            <ac:cxnSpMk id="11" creationId="{9C53E2F5-7655-4C2B-A9B1-A8A58B10E8DA}"/>
          </ac:cxnSpMkLst>
        </pc:cxnChg>
        <pc:cxnChg chg="mod">
          <ac:chgData name="Riccardo RONCELLA" userId="4714c69e-1613-49c0-b70c-bfb430bc431f" providerId="ADAL" clId="{BD5AD468-C793-4C74-8D5D-7E8CFF440FAB}" dt="2021-11-26T18:12:55.672" v="1364" actId="14100"/>
          <ac:cxnSpMkLst>
            <pc:docMk/>
            <pc:sldMk cId="0" sldId="498"/>
            <ac:cxnSpMk id="12" creationId="{CD9997B5-8749-47D3-94BE-98C996451422}"/>
          </ac:cxnSpMkLst>
        </pc:cxnChg>
        <pc:cxnChg chg="mod">
          <ac:chgData name="Riccardo RONCELLA" userId="4714c69e-1613-49c0-b70c-bfb430bc431f" providerId="ADAL" clId="{BD5AD468-C793-4C74-8D5D-7E8CFF440FAB}" dt="2021-11-26T18:12:55.672" v="1364" actId="14100"/>
          <ac:cxnSpMkLst>
            <pc:docMk/>
            <pc:sldMk cId="0" sldId="498"/>
            <ac:cxnSpMk id="13" creationId="{B71FBCFD-3E4A-48DA-AADD-6A2FC3F67554}"/>
          </ac:cxnSpMkLst>
        </pc:cxnChg>
        <pc:cxnChg chg="mod">
          <ac:chgData name="Riccardo RONCELLA" userId="4714c69e-1613-49c0-b70c-bfb430bc431f" providerId="ADAL" clId="{BD5AD468-C793-4C74-8D5D-7E8CFF440FAB}" dt="2021-11-26T18:12:55.672" v="1364" actId="14100"/>
          <ac:cxnSpMkLst>
            <pc:docMk/>
            <pc:sldMk cId="0" sldId="498"/>
            <ac:cxnSpMk id="192" creationId="{C16524B0-695B-4C1C-9559-68F86C51D865}"/>
          </ac:cxnSpMkLst>
        </pc:cxnChg>
      </pc:sldChg>
      <pc:sldChg chg="del">
        <pc:chgData name="Riccardo RONCELLA" userId="4714c69e-1613-49c0-b70c-bfb430bc431f" providerId="ADAL" clId="{BD5AD468-C793-4C74-8D5D-7E8CFF440FAB}" dt="2021-09-22T14:47:25.748" v="27" actId="47"/>
        <pc:sldMkLst>
          <pc:docMk/>
          <pc:sldMk cId="218012376" sldId="498"/>
        </pc:sldMkLst>
      </pc:sldChg>
      <pc:sldChg chg="del">
        <pc:chgData name="Riccardo RONCELLA" userId="4714c69e-1613-49c0-b70c-bfb430bc431f" providerId="ADAL" clId="{BD5AD468-C793-4C74-8D5D-7E8CFF440FAB}" dt="2021-09-22T14:47:25.748" v="27" actId="47"/>
        <pc:sldMkLst>
          <pc:docMk/>
          <pc:sldMk cId="71296351" sldId="499"/>
        </pc:sldMkLst>
      </pc:sldChg>
      <pc:sldChg chg="del">
        <pc:chgData name="Riccardo RONCELLA" userId="4714c69e-1613-49c0-b70c-bfb430bc431f" providerId="ADAL" clId="{BD5AD468-C793-4C74-8D5D-7E8CFF440FAB}" dt="2021-09-22T14:47:25.748" v="27" actId="47"/>
        <pc:sldMkLst>
          <pc:docMk/>
          <pc:sldMk cId="4199754757" sldId="500"/>
        </pc:sldMkLst>
      </pc:sldChg>
      <pc:sldChg chg="del">
        <pc:chgData name="Riccardo RONCELLA" userId="4714c69e-1613-49c0-b70c-bfb430bc431f" providerId="ADAL" clId="{BD5AD468-C793-4C74-8D5D-7E8CFF440FAB}" dt="2021-09-22T14:47:25.748" v="27" actId="47"/>
        <pc:sldMkLst>
          <pc:docMk/>
          <pc:sldMk cId="3023557926" sldId="501"/>
        </pc:sldMkLst>
      </pc:sldChg>
      <pc:sldChg chg="del">
        <pc:chgData name="Riccardo RONCELLA" userId="4714c69e-1613-49c0-b70c-bfb430bc431f" providerId="ADAL" clId="{BD5AD468-C793-4C74-8D5D-7E8CFF440FAB}" dt="2021-09-22T14:47:25.748" v="27" actId="47"/>
        <pc:sldMkLst>
          <pc:docMk/>
          <pc:sldMk cId="2065394985" sldId="502"/>
        </pc:sldMkLst>
      </pc:sldChg>
      <pc:sldChg chg="del">
        <pc:chgData name="Riccardo RONCELLA" userId="4714c69e-1613-49c0-b70c-bfb430bc431f" providerId="ADAL" clId="{BD5AD468-C793-4C74-8D5D-7E8CFF440FAB}" dt="2021-09-22T14:47:25.748" v="27" actId="47"/>
        <pc:sldMkLst>
          <pc:docMk/>
          <pc:sldMk cId="985178094" sldId="503"/>
        </pc:sldMkLst>
      </pc:sldChg>
      <pc:sldChg chg="del">
        <pc:chgData name="Riccardo RONCELLA" userId="4714c69e-1613-49c0-b70c-bfb430bc431f" providerId="ADAL" clId="{BD5AD468-C793-4C74-8D5D-7E8CFF440FAB}" dt="2021-09-22T14:47:25.748" v="27" actId="47"/>
        <pc:sldMkLst>
          <pc:docMk/>
          <pc:sldMk cId="878404860" sldId="504"/>
        </pc:sldMkLst>
      </pc:sldChg>
      <pc:sldChg chg="del">
        <pc:chgData name="Riccardo RONCELLA" userId="4714c69e-1613-49c0-b70c-bfb430bc431f" providerId="ADAL" clId="{BD5AD468-C793-4C74-8D5D-7E8CFF440FAB}" dt="2021-09-22T14:47:25.748" v="27" actId="47"/>
        <pc:sldMkLst>
          <pc:docMk/>
          <pc:sldMk cId="2561110155" sldId="505"/>
        </pc:sldMkLst>
      </pc:sldChg>
      <pc:sldMasterChg chg="delSldLayout modSldLayout">
        <pc:chgData name="Riccardo RONCELLA" userId="4714c69e-1613-49c0-b70c-bfb430bc431f" providerId="ADAL" clId="{BD5AD468-C793-4C74-8D5D-7E8CFF440FAB}" dt="2021-09-30T14:27:40.513" v="576" actId="20577"/>
        <pc:sldMasterMkLst>
          <pc:docMk/>
          <pc:sldMasterMk cId="411099341" sldId="2147483648"/>
        </pc:sldMasterMkLst>
        <pc:sldLayoutChg chg="modSp mod">
          <pc:chgData name="Riccardo RONCELLA" userId="4714c69e-1613-49c0-b70c-bfb430bc431f" providerId="ADAL" clId="{BD5AD468-C793-4C74-8D5D-7E8CFF440FAB}" dt="2021-09-30T14:27:40.513" v="576" actId="20577"/>
          <pc:sldLayoutMkLst>
            <pc:docMk/>
            <pc:sldMasterMk cId="411099341" sldId="2147483648"/>
            <pc:sldLayoutMk cId="3480862370" sldId="2147483655"/>
          </pc:sldLayoutMkLst>
          <pc:spChg chg="mod">
            <ac:chgData name="Riccardo RONCELLA" userId="4714c69e-1613-49c0-b70c-bfb430bc431f" providerId="ADAL" clId="{BD5AD468-C793-4C74-8D5D-7E8CFF440FAB}" dt="2021-09-30T14:27:40.513" v="576" actId="20577"/>
            <ac:spMkLst>
              <pc:docMk/>
              <pc:sldMasterMk cId="411099341" sldId="2147483648"/>
              <pc:sldLayoutMk cId="3480862370" sldId="2147483655"/>
              <ac:spMk id="5" creationId="{00000000-0000-0000-0000-000000000000}"/>
            </ac:spMkLst>
          </pc:spChg>
        </pc:sldLayoutChg>
        <pc:sldLayoutChg chg="del">
          <pc:chgData name="Riccardo RONCELLA" userId="4714c69e-1613-49c0-b70c-bfb430bc431f" providerId="ADAL" clId="{BD5AD468-C793-4C74-8D5D-7E8CFF440FAB}" dt="2021-09-23T13:39:33.737" v="293" actId="47"/>
          <pc:sldLayoutMkLst>
            <pc:docMk/>
            <pc:sldMasterMk cId="411099341" sldId="2147483648"/>
            <pc:sldLayoutMk cId="3382021986"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4CB06-BF88-4498-840E-9A5B74BA7B76}" type="datetimeFigureOut">
              <a:rPr lang="it-IT" smtClean="0"/>
              <a:t>29/11/2021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EF26F-BB6C-4430-B2FF-2DEEF27B66EA}" type="slidenum">
              <a:rPr lang="it-IT" smtClean="0"/>
              <a:t>‹N›</a:t>
            </a:fld>
            <a:endParaRPr lang="it-IT"/>
          </a:p>
        </p:txBody>
      </p:sp>
    </p:spTree>
    <p:extLst>
      <p:ext uri="{BB962C8B-B14F-4D97-AF65-F5344CB8AC3E}">
        <p14:creationId xmlns:p14="http://schemas.microsoft.com/office/powerpoint/2010/main" val="37447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B1EF26F-BB6C-4430-B2FF-2DEEF27B66EA}" type="slidenum">
              <a:rPr lang="it-IT" smtClean="0"/>
              <a:t>2</a:t>
            </a:fld>
            <a:endParaRPr lang="it-IT"/>
          </a:p>
        </p:txBody>
      </p:sp>
    </p:spTree>
    <p:extLst>
      <p:ext uri="{BB962C8B-B14F-4D97-AF65-F5344CB8AC3E}">
        <p14:creationId xmlns:p14="http://schemas.microsoft.com/office/powerpoint/2010/main" val="243122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a:extLst>
              <a:ext uri="{FF2B5EF4-FFF2-40B4-BE49-F238E27FC236}">
                <a16:creationId xmlns:a16="http://schemas.microsoft.com/office/drawing/2014/main" id="{9A48F6EC-A1B2-44A3-AA4F-AAD52FCC5A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egnaposto note 2">
            <a:extLst>
              <a:ext uri="{FF2B5EF4-FFF2-40B4-BE49-F238E27FC236}">
                <a16:creationId xmlns:a16="http://schemas.microsoft.com/office/drawing/2014/main" id="{9C8413E3-B82B-4E5D-8997-FE06D2B08D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3316" name="Segnaposto numero diapositiva 3">
            <a:extLst>
              <a:ext uri="{FF2B5EF4-FFF2-40B4-BE49-F238E27FC236}">
                <a16:creationId xmlns:a16="http://schemas.microsoft.com/office/drawing/2014/main" id="{0EDD237B-A1FE-45A3-A8B0-B032B3DA14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833AF6-4019-486B-B13A-42AF04322C57}" type="slidenum">
              <a:rPr lang="it-IT" altLang="it-IT">
                <a:latin typeface="Times New Roman" panose="02020603050405020304" pitchFamily="18" charset="0"/>
              </a:rPr>
              <a:pPr>
                <a:spcBef>
                  <a:spcPct val="0"/>
                </a:spcBef>
              </a:pPr>
              <a:t>26</a:t>
            </a:fld>
            <a:endParaRPr lang="it-IT" altLang="it-IT">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C4DB060B-C5CC-4C36-BB7E-5E512EDE93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a:extLst>
              <a:ext uri="{FF2B5EF4-FFF2-40B4-BE49-F238E27FC236}">
                <a16:creationId xmlns:a16="http://schemas.microsoft.com/office/drawing/2014/main" id="{44723F23-F3E1-4B5E-B5B7-E3D2184DF2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0484" name="Segnaposto numero diapositiva 3">
            <a:extLst>
              <a:ext uri="{FF2B5EF4-FFF2-40B4-BE49-F238E27FC236}">
                <a16:creationId xmlns:a16="http://schemas.microsoft.com/office/drawing/2014/main" id="{EFACADDE-6D54-4198-847F-9CAE65F5E0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7C210C-0D23-446F-B52D-4A6BAD3D4448}" type="slidenum">
              <a:rPr lang="it-IT" altLang="it-IT">
                <a:latin typeface="Times New Roman" panose="02020603050405020304" pitchFamily="18" charset="0"/>
              </a:rPr>
              <a:pPr>
                <a:spcBef>
                  <a:spcPct val="0"/>
                </a:spcBef>
              </a:pPr>
              <a:t>31</a:t>
            </a:fld>
            <a:endParaRPr lang="it-IT" altLang="it-IT">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B1EF26F-BB6C-4430-B2FF-2DEEF27B66EA}" type="slidenum">
              <a:rPr lang="it-IT" smtClean="0"/>
              <a:t>38</a:t>
            </a:fld>
            <a:endParaRPr lang="it-IT"/>
          </a:p>
        </p:txBody>
      </p:sp>
    </p:spTree>
    <p:extLst>
      <p:ext uri="{BB962C8B-B14F-4D97-AF65-F5344CB8AC3E}">
        <p14:creationId xmlns:p14="http://schemas.microsoft.com/office/powerpoint/2010/main" val="423590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a:extLst>
              <a:ext uri="{FF2B5EF4-FFF2-40B4-BE49-F238E27FC236}">
                <a16:creationId xmlns:a16="http://schemas.microsoft.com/office/drawing/2014/main" id="{05AD096D-4C7B-4E53-B6A4-6070E4E5C8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egnaposto note 2">
            <a:extLst>
              <a:ext uri="{FF2B5EF4-FFF2-40B4-BE49-F238E27FC236}">
                <a16:creationId xmlns:a16="http://schemas.microsoft.com/office/drawing/2014/main" id="{2CA4FD71-6851-4FD4-869B-2919552514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a:t>Alla relazione tg(fi)= z/r (a/b)^2 si giunge anche nel modo seguente. Calcoliamo il coeff ang della tg alla curva e poi la normale dal m'=-1/m. Possiamo pensare che z=z(r), per cui se derivo rispetto a r f(r,z(r))=costante ottengo df/dr+df/dz dz/dr. Ovvero per l'eq elliss:</a:t>
            </a:r>
          </a:p>
          <a:p>
            <a:pPr eaLnBrk="1" hangingPunct="1">
              <a:spcBef>
                <a:spcPct val="0"/>
              </a:spcBef>
            </a:pPr>
            <a:r>
              <a:rPr lang="it-IT" altLang="it-IT"/>
              <a:t>2r/a^2 + 2z/b^2 dz/dr = 0 da cui dz/dr=z'(r)=-r/z (b/a)^2 e quindi il coeff ang normale (che è anche tg (fi)) è appunto  z/r (a/b)^2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5" name="Segnaposto piè di pagina 4"/>
          <p:cNvSpPr>
            <a:spLocks noGrp="1"/>
          </p:cNvSpPr>
          <p:nvPr>
            <p:ph type="ftr" sz="quarter" idx="11"/>
          </p:nvPr>
        </p:nvSpPr>
        <p:spPr/>
        <p:txBody>
          <a:bodyPr/>
          <a:lstStyle/>
          <a:p>
            <a:r>
              <a:rPr lang="it-IT"/>
              <a:t>Trasformazione tra sistemi di riferimento geodetici</a:t>
            </a:r>
            <a:endParaRPr lang="it-IT" dirty="0"/>
          </a:p>
        </p:txBody>
      </p:sp>
      <p:sp>
        <p:nvSpPr>
          <p:cNvPr id="6" name="Segnaposto numero diapositiva 5"/>
          <p:cNvSpPr>
            <a:spLocks noGrp="1"/>
          </p:cNvSpPr>
          <p:nvPr>
            <p:ph type="sldNum" sz="quarter" idx="12"/>
          </p:nvPr>
        </p:nvSpPr>
        <p:spPr/>
        <p:txBody>
          <a:bodyPr/>
          <a:lstStyle/>
          <a:p>
            <a:fld id="{E8149F7A-3F2F-4E74-9B41-04A30A4F8932}" type="slidenum">
              <a:rPr lang="it-IT" smtClean="0"/>
              <a:t>‹N›</a:t>
            </a:fld>
            <a:endParaRPr lang="it-IT"/>
          </a:p>
        </p:txBody>
      </p:sp>
      <p:cxnSp>
        <p:nvCxnSpPr>
          <p:cNvPr id="7" name="Connettore diritto 6"/>
          <p:cNvCxnSpPr/>
          <p:nvPr userDrawn="1"/>
        </p:nvCxnSpPr>
        <p:spPr>
          <a:xfrm flipV="1">
            <a:off x="595313" y="3537816"/>
            <a:ext cx="11001375" cy="36368"/>
          </a:xfrm>
          <a:prstGeom prst="line">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2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6" name="Segnaposto piè di pagina 5"/>
          <p:cNvSpPr>
            <a:spLocks noGrp="1"/>
          </p:cNvSpPr>
          <p:nvPr>
            <p:ph type="ftr" sz="quarter" idx="11"/>
          </p:nvPr>
        </p:nvSpPr>
        <p:spPr/>
        <p:txBody>
          <a:bodyPr/>
          <a:lstStyle/>
          <a:p>
            <a:r>
              <a:rPr lang="it-IT"/>
              <a:t>Trasformazione tra sistemi di riferimento geodetici</a:t>
            </a:r>
          </a:p>
        </p:txBody>
      </p:sp>
      <p:sp>
        <p:nvSpPr>
          <p:cNvPr id="7" name="Segnaposto numero diapositiva 6"/>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15366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6" name="Segnaposto piè di pagina 5"/>
          <p:cNvSpPr>
            <a:spLocks noGrp="1"/>
          </p:cNvSpPr>
          <p:nvPr>
            <p:ph type="ftr" sz="quarter" idx="11"/>
          </p:nvPr>
        </p:nvSpPr>
        <p:spPr/>
        <p:txBody>
          <a:bodyPr/>
          <a:lstStyle/>
          <a:p>
            <a:r>
              <a:rPr lang="it-IT"/>
              <a:t>Trasformazione tra sistemi di riferimento geodetici</a:t>
            </a:r>
          </a:p>
        </p:txBody>
      </p:sp>
      <p:sp>
        <p:nvSpPr>
          <p:cNvPr id="7" name="Segnaposto numero diapositiva 6"/>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281300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p:cNvSpPr>
            <a:spLocks noGrp="1"/>
          </p:cNvSpPr>
          <p:nvPr>
            <p:ph type="ftr" sz="quarter" idx="11"/>
          </p:nvPr>
        </p:nvSpPr>
        <p:spPr/>
        <p:txBody>
          <a:bodyPr/>
          <a:lstStyle/>
          <a:p>
            <a:r>
              <a:rPr lang="it-IT"/>
              <a:t>Trasformazione tra sistemi di riferimento geodetici</a:t>
            </a:r>
          </a:p>
        </p:txBody>
      </p:sp>
      <p:sp>
        <p:nvSpPr>
          <p:cNvPr id="6" name="Segnaposto numero diapositiva 5"/>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2491918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p:cNvSpPr>
            <a:spLocks noGrp="1"/>
          </p:cNvSpPr>
          <p:nvPr>
            <p:ph type="ftr" sz="quarter" idx="11"/>
          </p:nvPr>
        </p:nvSpPr>
        <p:spPr/>
        <p:txBody>
          <a:bodyPr/>
          <a:lstStyle/>
          <a:p>
            <a:r>
              <a:rPr lang="it-IT"/>
              <a:t>Trasformazione tra sistemi di riferimento geodetici</a:t>
            </a:r>
          </a:p>
        </p:txBody>
      </p:sp>
      <p:sp>
        <p:nvSpPr>
          <p:cNvPr id="6" name="Segnaposto numero diapositiva 5"/>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415641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523875" y="0"/>
            <a:ext cx="10382250" cy="1325563"/>
          </a:xfrm>
        </p:spPr>
        <p:txBody>
          <a:bodyPr>
            <a:normAutofit/>
          </a:bodyPr>
          <a:lstStyle>
            <a:lvl1pPr>
              <a:defRPr sz="3600"/>
            </a:lvl1pPr>
          </a:lstStyle>
          <a:p>
            <a:r>
              <a:rPr lang="it-IT" dirty="0"/>
              <a:t>Fare clic per modificare lo stile del titolo</a:t>
            </a:r>
          </a:p>
        </p:txBody>
      </p:sp>
      <p:sp>
        <p:nvSpPr>
          <p:cNvPr id="5" name="Segnaposto numero diapositiva 4"/>
          <p:cNvSpPr>
            <a:spLocks noGrp="1"/>
          </p:cNvSpPr>
          <p:nvPr>
            <p:ph type="sldNum" sz="quarter" idx="12"/>
          </p:nvPr>
        </p:nvSpPr>
        <p:spPr/>
        <p:txBody>
          <a:bodyPr/>
          <a:lstStyle/>
          <a:p>
            <a:fld id="{E8149F7A-3F2F-4E74-9B41-04A30A4F8932}" type="slidenum">
              <a:rPr lang="it-IT" smtClean="0"/>
              <a:t>‹N›</a:t>
            </a:fld>
            <a:endParaRPr lang="it-IT"/>
          </a:p>
        </p:txBody>
      </p:sp>
      <p:cxnSp>
        <p:nvCxnSpPr>
          <p:cNvPr id="7" name="Connettore diritto 6"/>
          <p:cNvCxnSpPr/>
          <p:nvPr userDrawn="1"/>
        </p:nvCxnSpPr>
        <p:spPr>
          <a:xfrm flipV="1">
            <a:off x="595313" y="885825"/>
            <a:ext cx="11001375" cy="36368"/>
          </a:xfrm>
          <a:prstGeom prst="line">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userDrawn="1"/>
        </p:nvSpPr>
        <p:spPr>
          <a:xfrm>
            <a:off x="8458201" y="6338857"/>
            <a:ext cx="3619500" cy="400110"/>
          </a:xfrm>
          <a:prstGeom prst="rect">
            <a:avLst/>
          </a:prstGeom>
          <a:noFill/>
        </p:spPr>
        <p:txBody>
          <a:bodyPr wrap="square" rtlCol="0">
            <a:spAutoFit/>
          </a:bodyPr>
          <a:lstStyle/>
          <a:p>
            <a:pPr algn="r"/>
            <a:r>
              <a:rPr lang="it-IT" sz="1000" dirty="0">
                <a:solidFill>
                  <a:schemeClr val="tx1">
                    <a:lumMod val="75000"/>
                    <a:lumOff val="25000"/>
                  </a:schemeClr>
                </a:solidFill>
              </a:rPr>
              <a:t>Università degli Studi di Parma - DIA</a:t>
            </a:r>
          </a:p>
          <a:p>
            <a:pPr algn="r"/>
            <a:r>
              <a:rPr lang="it-IT" sz="1000" dirty="0">
                <a:solidFill>
                  <a:schemeClr val="tx1">
                    <a:lumMod val="75000"/>
                    <a:lumOff val="25000"/>
                  </a:schemeClr>
                </a:solidFill>
              </a:rPr>
              <a:t>Cartografia e GIS  	Prof. Riccardo Roncella</a:t>
            </a:r>
            <a:endParaRPr lang="it-IT" dirty="0"/>
          </a:p>
        </p:txBody>
      </p:sp>
      <p:sp>
        <p:nvSpPr>
          <p:cNvPr id="13" name="Segnaposto piè di pagina 4"/>
          <p:cNvSpPr>
            <a:spLocks noGrp="1"/>
          </p:cNvSpPr>
          <p:nvPr>
            <p:ph type="ftr" sz="quarter" idx="11"/>
          </p:nvPr>
        </p:nvSpPr>
        <p:spPr>
          <a:xfrm>
            <a:off x="238124" y="6356350"/>
            <a:ext cx="6648451" cy="365125"/>
          </a:xfrm>
        </p:spPr>
        <p:txBody>
          <a:bodyPr/>
          <a:lstStyle/>
          <a:p>
            <a:r>
              <a:rPr lang="it-IT"/>
              <a:t>Trasformazione tra sistemi di riferimento geodetici</a:t>
            </a:r>
            <a:endParaRPr lang="it-IT" dirty="0"/>
          </a:p>
        </p:txBody>
      </p:sp>
    </p:spTree>
    <p:extLst>
      <p:ext uri="{BB962C8B-B14F-4D97-AF65-F5344CB8AC3E}">
        <p14:creationId xmlns:p14="http://schemas.microsoft.com/office/powerpoint/2010/main" val="401185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p:cNvSpPr>
            <a:spLocks noGrp="1"/>
          </p:cNvSpPr>
          <p:nvPr>
            <p:ph type="ftr" sz="quarter" idx="11"/>
          </p:nvPr>
        </p:nvSpPr>
        <p:spPr/>
        <p:txBody>
          <a:bodyPr/>
          <a:lstStyle/>
          <a:p>
            <a:r>
              <a:rPr lang="it-IT"/>
              <a:t>Trasformazione tra sistemi di riferimento geodetici</a:t>
            </a:r>
          </a:p>
        </p:txBody>
      </p:sp>
      <p:sp>
        <p:nvSpPr>
          <p:cNvPr id="6" name="Segnaposto numero diapositiva 5"/>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102338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5" name="Segnaposto piè di pagina 4"/>
          <p:cNvSpPr>
            <a:spLocks noGrp="1"/>
          </p:cNvSpPr>
          <p:nvPr>
            <p:ph type="ftr" sz="quarter" idx="11"/>
          </p:nvPr>
        </p:nvSpPr>
        <p:spPr/>
        <p:txBody>
          <a:bodyPr/>
          <a:lstStyle/>
          <a:p>
            <a:r>
              <a:rPr lang="it-IT"/>
              <a:t>Trasformazione tra sistemi di riferimento geodetici</a:t>
            </a:r>
          </a:p>
        </p:txBody>
      </p:sp>
      <p:sp>
        <p:nvSpPr>
          <p:cNvPr id="6" name="Segnaposto numero diapositiva 5"/>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356858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11"/>
          </p:nvPr>
        </p:nvSpPr>
        <p:spPr/>
        <p:txBody>
          <a:bodyPr/>
          <a:lstStyle/>
          <a:p>
            <a:r>
              <a:rPr lang="it-IT"/>
              <a:t>Trasformazione tra sistemi di riferimento geodetici</a:t>
            </a:r>
          </a:p>
        </p:txBody>
      </p:sp>
      <p:sp>
        <p:nvSpPr>
          <p:cNvPr id="7" name="Segnaposto numero diapositiva 6"/>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238011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p:cNvSpPr>
            <a:spLocks noGrp="1"/>
          </p:cNvSpPr>
          <p:nvPr>
            <p:ph type="ftr" sz="quarter" idx="11"/>
          </p:nvPr>
        </p:nvSpPr>
        <p:spPr/>
        <p:txBody>
          <a:bodyPr/>
          <a:lstStyle/>
          <a:p>
            <a:r>
              <a:rPr lang="it-IT"/>
              <a:t>Trasformazione tra sistemi di riferimento geodetici</a:t>
            </a:r>
          </a:p>
        </p:txBody>
      </p:sp>
      <p:sp>
        <p:nvSpPr>
          <p:cNvPr id="9" name="Segnaposto numero diapositiva 8"/>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293230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4" name="Segnaposto piè di pagina 3"/>
          <p:cNvSpPr>
            <a:spLocks noGrp="1"/>
          </p:cNvSpPr>
          <p:nvPr>
            <p:ph type="ftr" sz="quarter" idx="11"/>
          </p:nvPr>
        </p:nvSpPr>
        <p:spPr/>
        <p:txBody>
          <a:bodyPr/>
          <a:lstStyle/>
          <a:p>
            <a:r>
              <a:rPr lang="it-IT"/>
              <a:t>Trasformazione tra sistemi di riferimento geodetici</a:t>
            </a:r>
          </a:p>
        </p:txBody>
      </p:sp>
      <p:sp>
        <p:nvSpPr>
          <p:cNvPr id="5" name="Segnaposto numero diapositiva 4"/>
          <p:cNvSpPr>
            <a:spLocks noGrp="1"/>
          </p:cNvSpPr>
          <p:nvPr>
            <p:ph type="sldNum" sz="quarter" idx="12"/>
          </p:nvPr>
        </p:nvSpPr>
        <p:spPr/>
        <p:txBody>
          <a:bodyPr/>
          <a:lstStyle/>
          <a:p>
            <a:fld id="{E8149F7A-3F2F-4E74-9B41-04A30A4F8932}" type="slidenum">
              <a:rPr lang="it-IT" smtClean="0"/>
              <a:t>‹N›</a:t>
            </a:fld>
            <a:endParaRPr lang="it-IT"/>
          </a:p>
        </p:txBody>
      </p:sp>
    </p:spTree>
    <p:extLst>
      <p:ext uri="{BB962C8B-B14F-4D97-AF65-F5344CB8AC3E}">
        <p14:creationId xmlns:p14="http://schemas.microsoft.com/office/powerpoint/2010/main" val="269077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a:t>Trasformazione tra sistemi di riferimento geodetici</a:t>
            </a:r>
          </a:p>
        </p:txBody>
      </p:sp>
      <p:sp>
        <p:nvSpPr>
          <p:cNvPr id="4" name="Segnaposto numero diapositiva 3"/>
          <p:cNvSpPr>
            <a:spLocks noGrp="1"/>
          </p:cNvSpPr>
          <p:nvPr>
            <p:ph type="sldNum" sz="quarter" idx="12"/>
          </p:nvPr>
        </p:nvSpPr>
        <p:spPr/>
        <p:txBody>
          <a:bodyPr/>
          <a:lstStyle/>
          <a:p>
            <a:fld id="{E8149F7A-3F2F-4E74-9B41-04A30A4F8932}" type="slidenum">
              <a:rPr lang="it-IT" smtClean="0"/>
              <a:t>‹N›</a:t>
            </a:fld>
            <a:endParaRPr lang="it-IT"/>
          </a:p>
        </p:txBody>
      </p:sp>
      <p:sp>
        <p:nvSpPr>
          <p:cNvPr id="5" name="CasellaDiTesto 4"/>
          <p:cNvSpPr txBox="1"/>
          <p:nvPr userDrawn="1"/>
        </p:nvSpPr>
        <p:spPr>
          <a:xfrm>
            <a:off x="8280401" y="6338857"/>
            <a:ext cx="3797300" cy="400110"/>
          </a:xfrm>
          <a:prstGeom prst="rect">
            <a:avLst/>
          </a:prstGeom>
          <a:noFill/>
        </p:spPr>
        <p:txBody>
          <a:bodyPr wrap="square" rtlCol="0">
            <a:spAutoFit/>
          </a:bodyPr>
          <a:lstStyle/>
          <a:p>
            <a:pPr algn="r"/>
            <a:r>
              <a:rPr lang="it-IT" sz="1000" dirty="0">
                <a:solidFill>
                  <a:schemeClr val="tx1">
                    <a:lumMod val="75000"/>
                    <a:lumOff val="25000"/>
                  </a:schemeClr>
                </a:solidFill>
              </a:rPr>
              <a:t>Università degli Studi di Parma - DIA</a:t>
            </a:r>
          </a:p>
          <a:p>
            <a:pPr algn="r"/>
            <a:r>
              <a:rPr lang="it-IT" sz="1000" dirty="0">
                <a:solidFill>
                  <a:schemeClr val="tx1">
                    <a:lumMod val="75000"/>
                    <a:lumOff val="25000"/>
                  </a:schemeClr>
                </a:solidFill>
              </a:rPr>
              <a:t>Laboratorio di </a:t>
            </a:r>
            <a:r>
              <a:rPr lang="it-IT" sz="1000" dirty="0" err="1">
                <a:solidFill>
                  <a:schemeClr val="tx1">
                    <a:lumMod val="75000"/>
                    <a:lumOff val="25000"/>
                  </a:schemeClr>
                </a:solidFill>
              </a:rPr>
              <a:t>Geomatica</a:t>
            </a:r>
            <a:r>
              <a:rPr lang="it-IT" sz="1000" dirty="0">
                <a:solidFill>
                  <a:schemeClr val="tx1">
                    <a:lumMod val="75000"/>
                    <a:lumOff val="25000"/>
                  </a:schemeClr>
                </a:solidFill>
              </a:rPr>
              <a:t>	- Prof. Riccardo Roncella</a:t>
            </a:r>
            <a:endParaRPr lang="it-IT" dirty="0"/>
          </a:p>
        </p:txBody>
      </p:sp>
    </p:spTree>
    <p:extLst>
      <p:ext uri="{BB962C8B-B14F-4D97-AF65-F5344CB8AC3E}">
        <p14:creationId xmlns:p14="http://schemas.microsoft.com/office/powerpoint/2010/main" val="348086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ttoparagraf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a:t>Trasformazione tra sistemi di riferimento geodetici</a:t>
            </a:r>
          </a:p>
        </p:txBody>
      </p:sp>
      <p:sp>
        <p:nvSpPr>
          <p:cNvPr id="4" name="Segnaposto numero diapositiva 3"/>
          <p:cNvSpPr>
            <a:spLocks noGrp="1"/>
          </p:cNvSpPr>
          <p:nvPr>
            <p:ph type="sldNum" sz="quarter" idx="12"/>
          </p:nvPr>
        </p:nvSpPr>
        <p:spPr/>
        <p:txBody>
          <a:bodyPr/>
          <a:lstStyle/>
          <a:p>
            <a:fld id="{E8149F7A-3F2F-4E74-9B41-04A30A4F8932}" type="slidenum">
              <a:rPr lang="it-IT" smtClean="0"/>
              <a:t>‹N›</a:t>
            </a:fld>
            <a:endParaRPr lang="it-IT"/>
          </a:p>
        </p:txBody>
      </p:sp>
      <p:sp>
        <p:nvSpPr>
          <p:cNvPr id="5" name="CasellaDiTesto 4"/>
          <p:cNvSpPr txBox="1"/>
          <p:nvPr userDrawn="1"/>
        </p:nvSpPr>
        <p:spPr>
          <a:xfrm>
            <a:off x="8280401" y="6338857"/>
            <a:ext cx="3797300" cy="400110"/>
          </a:xfrm>
          <a:prstGeom prst="rect">
            <a:avLst/>
          </a:prstGeom>
          <a:noFill/>
        </p:spPr>
        <p:txBody>
          <a:bodyPr wrap="square" rtlCol="0">
            <a:spAutoFit/>
          </a:bodyPr>
          <a:lstStyle/>
          <a:p>
            <a:pPr algn="r"/>
            <a:r>
              <a:rPr lang="it-IT" sz="1000" dirty="0">
                <a:solidFill>
                  <a:schemeClr val="tx1">
                    <a:lumMod val="75000"/>
                    <a:lumOff val="25000"/>
                  </a:schemeClr>
                </a:solidFill>
              </a:rPr>
              <a:t>Università degli Studi di Parma - DIA</a:t>
            </a:r>
          </a:p>
          <a:p>
            <a:pPr algn="r"/>
            <a:r>
              <a:rPr lang="it-IT" sz="1000" dirty="0">
                <a:solidFill>
                  <a:schemeClr val="tx1">
                    <a:lumMod val="75000"/>
                    <a:lumOff val="25000"/>
                  </a:schemeClr>
                </a:solidFill>
              </a:rPr>
              <a:t>Cartografia e GIS  	Prof. Riccardo Roncella</a:t>
            </a:r>
            <a:endParaRPr lang="it-IT" dirty="0"/>
          </a:p>
        </p:txBody>
      </p:sp>
      <p:sp>
        <p:nvSpPr>
          <p:cNvPr id="6" name="Titolo 1"/>
          <p:cNvSpPr>
            <a:spLocks noGrp="1"/>
          </p:cNvSpPr>
          <p:nvPr>
            <p:ph type="title"/>
          </p:nvPr>
        </p:nvSpPr>
        <p:spPr>
          <a:xfrm>
            <a:off x="523875" y="0"/>
            <a:ext cx="10382250" cy="1325563"/>
          </a:xfrm>
        </p:spPr>
        <p:txBody>
          <a:bodyPr>
            <a:normAutofit/>
          </a:bodyPr>
          <a:lstStyle>
            <a:lvl1pPr>
              <a:defRPr sz="3600"/>
            </a:lvl1pPr>
          </a:lstStyle>
          <a:p>
            <a:r>
              <a:rPr lang="it-IT"/>
              <a:t>Fare clic per modificare lo stile del titolo</a:t>
            </a:r>
          </a:p>
        </p:txBody>
      </p:sp>
      <p:sp>
        <p:nvSpPr>
          <p:cNvPr id="7" name="Segnaposto contenuto 2"/>
          <p:cNvSpPr>
            <a:spLocks noGrp="1"/>
          </p:cNvSpPr>
          <p:nvPr>
            <p:ph sz="half" idx="1"/>
          </p:nvPr>
        </p:nvSpPr>
        <p:spPr>
          <a:xfrm>
            <a:off x="533399" y="1325562"/>
            <a:ext cx="5402943" cy="4770437"/>
          </a:xfrm>
        </p:spPr>
        <p:txBody>
          <a:bodyPr>
            <a:normAutofit/>
          </a:bodyPr>
          <a:lstStyle>
            <a:lvl1pPr marL="0" indent="0" algn="just">
              <a:buNone/>
              <a:defRPr sz="1600"/>
            </a:lvl1pPr>
          </a:lstStyle>
          <a:p>
            <a:pPr lvl="0"/>
            <a:r>
              <a:rPr lang="it-IT" dirty="0"/>
              <a:t>Modifica gli stili del testo dello schema</a:t>
            </a:r>
          </a:p>
        </p:txBody>
      </p:sp>
    </p:spTree>
    <p:extLst>
      <p:ext uri="{BB962C8B-B14F-4D97-AF65-F5344CB8AC3E}">
        <p14:creationId xmlns:p14="http://schemas.microsoft.com/office/powerpoint/2010/main" val="133880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p:cNvSpPr/>
          <p:nvPr userDrawn="1"/>
        </p:nvSpPr>
        <p:spPr>
          <a:xfrm>
            <a:off x="0" y="6318250"/>
            <a:ext cx="12192000" cy="4318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p:cNvSpPr>
            <a:spLocks noGrp="1"/>
          </p:cNvSpPr>
          <p:nvPr>
            <p:ph type="ftr" sz="quarter" idx="3"/>
          </p:nvPr>
        </p:nvSpPr>
        <p:spPr>
          <a:xfrm>
            <a:off x="238124" y="6356350"/>
            <a:ext cx="6648451" cy="365125"/>
          </a:xfrm>
          <a:prstGeom prst="rect">
            <a:avLst/>
          </a:prstGeom>
        </p:spPr>
        <p:txBody>
          <a:bodyPr vert="horz" lIns="91440" tIns="45720" rIns="91440" bIns="45720" rtlCol="0" anchor="ctr"/>
          <a:lstStyle>
            <a:lvl1pPr algn="l">
              <a:defRPr sz="1600">
                <a:solidFill>
                  <a:schemeClr val="tx1">
                    <a:lumMod val="75000"/>
                    <a:lumOff val="25000"/>
                  </a:schemeClr>
                </a:solidFill>
              </a:defRPr>
            </a:lvl1pPr>
          </a:lstStyle>
          <a:p>
            <a:r>
              <a:rPr lang="it-IT"/>
              <a:t>Trasformazione tra sistemi di riferimento geodetici</a:t>
            </a:r>
            <a:endParaRPr lang="it-IT" dirty="0"/>
          </a:p>
        </p:txBody>
      </p:sp>
      <p:sp>
        <p:nvSpPr>
          <p:cNvPr id="6" name="Segnaposto numero diapositiva 5"/>
          <p:cNvSpPr>
            <a:spLocks noGrp="1"/>
          </p:cNvSpPr>
          <p:nvPr>
            <p:ph type="sldNum" sz="quarter" idx="4"/>
          </p:nvPr>
        </p:nvSpPr>
        <p:spPr>
          <a:xfrm>
            <a:off x="11522075" y="0"/>
            <a:ext cx="66675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8149F7A-3F2F-4E74-9B41-04A30A4F8932}" type="slidenum">
              <a:rPr lang="it-IT" smtClean="0"/>
              <a:pPr/>
              <a:t>‹N›</a:t>
            </a:fld>
            <a:endParaRPr lang="it-IT" dirty="0"/>
          </a:p>
        </p:txBody>
      </p:sp>
    </p:spTree>
    <p:extLst>
      <p:ext uri="{BB962C8B-B14F-4D97-AF65-F5344CB8AC3E}">
        <p14:creationId xmlns:p14="http://schemas.microsoft.com/office/powerpoint/2010/main" val="4110993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61" r:id="rId9"/>
    <p:sldLayoutId id="2147483656" r:id="rId10"/>
    <p:sldLayoutId id="2147483657" r:id="rId11"/>
    <p:sldLayoutId id="2147483658" r:id="rId12"/>
    <p:sldLayoutId id="2147483659"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images.google.it/imgres?imgurl=http://www.miotti.it/images/items/graphic/sta3931m.JPG&amp;imgrefurl=http://www.miotti.it/index.php/item/department/1162/item/6627/sku/16451.html&amp;h=239&amp;w=280&amp;sz=22&amp;hl=it&amp;start=2&amp;um=1&amp;tbnid=eGlF7XQOIUVpzM:&amp;tbnh=97&amp;tbnw=114&amp;prev=/images%3Fq%3Dstadia%26svnum%3D10%26um%3D1%26hl%3Di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3.wmf"/><Relationship Id="rId11" Type="http://schemas.openxmlformats.org/officeDocument/2006/relationships/image" Target="../media/image36.png"/><Relationship Id="rId5" Type="http://schemas.openxmlformats.org/officeDocument/2006/relationships/oleObject" Target="../embeddings/oleObject3.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6.bin"/><Relationship Id="rId1" Type="http://schemas.openxmlformats.org/officeDocument/2006/relationships/slideLayout" Target="../slideLayouts/slideLayout8.xml"/><Relationship Id="rId6" Type="http://schemas.openxmlformats.org/officeDocument/2006/relationships/oleObject" Target="../embeddings/oleObject8.bin"/><Relationship Id="rId5" Type="http://schemas.openxmlformats.org/officeDocument/2006/relationships/image" Target="../media/image38.wmf"/><Relationship Id="rId4" Type="http://schemas.openxmlformats.org/officeDocument/2006/relationships/oleObject" Target="../embeddings/oleObject7.bin"/><Relationship Id="rId9" Type="http://schemas.openxmlformats.org/officeDocument/2006/relationships/image" Target="../media/image40.wmf"/></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10.bin"/><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45.wmf"/><Relationship Id="rId1" Type="http://schemas.openxmlformats.org/officeDocument/2006/relationships/slideLayout" Target="../slideLayouts/slideLayout8.xml"/><Relationship Id="rId6" Type="http://schemas.openxmlformats.org/officeDocument/2006/relationships/image" Target="../media/image47.wmf"/><Relationship Id="rId5" Type="http://schemas.openxmlformats.org/officeDocument/2006/relationships/oleObject" Target="../embeddings/oleObject12.bin"/><Relationship Id="rId4" Type="http://schemas.openxmlformats.org/officeDocument/2006/relationships/image" Target="../media/image46.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13.bin"/><Relationship Id="rId1" Type="http://schemas.openxmlformats.org/officeDocument/2006/relationships/slideLayout" Target="../slideLayouts/slideLayout8.xml"/><Relationship Id="rId6" Type="http://schemas.openxmlformats.org/officeDocument/2006/relationships/oleObject" Target="../embeddings/oleObject15.bin"/><Relationship Id="rId5" Type="http://schemas.openxmlformats.org/officeDocument/2006/relationships/image" Target="../media/image49.wmf"/><Relationship Id="rId4" Type="http://schemas.openxmlformats.org/officeDocument/2006/relationships/oleObject" Target="../embeddings/oleObject14.bin"/><Relationship Id="rId9" Type="http://schemas.openxmlformats.org/officeDocument/2006/relationships/image" Target="../media/image5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slideLayout" Target="../slideLayouts/slideLayout8.xml"/><Relationship Id="rId6" Type="http://schemas.openxmlformats.org/officeDocument/2006/relationships/image" Target="../media/image54.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20.bin"/></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normAutofit fontScale="90000"/>
          </a:bodyPr>
          <a:lstStyle/>
          <a:p>
            <a:r>
              <a:rPr lang="it-IT" dirty="0"/>
              <a:t>LABORATORIO DI GEOMATICA</a:t>
            </a:r>
            <a:br>
              <a:rPr lang="it-IT" dirty="0"/>
            </a:br>
            <a:endParaRPr lang="it-IT" dirty="0"/>
          </a:p>
        </p:txBody>
      </p:sp>
      <p:sp>
        <p:nvSpPr>
          <p:cNvPr id="6" name="Sottotitolo 5"/>
          <p:cNvSpPr>
            <a:spLocks noGrp="1"/>
          </p:cNvSpPr>
          <p:nvPr>
            <p:ph type="subTitle" idx="1"/>
          </p:nvPr>
        </p:nvSpPr>
        <p:spPr>
          <a:xfrm>
            <a:off x="1524000" y="3602037"/>
            <a:ext cx="9144000" cy="2198688"/>
          </a:xfrm>
        </p:spPr>
        <p:txBody>
          <a:bodyPr>
            <a:normAutofit/>
          </a:bodyPr>
          <a:lstStyle/>
          <a:p>
            <a:endParaRPr lang="it-IT" dirty="0"/>
          </a:p>
          <a:p>
            <a:r>
              <a:rPr lang="it-IT" dirty="0"/>
              <a:t>Prof. Riccardo Roncella</a:t>
            </a:r>
          </a:p>
          <a:p>
            <a:endParaRPr lang="it-IT" dirty="0"/>
          </a:p>
          <a:p>
            <a:r>
              <a:rPr lang="it-IT" dirty="0"/>
              <a:t>A. A. 2021/2022</a:t>
            </a:r>
          </a:p>
        </p:txBody>
      </p:sp>
    </p:spTree>
    <p:extLst>
      <p:ext uri="{BB962C8B-B14F-4D97-AF65-F5344CB8AC3E}">
        <p14:creationId xmlns:p14="http://schemas.microsoft.com/office/powerpoint/2010/main" val="3634453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074" descr="D:\dida\disp_topo\teodolite\DSC_0239.JPG">
            <a:extLst>
              <a:ext uri="{FF2B5EF4-FFF2-40B4-BE49-F238E27FC236}">
                <a16:creationId xmlns:a16="http://schemas.microsoft.com/office/drawing/2014/main" id="{21C6DC39-1E24-4611-8643-CA41259BFF6C}"/>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l="34195" t="50352" r="18881" b="19002"/>
          <a:stretch>
            <a:fillRect/>
          </a:stretch>
        </p:blipFill>
        <p:spPr bwMode="auto">
          <a:xfrm>
            <a:off x="2001838" y="2781301"/>
            <a:ext cx="812641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075">
            <a:extLst>
              <a:ext uri="{FF2B5EF4-FFF2-40B4-BE49-F238E27FC236}">
                <a16:creationId xmlns:a16="http://schemas.microsoft.com/office/drawing/2014/main" id="{E4C71B4C-458A-4389-92A3-09B709978605}"/>
              </a:ext>
            </a:extLst>
          </p:cNvPr>
          <p:cNvSpPr txBox="1">
            <a:spLocks noChangeArrowheads="1"/>
          </p:cNvSpPr>
          <p:nvPr/>
        </p:nvSpPr>
        <p:spPr bwMode="auto">
          <a:xfrm>
            <a:off x="1752600" y="152401"/>
            <a:ext cx="86106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Alla rotazione dell’alidada intorno all’asse a</a:t>
            </a:r>
            <a:r>
              <a:rPr lang="it-IT" altLang="it-IT" sz="2000" baseline="-25000" dirty="0">
                <a:latin typeface="+mj-lt"/>
              </a:rPr>
              <a:t>1</a:t>
            </a:r>
            <a:r>
              <a:rPr lang="it-IT" altLang="it-IT" sz="2000" dirty="0">
                <a:latin typeface="+mj-lt"/>
              </a:rPr>
              <a:t> è associata quella dell’indice di lettura sul cerchio azimutale; a quella del cannocchiale intorno all’asse a</a:t>
            </a:r>
            <a:r>
              <a:rPr lang="it-IT" altLang="it-IT" sz="2000" baseline="-25000" dirty="0">
                <a:latin typeface="+mj-lt"/>
              </a:rPr>
              <a:t>2</a:t>
            </a:r>
            <a:r>
              <a:rPr lang="it-IT" altLang="it-IT" sz="2000" dirty="0">
                <a:latin typeface="+mj-lt"/>
              </a:rPr>
              <a:t> è associata quella dell’indice di lettura sul cerchio verticale.</a:t>
            </a:r>
          </a:p>
          <a:p>
            <a:pPr eaLnBrk="1" hangingPunct="1">
              <a:spcBef>
                <a:spcPct val="0"/>
              </a:spcBef>
              <a:buFontTx/>
              <a:buNone/>
            </a:pPr>
            <a:r>
              <a:rPr lang="it-IT" altLang="it-IT" sz="2000" dirty="0">
                <a:latin typeface="+mj-lt"/>
              </a:rPr>
              <a:t>Il display mostra il valore letto sui due cerchi: </a:t>
            </a:r>
          </a:p>
          <a:p>
            <a:pPr eaLnBrk="1" hangingPunct="1">
              <a:spcBef>
                <a:spcPct val="0"/>
              </a:spcBef>
            </a:pPr>
            <a:r>
              <a:rPr lang="it-IT" altLang="it-IT" sz="2000" dirty="0">
                <a:latin typeface="+mj-lt"/>
              </a:rPr>
              <a:t>HA lettura cerchio azimutale (direzione azimutale)</a:t>
            </a:r>
          </a:p>
          <a:p>
            <a:pPr eaLnBrk="1" hangingPunct="1">
              <a:spcBef>
                <a:spcPct val="0"/>
              </a:spcBef>
            </a:pPr>
            <a:r>
              <a:rPr lang="it-IT" altLang="it-IT" sz="2000" dirty="0">
                <a:latin typeface="+mj-lt"/>
              </a:rPr>
              <a:t>VA lettura cerchio verticale (angolo zenitale, se lo Zenit strumentale è zero)</a:t>
            </a:r>
          </a:p>
          <a:p>
            <a:pPr eaLnBrk="1" hangingPunct="1">
              <a:spcBef>
                <a:spcPct val="0"/>
              </a:spcBef>
            </a:pPr>
            <a:r>
              <a:rPr lang="it-IT" altLang="it-IT" sz="2000" dirty="0">
                <a:latin typeface="+mj-lt"/>
              </a:rPr>
              <a:t>DI distanza inclinata (misurabile solo collimando un prisma, con questo teodolite)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260CD5C5-7C7E-415C-AF71-1ACC5062D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313"/>
          <a:stretch>
            <a:fillRect/>
          </a:stretch>
        </p:blipFill>
        <p:spPr bwMode="auto">
          <a:xfrm>
            <a:off x="1524000" y="1009650"/>
            <a:ext cx="3429000" cy="176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ext Box 5">
            <a:extLst>
              <a:ext uri="{FF2B5EF4-FFF2-40B4-BE49-F238E27FC236}">
                <a16:creationId xmlns:a16="http://schemas.microsoft.com/office/drawing/2014/main" id="{27D91291-CE5E-4D4F-B7EC-1AF6558EA3B8}"/>
              </a:ext>
            </a:extLst>
          </p:cNvPr>
          <p:cNvSpPr txBox="1">
            <a:spLocks noChangeArrowheads="1"/>
          </p:cNvSpPr>
          <p:nvPr/>
        </p:nvSpPr>
        <p:spPr bwMode="auto">
          <a:xfrm>
            <a:off x="2105025" y="41275"/>
            <a:ext cx="5183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Lettura ai cerchi: dispositivi elettro-ottici</a:t>
            </a:r>
          </a:p>
        </p:txBody>
      </p:sp>
      <p:sp>
        <p:nvSpPr>
          <p:cNvPr id="9220" name="Text Box 8">
            <a:extLst>
              <a:ext uri="{FF2B5EF4-FFF2-40B4-BE49-F238E27FC236}">
                <a16:creationId xmlns:a16="http://schemas.microsoft.com/office/drawing/2014/main" id="{C184A7D2-6292-4501-92BF-5164AE3D989D}"/>
              </a:ext>
            </a:extLst>
          </p:cNvPr>
          <p:cNvSpPr txBox="1">
            <a:spLocks noChangeArrowheads="1"/>
          </p:cNvSpPr>
          <p:nvPr/>
        </p:nvSpPr>
        <p:spPr bwMode="auto">
          <a:xfrm>
            <a:off x="4870449" y="558801"/>
            <a:ext cx="721280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Lettura incrementale: sul cerchio in vetro si deposita la graduazione, costituita da tratti di divisione opachi; una sorgente luminosa puntiforme illumina il cerchio sottostante, mentre al di sotto un sensore (fotodiodo) misura l’intensità luminosa. Al ruotare dell’alidada, i tratti opachi e trasparenti fanno variare l’intensità registrata. Ciò consente di contare il n. di tratti interi e, interpolando le variazioni del segnale, le frazioni di grado di cui ruota l’alidada.</a:t>
            </a:r>
          </a:p>
        </p:txBody>
      </p:sp>
      <p:sp>
        <p:nvSpPr>
          <p:cNvPr id="9221" name="Rectangle 10">
            <a:extLst>
              <a:ext uri="{FF2B5EF4-FFF2-40B4-BE49-F238E27FC236}">
                <a16:creationId xmlns:a16="http://schemas.microsoft.com/office/drawing/2014/main" id="{3F222761-C9E5-42BE-AAF5-5F9CB05E92B2}"/>
              </a:ext>
            </a:extLst>
          </p:cNvPr>
          <p:cNvSpPr>
            <a:spLocks noChangeArrowheads="1"/>
          </p:cNvSpPr>
          <p:nvPr/>
        </p:nvSpPr>
        <p:spPr bwMode="auto">
          <a:xfrm>
            <a:off x="126272" y="4427539"/>
            <a:ext cx="721280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Sorgenti d’errore: </a:t>
            </a:r>
          </a:p>
          <a:p>
            <a:pPr eaLnBrk="1" hangingPunct="1">
              <a:spcBef>
                <a:spcPct val="0"/>
              </a:spcBef>
            </a:pPr>
            <a:r>
              <a:rPr lang="it-IT" altLang="it-IT" sz="2000" dirty="0">
                <a:latin typeface="+mj-lt"/>
              </a:rPr>
              <a:t>errori accidentali (rumore di misura dell’elettronica)</a:t>
            </a:r>
          </a:p>
          <a:p>
            <a:pPr eaLnBrk="1" hangingPunct="1">
              <a:spcBef>
                <a:spcPct val="0"/>
              </a:spcBef>
            </a:pPr>
            <a:r>
              <a:rPr lang="it-IT" altLang="it-IT" sz="2000" dirty="0">
                <a:latin typeface="+mj-lt"/>
              </a:rPr>
              <a:t>errori sistematici di graduazione del cerchio (meglio avere più testine di lettura)</a:t>
            </a:r>
          </a:p>
          <a:p>
            <a:pPr eaLnBrk="1" hangingPunct="1">
              <a:spcBef>
                <a:spcPct val="0"/>
              </a:spcBef>
              <a:buFontTx/>
              <a:buNone/>
            </a:pPr>
            <a:r>
              <a:rPr lang="it-IT" altLang="it-IT" sz="2000" dirty="0">
                <a:latin typeface="+mj-lt"/>
              </a:rPr>
              <a:t>Precisioni strumentali: da 1.5</a:t>
            </a:r>
            <a:r>
              <a:rPr lang="it-IT" altLang="it-IT" sz="2000" baseline="30000" dirty="0">
                <a:latin typeface="+mj-lt"/>
              </a:rPr>
              <a:t>cc</a:t>
            </a:r>
            <a:r>
              <a:rPr lang="it-IT" altLang="it-IT" sz="2000" dirty="0">
                <a:latin typeface="+mj-lt"/>
              </a:rPr>
              <a:t> a 20</a:t>
            </a:r>
            <a:r>
              <a:rPr lang="it-IT" altLang="it-IT" sz="2000" baseline="30000" dirty="0">
                <a:latin typeface="+mj-lt"/>
              </a:rPr>
              <a:t>cc</a:t>
            </a:r>
            <a:r>
              <a:rPr lang="it-IT" altLang="it-IT" sz="2000" dirty="0">
                <a:latin typeface="+mj-lt"/>
              </a:rPr>
              <a:t> nella maggior parte degli strumenti odierni</a:t>
            </a:r>
          </a:p>
        </p:txBody>
      </p:sp>
      <p:pic>
        <p:nvPicPr>
          <p:cNvPr id="9222" name="Picture 11">
            <a:extLst>
              <a:ext uri="{FF2B5EF4-FFF2-40B4-BE49-F238E27FC236}">
                <a16:creationId xmlns:a16="http://schemas.microsoft.com/office/drawing/2014/main" id="{E3F8BEE4-1C6A-4922-A3CE-D0F9EC229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6" y="3746501"/>
            <a:ext cx="38512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Text Box 9">
            <a:extLst>
              <a:ext uri="{FF2B5EF4-FFF2-40B4-BE49-F238E27FC236}">
                <a16:creationId xmlns:a16="http://schemas.microsoft.com/office/drawing/2014/main" id="{46E39B73-EAEB-4348-BF99-3957A6C2FCE2}"/>
              </a:ext>
            </a:extLst>
          </p:cNvPr>
          <p:cNvSpPr txBox="1">
            <a:spLocks noChangeArrowheads="1"/>
          </p:cNvSpPr>
          <p:nvPr/>
        </p:nvSpPr>
        <p:spPr bwMode="auto">
          <a:xfrm>
            <a:off x="5680076" y="2797176"/>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3" name="Ovale 2">
            <a:extLst>
              <a:ext uri="{FF2B5EF4-FFF2-40B4-BE49-F238E27FC236}">
                <a16:creationId xmlns:a16="http://schemas.microsoft.com/office/drawing/2014/main" id="{B2A38C47-CF10-4617-8466-F6034327A11E}"/>
              </a:ext>
            </a:extLst>
          </p:cNvPr>
          <p:cNvSpPr/>
          <p:nvPr/>
        </p:nvSpPr>
        <p:spPr bwMode="auto">
          <a:xfrm>
            <a:off x="8050214" y="3148014"/>
            <a:ext cx="414337" cy="371475"/>
          </a:xfrm>
          <a:prstGeom prst="ellips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20" name="Ovale 19">
            <a:extLst>
              <a:ext uri="{FF2B5EF4-FFF2-40B4-BE49-F238E27FC236}">
                <a16:creationId xmlns:a16="http://schemas.microsoft.com/office/drawing/2014/main" id="{E126B57E-C463-45E9-9ADD-F7F2F325D266}"/>
              </a:ext>
            </a:extLst>
          </p:cNvPr>
          <p:cNvSpPr/>
          <p:nvPr/>
        </p:nvSpPr>
        <p:spPr bwMode="auto">
          <a:xfrm>
            <a:off x="7075489" y="3148014"/>
            <a:ext cx="414337" cy="371475"/>
          </a:xfrm>
          <a:prstGeom prst="ellips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19" name="Rettangolo 18">
            <a:extLst>
              <a:ext uri="{FF2B5EF4-FFF2-40B4-BE49-F238E27FC236}">
                <a16:creationId xmlns:a16="http://schemas.microsoft.com/office/drawing/2014/main" id="{34DE30D3-FAB6-4048-82FC-B915190AF7F6}"/>
              </a:ext>
            </a:extLst>
          </p:cNvPr>
          <p:cNvSpPr/>
          <p:nvPr/>
        </p:nvSpPr>
        <p:spPr bwMode="auto">
          <a:xfrm>
            <a:off x="6829426" y="2970214"/>
            <a:ext cx="233363" cy="7270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9227" name="CasellaDiTesto 7">
            <a:extLst>
              <a:ext uri="{FF2B5EF4-FFF2-40B4-BE49-F238E27FC236}">
                <a16:creationId xmlns:a16="http://schemas.microsoft.com/office/drawing/2014/main" id="{0812AC9B-3604-473B-87BA-4B890CA8BC0A}"/>
              </a:ext>
            </a:extLst>
          </p:cNvPr>
          <p:cNvSpPr txBox="1">
            <a:spLocks noChangeArrowheads="1"/>
          </p:cNvSpPr>
          <p:nvPr/>
        </p:nvSpPr>
        <p:spPr bwMode="auto">
          <a:xfrm>
            <a:off x="3017044" y="3148014"/>
            <a:ext cx="3548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Vista da sotto il cerchio: il fotodiodo sotto il cerchio riceve intensità di luce variabile </a:t>
            </a:r>
            <a:r>
              <a:rPr lang="it-IT" altLang="it-IT" sz="1800" dirty="0" err="1">
                <a:latin typeface="+mj-lt"/>
              </a:rPr>
              <a:t>sinusoidalmente</a:t>
            </a:r>
            <a:r>
              <a:rPr lang="it-IT" altLang="it-IT" sz="1800" dirty="0">
                <a:latin typeface="+mj-lt"/>
              </a:rPr>
              <a:t> al passaggio dei tratti di graduazione</a:t>
            </a:r>
          </a:p>
        </p:txBody>
      </p:sp>
      <p:cxnSp>
        <p:nvCxnSpPr>
          <p:cNvPr id="21" name="Connettore 4 20">
            <a:extLst>
              <a:ext uri="{FF2B5EF4-FFF2-40B4-BE49-F238E27FC236}">
                <a16:creationId xmlns:a16="http://schemas.microsoft.com/office/drawing/2014/main" id="{FA792392-FC1B-4B90-911C-2AA09EE86249}"/>
              </a:ext>
            </a:extLst>
          </p:cNvPr>
          <p:cNvCxnSpPr>
            <a:endCxn id="9227" idx="1"/>
          </p:cNvCxnSpPr>
          <p:nvPr/>
        </p:nvCxnSpPr>
        <p:spPr>
          <a:xfrm rot="16200000" flipH="1">
            <a:off x="1808957" y="2540003"/>
            <a:ext cx="1385887" cy="1030287"/>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Rettangolo 22">
            <a:extLst>
              <a:ext uri="{FF2B5EF4-FFF2-40B4-BE49-F238E27FC236}">
                <a16:creationId xmlns:a16="http://schemas.microsoft.com/office/drawing/2014/main" id="{25CC8303-7AD9-49FA-967D-9E87EA34F081}"/>
              </a:ext>
            </a:extLst>
          </p:cNvPr>
          <p:cNvSpPr/>
          <p:nvPr/>
        </p:nvSpPr>
        <p:spPr bwMode="auto">
          <a:xfrm>
            <a:off x="8150225" y="2981326"/>
            <a:ext cx="234950" cy="7270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24" name="Rettangolo 23">
            <a:extLst>
              <a:ext uri="{FF2B5EF4-FFF2-40B4-BE49-F238E27FC236}">
                <a16:creationId xmlns:a16="http://schemas.microsoft.com/office/drawing/2014/main" id="{33A4E878-16D9-4CC5-BDD0-F1457FF1A477}"/>
              </a:ext>
            </a:extLst>
          </p:cNvPr>
          <p:cNvSpPr/>
          <p:nvPr/>
        </p:nvSpPr>
        <p:spPr bwMode="auto">
          <a:xfrm>
            <a:off x="7512050" y="2978151"/>
            <a:ext cx="234950" cy="7270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25" name="Ovale 24">
            <a:extLst>
              <a:ext uri="{FF2B5EF4-FFF2-40B4-BE49-F238E27FC236}">
                <a16:creationId xmlns:a16="http://schemas.microsoft.com/office/drawing/2014/main" id="{80B98D88-B988-4C53-B89C-90820C4CCD20}"/>
              </a:ext>
            </a:extLst>
          </p:cNvPr>
          <p:cNvSpPr/>
          <p:nvPr/>
        </p:nvSpPr>
        <p:spPr bwMode="auto">
          <a:xfrm>
            <a:off x="7532689" y="5305426"/>
            <a:ext cx="415925" cy="371475"/>
          </a:xfrm>
          <a:prstGeom prst="ellips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26" name="Rettangolo 25">
            <a:extLst>
              <a:ext uri="{FF2B5EF4-FFF2-40B4-BE49-F238E27FC236}">
                <a16:creationId xmlns:a16="http://schemas.microsoft.com/office/drawing/2014/main" id="{BBF05D3D-40C7-4CE6-897C-2A215A39F972}"/>
              </a:ext>
            </a:extLst>
          </p:cNvPr>
          <p:cNvSpPr/>
          <p:nvPr/>
        </p:nvSpPr>
        <p:spPr bwMode="auto">
          <a:xfrm>
            <a:off x="7732713" y="5127626"/>
            <a:ext cx="234950" cy="7270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27" name="Ovale 26">
            <a:extLst>
              <a:ext uri="{FF2B5EF4-FFF2-40B4-BE49-F238E27FC236}">
                <a16:creationId xmlns:a16="http://schemas.microsoft.com/office/drawing/2014/main" id="{5786F108-B599-4D5C-94B5-74FAC795E9E9}"/>
              </a:ext>
            </a:extLst>
          </p:cNvPr>
          <p:cNvSpPr/>
          <p:nvPr/>
        </p:nvSpPr>
        <p:spPr bwMode="auto">
          <a:xfrm>
            <a:off x="8543926" y="5327651"/>
            <a:ext cx="415925" cy="371475"/>
          </a:xfrm>
          <a:prstGeom prst="ellips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28" name="Rettangolo 27">
            <a:extLst>
              <a:ext uri="{FF2B5EF4-FFF2-40B4-BE49-F238E27FC236}">
                <a16:creationId xmlns:a16="http://schemas.microsoft.com/office/drawing/2014/main" id="{6B5A204C-8E8F-4327-9171-4CF87B5DDACA}"/>
              </a:ext>
            </a:extLst>
          </p:cNvPr>
          <p:cNvSpPr/>
          <p:nvPr/>
        </p:nvSpPr>
        <p:spPr bwMode="auto">
          <a:xfrm>
            <a:off x="8539163" y="5149851"/>
            <a:ext cx="234950" cy="7270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cxnSp>
        <p:nvCxnSpPr>
          <p:cNvPr id="4" name="Connettore 2 3">
            <a:extLst>
              <a:ext uri="{FF2B5EF4-FFF2-40B4-BE49-F238E27FC236}">
                <a16:creationId xmlns:a16="http://schemas.microsoft.com/office/drawing/2014/main" id="{0605D40D-9D1B-4D3E-B17A-10B8691B864D}"/>
              </a:ext>
            </a:extLst>
          </p:cNvPr>
          <p:cNvCxnSpPr/>
          <p:nvPr/>
        </p:nvCxnSpPr>
        <p:spPr>
          <a:xfrm>
            <a:off x="7281863" y="3598864"/>
            <a:ext cx="0" cy="327025"/>
          </a:xfrm>
          <a:prstGeom prst="straightConnector1">
            <a:avLst/>
          </a:prstGeom>
          <a:ln w="1905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93A1B7A4-095E-47F8-AD7C-047D29BFE693}"/>
              </a:ext>
            </a:extLst>
          </p:cNvPr>
          <p:cNvCxnSpPr/>
          <p:nvPr/>
        </p:nvCxnSpPr>
        <p:spPr>
          <a:xfrm>
            <a:off x="8256588" y="3751263"/>
            <a:ext cx="0" cy="1039812"/>
          </a:xfrm>
          <a:prstGeom prst="straightConnector1">
            <a:avLst/>
          </a:prstGeom>
          <a:ln w="1905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760F5AD0-8D56-4FF9-A450-E3E932324CB2}"/>
              </a:ext>
            </a:extLst>
          </p:cNvPr>
          <p:cNvCxnSpPr/>
          <p:nvPr/>
        </p:nvCxnSpPr>
        <p:spPr>
          <a:xfrm flipV="1">
            <a:off x="7850188" y="4540251"/>
            <a:ext cx="0" cy="517525"/>
          </a:xfrm>
          <a:prstGeom prst="straightConnector1">
            <a:avLst/>
          </a:prstGeom>
          <a:ln w="1905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4E18C7E1-F6D1-4801-924B-F6C8BCD1C159}"/>
              </a:ext>
            </a:extLst>
          </p:cNvPr>
          <p:cNvCxnSpPr/>
          <p:nvPr/>
        </p:nvCxnSpPr>
        <p:spPr>
          <a:xfrm flipV="1">
            <a:off x="8688388" y="4575176"/>
            <a:ext cx="0" cy="517525"/>
          </a:xfrm>
          <a:prstGeom prst="straightConnector1">
            <a:avLst/>
          </a:prstGeom>
          <a:ln w="1905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84FF58F2-6A29-428D-A530-592FB33F3C0D}"/>
              </a:ext>
            </a:extLst>
          </p:cNvPr>
          <p:cNvSpPr txBox="1">
            <a:spLocks noChangeArrowheads="1"/>
          </p:cNvSpPr>
          <p:nvPr/>
        </p:nvSpPr>
        <p:spPr bwMode="auto">
          <a:xfrm>
            <a:off x="164757" y="1371600"/>
            <a:ext cx="1177187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L’errore della singola lettura dipende da più fattori:</a:t>
            </a:r>
          </a:p>
          <a:p>
            <a:pPr eaLnBrk="1" hangingPunct="1">
              <a:spcBef>
                <a:spcPct val="0"/>
              </a:spcBef>
              <a:buFontTx/>
              <a:buNone/>
            </a:pPr>
            <a:endParaRPr lang="it-IT" altLang="it-IT" sz="2000" dirty="0">
              <a:latin typeface="+mj-lt"/>
            </a:endParaRPr>
          </a:p>
          <a:p>
            <a:pPr eaLnBrk="1" hangingPunct="1">
              <a:spcBef>
                <a:spcPct val="0"/>
              </a:spcBef>
            </a:pPr>
            <a:r>
              <a:rPr lang="it-IT" altLang="it-IT" sz="2000" dirty="0">
                <a:latin typeface="+mj-lt"/>
              </a:rPr>
              <a:t> errore di collimazione (in effetti un errore di puntamento dell’operatore)</a:t>
            </a:r>
          </a:p>
          <a:p>
            <a:pPr eaLnBrk="1" hangingPunct="1">
              <a:spcBef>
                <a:spcPct val="0"/>
              </a:spcBef>
            </a:pPr>
            <a:r>
              <a:rPr lang="it-IT" altLang="it-IT" sz="2000" dirty="0">
                <a:latin typeface="+mj-lt"/>
              </a:rPr>
              <a:t> errore di graduazione/interpolazione del cerchio</a:t>
            </a:r>
          </a:p>
          <a:p>
            <a:pPr eaLnBrk="1" hangingPunct="1">
              <a:spcBef>
                <a:spcPct val="0"/>
              </a:spcBef>
            </a:pPr>
            <a:r>
              <a:rPr lang="it-IT" altLang="it-IT" sz="2000" dirty="0">
                <a:latin typeface="+mj-lt"/>
              </a:rPr>
              <a:t> errori residui di verticalità e rettifica dello strumento</a:t>
            </a:r>
          </a:p>
          <a:p>
            <a:pPr eaLnBrk="1" hangingPunct="1">
              <a:spcBef>
                <a:spcPct val="0"/>
              </a:spcBef>
            </a:pPr>
            <a:r>
              <a:rPr lang="it-IT" altLang="it-IT" sz="2000" dirty="0">
                <a:latin typeface="+mj-lt"/>
              </a:rPr>
              <a:t> errori di puntamento dovuti alla rifrazione atmosferica</a:t>
            </a:r>
          </a:p>
          <a:p>
            <a:pPr eaLnBrk="1" hangingPunct="1">
              <a:spcBef>
                <a:spcPct val="0"/>
              </a:spcBef>
            </a:pPr>
            <a:r>
              <a:rPr lang="it-IT" altLang="it-IT" sz="2000" dirty="0">
                <a:latin typeface="+mj-lt"/>
              </a:rPr>
              <a:t> errori legati alla stabilità del supporto (treppiede, pilastrino)</a:t>
            </a:r>
          </a:p>
          <a:p>
            <a:pPr eaLnBrk="1" hangingPunct="1">
              <a:spcBef>
                <a:spcPct val="0"/>
              </a:spcBef>
              <a:buFontTx/>
              <a:buNone/>
            </a:pPr>
            <a:endParaRPr lang="it-IT" altLang="it-IT" sz="2000" dirty="0">
              <a:latin typeface="+mj-lt"/>
            </a:endParaRPr>
          </a:p>
          <a:p>
            <a:pPr eaLnBrk="1" hangingPunct="1">
              <a:spcBef>
                <a:spcPct val="0"/>
              </a:spcBef>
              <a:buFontTx/>
              <a:buNone/>
            </a:pPr>
            <a:r>
              <a:rPr lang="it-IT" altLang="it-IT" sz="2000" dirty="0">
                <a:latin typeface="+mj-lt"/>
              </a:rPr>
              <a:t>La precisione strumentale, ovvero l’errore strumentale “in condizioni ideali” fornito dalla casa costruttrice, si raggiunge solo con grande cura, operando su pilastrino, eseguendo collimazioni ripetute e rendendo accidentali i </a:t>
            </a:r>
            <a:r>
              <a:rPr lang="it-IT" altLang="it-IT" sz="2000" dirty="0" err="1">
                <a:latin typeface="+mj-lt"/>
              </a:rPr>
              <a:t>sistematismi</a:t>
            </a:r>
            <a:r>
              <a:rPr lang="it-IT" altLang="it-IT" sz="2000" dirty="0">
                <a:latin typeface="+mj-lt"/>
              </a:rPr>
              <a:t> (es. rimettendo in bolla più volte). Questo è tanto più vero quanto più la precisione dello strumento è elevata.</a:t>
            </a:r>
          </a:p>
        </p:txBody>
      </p:sp>
      <p:sp>
        <p:nvSpPr>
          <p:cNvPr id="10243" name="Text Box 3">
            <a:extLst>
              <a:ext uri="{FF2B5EF4-FFF2-40B4-BE49-F238E27FC236}">
                <a16:creationId xmlns:a16="http://schemas.microsoft.com/office/drawing/2014/main" id="{152C259E-00E8-4B01-A04E-4C5B62CFCA32}"/>
              </a:ext>
            </a:extLst>
          </p:cNvPr>
          <p:cNvSpPr txBox="1">
            <a:spLocks noChangeArrowheads="1"/>
          </p:cNvSpPr>
          <p:nvPr/>
        </p:nvSpPr>
        <p:spPr bwMode="auto">
          <a:xfrm>
            <a:off x="1091718" y="269876"/>
            <a:ext cx="7143104"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Cause di errore nelle letture degli angoli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5">
            <a:extLst>
              <a:ext uri="{FF2B5EF4-FFF2-40B4-BE49-F238E27FC236}">
                <a16:creationId xmlns:a16="http://schemas.microsoft.com/office/drawing/2014/main" id="{C5B3B405-A66E-45BE-9E84-6B01B0A6CD6F}"/>
              </a:ext>
            </a:extLst>
          </p:cNvPr>
          <p:cNvGrpSpPr>
            <a:grpSpLocks noChangeAspect="1"/>
          </p:cNvGrpSpPr>
          <p:nvPr/>
        </p:nvGrpSpPr>
        <p:grpSpPr bwMode="auto">
          <a:xfrm>
            <a:off x="3802834" y="1423987"/>
            <a:ext cx="2128838" cy="3429000"/>
            <a:chOff x="528" y="1662"/>
            <a:chExt cx="623" cy="1004"/>
          </a:xfrm>
        </p:grpSpPr>
        <p:sp>
          <p:nvSpPr>
            <p:cNvPr id="11283" name="Freeform 16">
              <a:extLst>
                <a:ext uri="{FF2B5EF4-FFF2-40B4-BE49-F238E27FC236}">
                  <a16:creationId xmlns:a16="http://schemas.microsoft.com/office/drawing/2014/main" id="{DB983912-664B-4DFC-A9F5-BF3EA0C2CA71}"/>
                </a:ext>
              </a:extLst>
            </p:cNvPr>
            <p:cNvSpPr>
              <a:spLocks noChangeAspect="1"/>
            </p:cNvSpPr>
            <p:nvPr/>
          </p:nvSpPr>
          <p:spPr bwMode="auto">
            <a:xfrm>
              <a:off x="833" y="2501"/>
              <a:ext cx="76" cy="65"/>
            </a:xfrm>
            <a:custGeom>
              <a:avLst/>
              <a:gdLst>
                <a:gd name="T0" fmla="*/ 2 w 93"/>
                <a:gd name="T1" fmla="*/ 0 h 78"/>
                <a:gd name="T2" fmla="*/ 0 w 93"/>
                <a:gd name="T3" fmla="*/ 3 h 78"/>
                <a:gd name="T4" fmla="*/ 2 w 93"/>
                <a:gd name="T5" fmla="*/ 3 h 78"/>
                <a:gd name="T6" fmla="*/ 2 w 93"/>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78">
                  <a:moveTo>
                    <a:pt x="54" y="0"/>
                  </a:moveTo>
                  <a:lnTo>
                    <a:pt x="0" y="78"/>
                  </a:lnTo>
                  <a:lnTo>
                    <a:pt x="93" y="78"/>
                  </a:lnTo>
                  <a:lnTo>
                    <a:pt x="54" y="0"/>
                  </a:lnTo>
                  <a:close/>
                </a:path>
              </a:pathLst>
            </a:custGeom>
            <a:solidFill>
              <a:srgbClr val="FF3399"/>
            </a:solidFill>
            <a:ln w="12700">
              <a:solidFill>
                <a:srgbClr val="FFFF00"/>
              </a:solidFill>
              <a:prstDash val="solid"/>
              <a:round/>
              <a:headEnd/>
              <a:tailEnd/>
            </a:ln>
          </p:spPr>
          <p:txBody>
            <a:bodyPr/>
            <a:lstStyle/>
            <a:p>
              <a:endParaRPr lang="it-IT">
                <a:latin typeface="+mj-lt"/>
              </a:endParaRPr>
            </a:p>
          </p:txBody>
        </p:sp>
        <p:sp>
          <p:nvSpPr>
            <p:cNvPr id="11284" name="Freeform 17">
              <a:extLst>
                <a:ext uri="{FF2B5EF4-FFF2-40B4-BE49-F238E27FC236}">
                  <a16:creationId xmlns:a16="http://schemas.microsoft.com/office/drawing/2014/main" id="{BA3CA2CD-EBB2-48B3-8FF5-6BF537FC0C60}"/>
                </a:ext>
              </a:extLst>
            </p:cNvPr>
            <p:cNvSpPr>
              <a:spLocks noChangeAspect="1"/>
            </p:cNvSpPr>
            <p:nvPr/>
          </p:nvSpPr>
          <p:spPr bwMode="auto">
            <a:xfrm>
              <a:off x="626" y="2078"/>
              <a:ext cx="112" cy="470"/>
            </a:xfrm>
            <a:custGeom>
              <a:avLst/>
              <a:gdLst>
                <a:gd name="T0" fmla="*/ 1 w 187"/>
                <a:gd name="T1" fmla="*/ 0 h 785"/>
                <a:gd name="T2" fmla="*/ 1 w 187"/>
                <a:gd name="T3" fmla="*/ 1 h 785"/>
                <a:gd name="T4" fmla="*/ 1 w 187"/>
                <a:gd name="T5" fmla="*/ 1 h 785"/>
                <a:gd name="T6" fmla="*/ 0 w 187"/>
                <a:gd name="T7" fmla="*/ 1 h 785"/>
                <a:gd name="T8" fmla="*/ 1 w 187"/>
                <a:gd name="T9" fmla="*/ 1 h 785"/>
                <a:gd name="T10" fmla="*/ 1 w 187"/>
                <a:gd name="T11" fmla="*/ 1 h 785"/>
                <a:gd name="T12" fmla="*/ 1 w 187"/>
                <a:gd name="T13" fmla="*/ 1 h 785"/>
                <a:gd name="T14" fmla="*/ 1 w 187"/>
                <a:gd name="T15" fmla="*/ 1 h 785"/>
                <a:gd name="T16" fmla="*/ 1 w 187"/>
                <a:gd name="T17" fmla="*/ 1 h 785"/>
                <a:gd name="T18" fmla="*/ 1 w 187"/>
                <a:gd name="T19" fmla="*/ 1 h 785"/>
                <a:gd name="T20" fmla="*/ 1 w 187"/>
                <a:gd name="T21" fmla="*/ 1 h 785"/>
                <a:gd name="T22" fmla="*/ 1 w 187"/>
                <a:gd name="T23" fmla="*/ 1 h 785"/>
                <a:gd name="T24" fmla="*/ 1 w 187"/>
                <a:gd name="T25" fmla="*/ 1 h 785"/>
                <a:gd name="T26" fmla="*/ 1 w 187"/>
                <a:gd name="T27" fmla="*/ 1 h 785"/>
                <a:gd name="T28" fmla="*/ 1 w 187"/>
                <a:gd name="T29" fmla="*/ 1 h 785"/>
                <a:gd name="T30" fmla="*/ 1 w 187"/>
                <a:gd name="T31" fmla="*/ 1 h 785"/>
                <a:gd name="T32" fmla="*/ 1 w 187"/>
                <a:gd name="T33" fmla="*/ 1 h 785"/>
                <a:gd name="T34" fmla="*/ 1 w 187"/>
                <a:gd name="T35" fmla="*/ 1 h 785"/>
                <a:gd name="T36" fmla="*/ 1 w 187"/>
                <a:gd name="T37" fmla="*/ 1 h 785"/>
                <a:gd name="T38" fmla="*/ 1 w 187"/>
                <a:gd name="T39" fmla="*/ 1 h 785"/>
                <a:gd name="T40" fmla="*/ 1 w 187"/>
                <a:gd name="T41" fmla="*/ 1 h 785"/>
                <a:gd name="T42" fmla="*/ 1 w 187"/>
                <a:gd name="T43" fmla="*/ 1 h 785"/>
                <a:gd name="T44" fmla="*/ 1 w 187"/>
                <a:gd name="T45" fmla="*/ 1 h 7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7" h="785">
                  <a:moveTo>
                    <a:pt x="29" y="0"/>
                  </a:moveTo>
                  <a:lnTo>
                    <a:pt x="24" y="43"/>
                  </a:lnTo>
                  <a:lnTo>
                    <a:pt x="24" y="100"/>
                  </a:lnTo>
                  <a:lnTo>
                    <a:pt x="0" y="143"/>
                  </a:lnTo>
                  <a:lnTo>
                    <a:pt x="15" y="210"/>
                  </a:lnTo>
                  <a:lnTo>
                    <a:pt x="15" y="244"/>
                  </a:lnTo>
                  <a:lnTo>
                    <a:pt x="24" y="359"/>
                  </a:lnTo>
                  <a:lnTo>
                    <a:pt x="24" y="383"/>
                  </a:lnTo>
                  <a:lnTo>
                    <a:pt x="24" y="445"/>
                  </a:lnTo>
                  <a:lnTo>
                    <a:pt x="29" y="493"/>
                  </a:lnTo>
                  <a:lnTo>
                    <a:pt x="20" y="526"/>
                  </a:lnTo>
                  <a:lnTo>
                    <a:pt x="10" y="608"/>
                  </a:lnTo>
                  <a:lnTo>
                    <a:pt x="15" y="780"/>
                  </a:lnTo>
                  <a:lnTo>
                    <a:pt x="34" y="785"/>
                  </a:lnTo>
                  <a:lnTo>
                    <a:pt x="87" y="780"/>
                  </a:lnTo>
                  <a:lnTo>
                    <a:pt x="111" y="780"/>
                  </a:lnTo>
                  <a:lnTo>
                    <a:pt x="139" y="756"/>
                  </a:lnTo>
                  <a:lnTo>
                    <a:pt x="144" y="646"/>
                  </a:lnTo>
                  <a:lnTo>
                    <a:pt x="154" y="641"/>
                  </a:lnTo>
                  <a:lnTo>
                    <a:pt x="163" y="598"/>
                  </a:lnTo>
                  <a:lnTo>
                    <a:pt x="168" y="550"/>
                  </a:lnTo>
                  <a:lnTo>
                    <a:pt x="178" y="474"/>
                  </a:lnTo>
                  <a:lnTo>
                    <a:pt x="187" y="416"/>
                  </a:lnTo>
                </a:path>
              </a:pathLst>
            </a:custGeom>
            <a:solidFill>
              <a:srgbClr val="CC9900"/>
            </a:solidFill>
            <a:ln w="0">
              <a:solidFill>
                <a:srgbClr val="CC6600"/>
              </a:solidFill>
              <a:prstDash val="solid"/>
              <a:round/>
              <a:headEnd/>
              <a:tailEnd/>
            </a:ln>
          </p:spPr>
          <p:txBody>
            <a:bodyPr/>
            <a:lstStyle/>
            <a:p>
              <a:endParaRPr lang="it-IT">
                <a:latin typeface="+mj-lt"/>
              </a:endParaRPr>
            </a:p>
          </p:txBody>
        </p:sp>
        <p:sp>
          <p:nvSpPr>
            <p:cNvPr id="11285" name="Freeform 18">
              <a:extLst>
                <a:ext uri="{FF2B5EF4-FFF2-40B4-BE49-F238E27FC236}">
                  <a16:creationId xmlns:a16="http://schemas.microsoft.com/office/drawing/2014/main" id="{3E5D6027-B564-48BB-874F-BC6FA1C61829}"/>
                </a:ext>
              </a:extLst>
            </p:cNvPr>
            <p:cNvSpPr>
              <a:spLocks noChangeAspect="1"/>
            </p:cNvSpPr>
            <p:nvPr/>
          </p:nvSpPr>
          <p:spPr bwMode="auto">
            <a:xfrm>
              <a:off x="824" y="2573"/>
              <a:ext cx="55" cy="67"/>
            </a:xfrm>
            <a:custGeom>
              <a:avLst/>
              <a:gdLst>
                <a:gd name="T0" fmla="*/ 1 w 92"/>
                <a:gd name="T1" fmla="*/ 0 h 112"/>
                <a:gd name="T2" fmla="*/ 1 w 92"/>
                <a:gd name="T3" fmla="*/ 1 h 112"/>
                <a:gd name="T4" fmla="*/ 1 w 92"/>
                <a:gd name="T5" fmla="*/ 1 h 112"/>
                <a:gd name="T6" fmla="*/ 1 w 92"/>
                <a:gd name="T7" fmla="*/ 1 h 112"/>
                <a:gd name="T8" fmla="*/ 1 w 92"/>
                <a:gd name="T9" fmla="*/ 1 h 112"/>
                <a:gd name="T10" fmla="*/ 1 w 92"/>
                <a:gd name="T11" fmla="*/ 1 h 112"/>
                <a:gd name="T12" fmla="*/ 1 w 92"/>
                <a:gd name="T13" fmla="*/ 1 h 112"/>
                <a:gd name="T14" fmla="*/ 0 w 92"/>
                <a:gd name="T15" fmla="*/ 1 h 112"/>
                <a:gd name="T16" fmla="*/ 1 w 92"/>
                <a:gd name="T17" fmla="*/ 1 h 112"/>
                <a:gd name="T18" fmla="*/ 1 w 92"/>
                <a:gd name="T19" fmla="*/ 1 h 112"/>
                <a:gd name="T20" fmla="*/ 1 w 92"/>
                <a:gd name="T21" fmla="*/ 1 h 112"/>
                <a:gd name="T22" fmla="*/ 1 w 92"/>
                <a:gd name="T23" fmla="*/ 0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2" h="112">
                  <a:moveTo>
                    <a:pt x="84" y="0"/>
                  </a:moveTo>
                  <a:lnTo>
                    <a:pt x="92" y="19"/>
                  </a:lnTo>
                  <a:lnTo>
                    <a:pt x="92" y="42"/>
                  </a:lnTo>
                  <a:lnTo>
                    <a:pt x="83" y="62"/>
                  </a:lnTo>
                  <a:lnTo>
                    <a:pt x="67" y="88"/>
                  </a:lnTo>
                  <a:lnTo>
                    <a:pt x="52" y="107"/>
                  </a:lnTo>
                  <a:lnTo>
                    <a:pt x="24" y="112"/>
                  </a:lnTo>
                  <a:lnTo>
                    <a:pt x="0" y="110"/>
                  </a:lnTo>
                  <a:lnTo>
                    <a:pt x="28" y="96"/>
                  </a:lnTo>
                  <a:lnTo>
                    <a:pt x="52" y="70"/>
                  </a:lnTo>
                  <a:lnTo>
                    <a:pt x="68" y="45"/>
                  </a:lnTo>
                  <a:lnTo>
                    <a:pt x="84" y="0"/>
                  </a:lnTo>
                  <a:close/>
                </a:path>
              </a:pathLst>
            </a:custGeom>
            <a:solidFill>
              <a:schemeClr val="folHlink"/>
            </a:solidFill>
            <a:ln w="0">
              <a:solidFill>
                <a:srgbClr val="000000"/>
              </a:solidFill>
              <a:prstDash val="solid"/>
              <a:round/>
              <a:headEnd/>
              <a:tailEnd/>
            </a:ln>
          </p:spPr>
          <p:txBody>
            <a:bodyPr/>
            <a:lstStyle/>
            <a:p>
              <a:endParaRPr lang="it-IT">
                <a:latin typeface="+mj-lt"/>
              </a:endParaRPr>
            </a:p>
          </p:txBody>
        </p:sp>
        <p:sp>
          <p:nvSpPr>
            <p:cNvPr id="11286" name="Freeform 19">
              <a:extLst>
                <a:ext uri="{FF2B5EF4-FFF2-40B4-BE49-F238E27FC236}">
                  <a16:creationId xmlns:a16="http://schemas.microsoft.com/office/drawing/2014/main" id="{35B95154-471D-44A0-983B-5BD22078CD8E}"/>
                </a:ext>
              </a:extLst>
            </p:cNvPr>
            <p:cNvSpPr>
              <a:spLocks noChangeAspect="1"/>
            </p:cNvSpPr>
            <p:nvPr/>
          </p:nvSpPr>
          <p:spPr bwMode="auto">
            <a:xfrm>
              <a:off x="775" y="2652"/>
              <a:ext cx="43" cy="14"/>
            </a:xfrm>
            <a:custGeom>
              <a:avLst/>
              <a:gdLst>
                <a:gd name="T0" fmla="*/ 0 w 72"/>
                <a:gd name="T1" fmla="*/ 1 h 20"/>
                <a:gd name="T2" fmla="*/ 1 w 72"/>
                <a:gd name="T3" fmla="*/ 0 h 20"/>
                <a:gd name="T4" fmla="*/ 1 w 72"/>
                <a:gd name="T5" fmla="*/ 1 h 20"/>
                <a:gd name="T6" fmla="*/ 0 w 72"/>
                <a:gd name="T7" fmla="*/ 1 h 20"/>
                <a:gd name="T8" fmla="*/ 0 w 72"/>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20">
                  <a:moveTo>
                    <a:pt x="0" y="1"/>
                  </a:moveTo>
                  <a:lnTo>
                    <a:pt x="72" y="0"/>
                  </a:lnTo>
                  <a:lnTo>
                    <a:pt x="72" y="20"/>
                  </a:lnTo>
                  <a:lnTo>
                    <a:pt x="0" y="20"/>
                  </a:lnTo>
                  <a:lnTo>
                    <a:pt x="0" y="1"/>
                  </a:lnTo>
                  <a:close/>
                </a:path>
              </a:pathLst>
            </a:custGeom>
            <a:solidFill>
              <a:srgbClr val="808080"/>
            </a:solidFill>
            <a:ln w="0">
              <a:solidFill>
                <a:srgbClr val="000000"/>
              </a:solidFill>
              <a:prstDash val="solid"/>
              <a:round/>
              <a:headEnd/>
              <a:tailEnd/>
            </a:ln>
          </p:spPr>
          <p:txBody>
            <a:bodyPr/>
            <a:lstStyle/>
            <a:p>
              <a:endParaRPr lang="it-IT">
                <a:latin typeface="+mj-lt"/>
              </a:endParaRPr>
            </a:p>
          </p:txBody>
        </p:sp>
        <p:sp>
          <p:nvSpPr>
            <p:cNvPr id="11287" name="Freeform 20">
              <a:extLst>
                <a:ext uri="{FF2B5EF4-FFF2-40B4-BE49-F238E27FC236}">
                  <a16:creationId xmlns:a16="http://schemas.microsoft.com/office/drawing/2014/main" id="{08F9642C-4736-46BF-A80E-3FD10506A9A3}"/>
                </a:ext>
              </a:extLst>
            </p:cNvPr>
            <p:cNvSpPr>
              <a:spLocks noChangeAspect="1"/>
            </p:cNvSpPr>
            <p:nvPr/>
          </p:nvSpPr>
          <p:spPr bwMode="auto">
            <a:xfrm>
              <a:off x="775" y="2599"/>
              <a:ext cx="50" cy="31"/>
            </a:xfrm>
            <a:custGeom>
              <a:avLst/>
              <a:gdLst>
                <a:gd name="T0" fmla="*/ 1 w 85"/>
                <a:gd name="T1" fmla="*/ 0 h 52"/>
                <a:gd name="T2" fmla="*/ 0 w 85"/>
                <a:gd name="T3" fmla="*/ 1 h 52"/>
                <a:gd name="T4" fmla="*/ 1 w 85"/>
                <a:gd name="T5" fmla="*/ 1 h 52"/>
                <a:gd name="T6" fmla="*/ 1 w 85"/>
                <a:gd name="T7" fmla="*/ 1 h 52"/>
                <a:gd name="T8" fmla="*/ 1 w 85"/>
                <a:gd name="T9" fmla="*/ 1 h 52"/>
                <a:gd name="T10" fmla="*/ 1 w 85"/>
                <a:gd name="T11" fmla="*/ 1 h 52"/>
                <a:gd name="T12" fmla="*/ 1 w 85"/>
                <a:gd name="T13" fmla="*/ 1 h 52"/>
                <a:gd name="T14" fmla="*/ 1 w 85"/>
                <a:gd name="T15" fmla="*/ 0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 h="52">
                  <a:moveTo>
                    <a:pt x="2" y="0"/>
                  </a:moveTo>
                  <a:lnTo>
                    <a:pt x="0" y="52"/>
                  </a:lnTo>
                  <a:lnTo>
                    <a:pt x="45" y="51"/>
                  </a:lnTo>
                  <a:lnTo>
                    <a:pt x="63" y="28"/>
                  </a:lnTo>
                  <a:lnTo>
                    <a:pt x="85" y="4"/>
                  </a:lnTo>
                  <a:lnTo>
                    <a:pt x="82" y="4"/>
                  </a:lnTo>
                  <a:lnTo>
                    <a:pt x="64" y="8"/>
                  </a:lnTo>
                  <a:lnTo>
                    <a:pt x="2" y="0"/>
                  </a:lnTo>
                  <a:close/>
                </a:path>
              </a:pathLst>
            </a:custGeom>
            <a:solidFill>
              <a:srgbClr val="C0C0C0"/>
            </a:solidFill>
            <a:ln w="0">
              <a:solidFill>
                <a:srgbClr val="000000"/>
              </a:solidFill>
              <a:prstDash val="solid"/>
              <a:round/>
              <a:headEnd/>
              <a:tailEnd/>
            </a:ln>
          </p:spPr>
          <p:txBody>
            <a:bodyPr/>
            <a:lstStyle/>
            <a:p>
              <a:endParaRPr lang="it-IT">
                <a:latin typeface="+mj-lt"/>
              </a:endParaRPr>
            </a:p>
          </p:txBody>
        </p:sp>
        <p:sp>
          <p:nvSpPr>
            <p:cNvPr id="11288" name="Freeform 21">
              <a:extLst>
                <a:ext uri="{FF2B5EF4-FFF2-40B4-BE49-F238E27FC236}">
                  <a16:creationId xmlns:a16="http://schemas.microsoft.com/office/drawing/2014/main" id="{1332F203-259A-438D-85C2-8EAEA0586CB0}"/>
                </a:ext>
              </a:extLst>
            </p:cNvPr>
            <p:cNvSpPr>
              <a:spLocks noChangeAspect="1"/>
            </p:cNvSpPr>
            <p:nvPr/>
          </p:nvSpPr>
          <p:spPr bwMode="auto">
            <a:xfrm>
              <a:off x="770" y="2625"/>
              <a:ext cx="5" cy="31"/>
            </a:xfrm>
            <a:custGeom>
              <a:avLst/>
              <a:gdLst>
                <a:gd name="T0" fmla="*/ 1 w 8"/>
                <a:gd name="T1" fmla="*/ 0 h 53"/>
                <a:gd name="T2" fmla="*/ 1 w 8"/>
                <a:gd name="T3" fmla="*/ 1 h 53"/>
                <a:gd name="T4" fmla="*/ 0 w 8"/>
                <a:gd name="T5" fmla="*/ 1 h 53"/>
                <a:gd name="T6" fmla="*/ 1 w 8"/>
                <a:gd name="T7" fmla="*/ 1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3">
                  <a:moveTo>
                    <a:pt x="8" y="0"/>
                  </a:moveTo>
                  <a:lnTo>
                    <a:pt x="2" y="2"/>
                  </a:lnTo>
                  <a:lnTo>
                    <a:pt x="0" y="53"/>
                  </a:lnTo>
                  <a:lnTo>
                    <a:pt x="8"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latin typeface="+mj-lt"/>
              </a:endParaRPr>
            </a:p>
          </p:txBody>
        </p:sp>
        <p:sp>
          <p:nvSpPr>
            <p:cNvPr id="11289" name="Line 22">
              <a:extLst>
                <a:ext uri="{FF2B5EF4-FFF2-40B4-BE49-F238E27FC236}">
                  <a16:creationId xmlns:a16="http://schemas.microsoft.com/office/drawing/2014/main" id="{08AF754F-CB9F-4D82-A6C8-554E42BB1AA6}"/>
                </a:ext>
              </a:extLst>
            </p:cNvPr>
            <p:cNvSpPr>
              <a:spLocks noChangeAspect="1" noChangeShapeType="1"/>
            </p:cNvSpPr>
            <p:nvPr/>
          </p:nvSpPr>
          <p:spPr bwMode="auto">
            <a:xfrm flipV="1">
              <a:off x="818" y="2639"/>
              <a:ext cx="7"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290" name="Freeform 23">
              <a:extLst>
                <a:ext uri="{FF2B5EF4-FFF2-40B4-BE49-F238E27FC236}">
                  <a16:creationId xmlns:a16="http://schemas.microsoft.com/office/drawing/2014/main" id="{5B301F04-D183-4674-A471-CD859334AE0E}"/>
                </a:ext>
              </a:extLst>
            </p:cNvPr>
            <p:cNvSpPr>
              <a:spLocks noChangeAspect="1"/>
            </p:cNvSpPr>
            <p:nvPr/>
          </p:nvSpPr>
          <p:spPr bwMode="auto">
            <a:xfrm>
              <a:off x="845" y="2559"/>
              <a:ext cx="30" cy="18"/>
            </a:xfrm>
            <a:custGeom>
              <a:avLst/>
              <a:gdLst>
                <a:gd name="T0" fmla="*/ 1 w 49"/>
                <a:gd name="T1" fmla="*/ 1 h 30"/>
                <a:gd name="T2" fmla="*/ 1 w 49"/>
                <a:gd name="T3" fmla="*/ 1 h 30"/>
                <a:gd name="T4" fmla="*/ 1 w 49"/>
                <a:gd name="T5" fmla="*/ 1 h 30"/>
                <a:gd name="T6" fmla="*/ 1 w 49"/>
                <a:gd name="T7" fmla="*/ 1 h 30"/>
                <a:gd name="T8" fmla="*/ 1 w 49"/>
                <a:gd name="T9" fmla="*/ 1 h 30"/>
                <a:gd name="T10" fmla="*/ 0 w 49"/>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0">
                  <a:moveTo>
                    <a:pt x="49" y="30"/>
                  </a:moveTo>
                  <a:lnTo>
                    <a:pt x="49" y="19"/>
                  </a:lnTo>
                  <a:lnTo>
                    <a:pt x="43" y="13"/>
                  </a:lnTo>
                  <a:lnTo>
                    <a:pt x="38" y="7"/>
                  </a:lnTo>
                  <a:lnTo>
                    <a:pt x="24" y="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latin typeface="+mj-lt"/>
              </a:endParaRPr>
            </a:p>
          </p:txBody>
        </p:sp>
        <p:sp>
          <p:nvSpPr>
            <p:cNvPr id="11291" name="Freeform 24">
              <a:extLst>
                <a:ext uri="{FF2B5EF4-FFF2-40B4-BE49-F238E27FC236}">
                  <a16:creationId xmlns:a16="http://schemas.microsoft.com/office/drawing/2014/main" id="{3AB90D65-AB87-437F-A0AF-3242B20229F9}"/>
                </a:ext>
              </a:extLst>
            </p:cNvPr>
            <p:cNvSpPr>
              <a:spLocks noChangeAspect="1"/>
            </p:cNvSpPr>
            <p:nvPr/>
          </p:nvSpPr>
          <p:spPr bwMode="auto">
            <a:xfrm>
              <a:off x="637" y="2545"/>
              <a:ext cx="53" cy="19"/>
            </a:xfrm>
            <a:custGeom>
              <a:avLst/>
              <a:gdLst>
                <a:gd name="T0" fmla="*/ 0 w 87"/>
                <a:gd name="T1" fmla="*/ 1 h 32"/>
                <a:gd name="T2" fmla="*/ 0 w 87"/>
                <a:gd name="T3" fmla="*/ 1 h 32"/>
                <a:gd name="T4" fmla="*/ 1 w 87"/>
                <a:gd name="T5" fmla="*/ 1 h 32"/>
                <a:gd name="T6" fmla="*/ 1 w 87"/>
                <a:gd name="T7" fmla="*/ 0 h 32"/>
                <a:gd name="T8" fmla="*/ 1 w 87"/>
                <a:gd name="T9" fmla="*/ 1 h 32"/>
                <a:gd name="T10" fmla="*/ 1 w 87"/>
                <a:gd name="T11" fmla="*/ 1 h 32"/>
                <a:gd name="T12" fmla="*/ 0 w 87"/>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32">
                  <a:moveTo>
                    <a:pt x="0" y="2"/>
                  </a:moveTo>
                  <a:lnTo>
                    <a:pt x="0" y="32"/>
                  </a:lnTo>
                  <a:lnTo>
                    <a:pt x="65" y="32"/>
                  </a:lnTo>
                  <a:lnTo>
                    <a:pt x="87" y="0"/>
                  </a:lnTo>
                  <a:lnTo>
                    <a:pt x="59" y="3"/>
                  </a:lnTo>
                  <a:lnTo>
                    <a:pt x="28" y="5"/>
                  </a:lnTo>
                  <a:lnTo>
                    <a:pt x="0" y="2"/>
                  </a:lnTo>
                  <a:close/>
                </a:path>
              </a:pathLst>
            </a:custGeom>
            <a:solidFill>
              <a:srgbClr val="C0C0C0"/>
            </a:solidFill>
            <a:ln w="0">
              <a:solidFill>
                <a:srgbClr val="000000"/>
              </a:solidFill>
              <a:prstDash val="solid"/>
              <a:round/>
              <a:headEnd/>
              <a:tailEnd/>
            </a:ln>
          </p:spPr>
          <p:txBody>
            <a:bodyPr/>
            <a:lstStyle/>
            <a:p>
              <a:endParaRPr lang="it-IT">
                <a:latin typeface="+mj-lt"/>
              </a:endParaRPr>
            </a:p>
          </p:txBody>
        </p:sp>
        <p:sp>
          <p:nvSpPr>
            <p:cNvPr id="11292" name="Rectangle 25">
              <a:extLst>
                <a:ext uri="{FF2B5EF4-FFF2-40B4-BE49-F238E27FC236}">
                  <a16:creationId xmlns:a16="http://schemas.microsoft.com/office/drawing/2014/main" id="{9B4F1015-A3C3-454B-916F-14BC3A2F205C}"/>
                </a:ext>
              </a:extLst>
            </p:cNvPr>
            <p:cNvSpPr>
              <a:spLocks noChangeAspect="1" noChangeArrowheads="1"/>
            </p:cNvSpPr>
            <p:nvPr/>
          </p:nvSpPr>
          <p:spPr bwMode="auto">
            <a:xfrm>
              <a:off x="637" y="2587"/>
              <a:ext cx="33" cy="13"/>
            </a:xfrm>
            <a:prstGeom prst="rect">
              <a:avLst/>
            </a:prstGeom>
            <a:solidFill>
              <a:srgbClr val="80808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11293" name="Freeform 26">
              <a:extLst>
                <a:ext uri="{FF2B5EF4-FFF2-40B4-BE49-F238E27FC236}">
                  <a16:creationId xmlns:a16="http://schemas.microsoft.com/office/drawing/2014/main" id="{506DEC12-4E1C-465D-B9FC-AEC16AA4A728}"/>
                </a:ext>
              </a:extLst>
            </p:cNvPr>
            <p:cNvSpPr>
              <a:spLocks noChangeAspect="1"/>
            </p:cNvSpPr>
            <p:nvPr/>
          </p:nvSpPr>
          <p:spPr bwMode="auto">
            <a:xfrm>
              <a:off x="670" y="2518"/>
              <a:ext cx="68" cy="69"/>
            </a:xfrm>
            <a:custGeom>
              <a:avLst/>
              <a:gdLst>
                <a:gd name="T0" fmla="*/ 0 w 115"/>
                <a:gd name="T1" fmla="*/ 1 h 114"/>
                <a:gd name="T2" fmla="*/ 1 w 115"/>
                <a:gd name="T3" fmla="*/ 1 h 114"/>
                <a:gd name="T4" fmla="*/ 1 w 115"/>
                <a:gd name="T5" fmla="*/ 1 h 114"/>
                <a:gd name="T6" fmla="*/ 1 w 115"/>
                <a:gd name="T7" fmla="*/ 1 h 114"/>
                <a:gd name="T8" fmla="*/ 1 w 115"/>
                <a:gd name="T9" fmla="*/ 1 h 114"/>
                <a:gd name="T10" fmla="*/ 1 w 115"/>
                <a:gd name="T11" fmla="*/ 1 h 114"/>
                <a:gd name="T12" fmla="*/ 1 w 115"/>
                <a:gd name="T13" fmla="*/ 1 h 114"/>
                <a:gd name="T14" fmla="*/ 1 w 115"/>
                <a:gd name="T15" fmla="*/ 1 h 114"/>
                <a:gd name="T16" fmla="*/ 1 w 115"/>
                <a:gd name="T17" fmla="*/ 1 h 114"/>
                <a:gd name="T18" fmla="*/ 1 w 115"/>
                <a:gd name="T19" fmla="*/ 1 h 114"/>
                <a:gd name="T20" fmla="*/ 1 w 115"/>
                <a:gd name="T21" fmla="*/ 1 h 114"/>
                <a:gd name="T22" fmla="*/ 1 w 115"/>
                <a:gd name="T23" fmla="*/ 0 h 114"/>
                <a:gd name="T24" fmla="*/ 1 w 115"/>
                <a:gd name="T25" fmla="*/ 1 h 114"/>
                <a:gd name="T26" fmla="*/ 1 w 115"/>
                <a:gd name="T27" fmla="*/ 1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5" h="114">
                  <a:moveTo>
                    <a:pt x="0" y="114"/>
                  </a:moveTo>
                  <a:lnTo>
                    <a:pt x="18" y="110"/>
                  </a:lnTo>
                  <a:lnTo>
                    <a:pt x="24" y="97"/>
                  </a:lnTo>
                  <a:lnTo>
                    <a:pt x="37" y="89"/>
                  </a:lnTo>
                  <a:lnTo>
                    <a:pt x="55" y="81"/>
                  </a:lnTo>
                  <a:lnTo>
                    <a:pt x="70" y="71"/>
                  </a:lnTo>
                  <a:lnTo>
                    <a:pt x="91" y="59"/>
                  </a:lnTo>
                  <a:lnTo>
                    <a:pt x="102" y="43"/>
                  </a:lnTo>
                  <a:lnTo>
                    <a:pt x="112" y="30"/>
                  </a:lnTo>
                  <a:lnTo>
                    <a:pt x="115" y="14"/>
                  </a:lnTo>
                  <a:lnTo>
                    <a:pt x="112" y="1"/>
                  </a:lnTo>
                  <a:lnTo>
                    <a:pt x="91" y="0"/>
                  </a:lnTo>
                  <a:lnTo>
                    <a:pt x="77" y="4"/>
                  </a:lnTo>
                  <a:lnTo>
                    <a:pt x="69" y="19"/>
                  </a:lnTo>
                </a:path>
              </a:pathLst>
            </a:custGeom>
            <a:noFill/>
            <a:ln w="0">
              <a:solidFill>
                <a:schemeClr val="bg2"/>
              </a:solidFill>
              <a:prstDash val="solid"/>
              <a:round/>
              <a:headEnd/>
              <a:tailEnd/>
            </a:ln>
            <a:extLst>
              <a:ext uri="{909E8E84-426E-40DD-AFC4-6F175D3DCCD1}">
                <a14:hiddenFill xmlns:a14="http://schemas.microsoft.com/office/drawing/2010/main">
                  <a:solidFill>
                    <a:srgbClr val="CC6600"/>
                  </a:solidFill>
                </a14:hiddenFill>
              </a:ext>
            </a:extLst>
          </p:spPr>
          <p:txBody>
            <a:bodyPr/>
            <a:lstStyle/>
            <a:p>
              <a:endParaRPr lang="it-IT">
                <a:latin typeface="+mj-lt"/>
              </a:endParaRPr>
            </a:p>
          </p:txBody>
        </p:sp>
        <p:sp>
          <p:nvSpPr>
            <p:cNvPr id="11294" name="Freeform 27">
              <a:extLst>
                <a:ext uri="{FF2B5EF4-FFF2-40B4-BE49-F238E27FC236}">
                  <a16:creationId xmlns:a16="http://schemas.microsoft.com/office/drawing/2014/main" id="{DA2260A0-182E-4D08-AAEB-A7711069FFA7}"/>
                </a:ext>
              </a:extLst>
            </p:cNvPr>
            <p:cNvSpPr>
              <a:spLocks noChangeAspect="1"/>
            </p:cNvSpPr>
            <p:nvPr/>
          </p:nvSpPr>
          <p:spPr bwMode="auto">
            <a:xfrm>
              <a:off x="684" y="2527"/>
              <a:ext cx="56" cy="51"/>
            </a:xfrm>
            <a:custGeom>
              <a:avLst/>
              <a:gdLst>
                <a:gd name="T0" fmla="*/ 1 w 92"/>
                <a:gd name="T1" fmla="*/ 0 h 86"/>
                <a:gd name="T2" fmla="*/ 1 w 92"/>
                <a:gd name="T3" fmla="*/ 1 h 86"/>
                <a:gd name="T4" fmla="*/ 1 w 92"/>
                <a:gd name="T5" fmla="*/ 1 h 86"/>
                <a:gd name="T6" fmla="*/ 1 w 92"/>
                <a:gd name="T7" fmla="*/ 1 h 86"/>
                <a:gd name="T8" fmla="*/ 1 w 92"/>
                <a:gd name="T9" fmla="*/ 1 h 86"/>
                <a:gd name="T10" fmla="*/ 1 w 92"/>
                <a:gd name="T11" fmla="*/ 1 h 86"/>
                <a:gd name="T12" fmla="*/ 0 w 92"/>
                <a:gd name="T13" fmla="*/ 1 h 86"/>
                <a:gd name="T14" fmla="*/ 1 w 92"/>
                <a:gd name="T15" fmla="*/ 1 h 86"/>
                <a:gd name="T16" fmla="*/ 1 w 92"/>
                <a:gd name="T17" fmla="*/ 1 h 86"/>
                <a:gd name="T18" fmla="*/ 1 w 92"/>
                <a:gd name="T19" fmla="*/ 1 h 86"/>
                <a:gd name="T20" fmla="*/ 1 w 92"/>
                <a:gd name="T21" fmla="*/ 1 h 86"/>
                <a:gd name="T22" fmla="*/ 1 w 92"/>
                <a:gd name="T23" fmla="*/ 1 h 86"/>
                <a:gd name="T24" fmla="*/ 1 w 92"/>
                <a:gd name="T25" fmla="*/ 0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 h="86">
                  <a:moveTo>
                    <a:pt x="89" y="0"/>
                  </a:moveTo>
                  <a:lnTo>
                    <a:pt x="92" y="22"/>
                  </a:lnTo>
                  <a:lnTo>
                    <a:pt x="88" y="40"/>
                  </a:lnTo>
                  <a:lnTo>
                    <a:pt x="73" y="54"/>
                  </a:lnTo>
                  <a:lnTo>
                    <a:pt x="49" y="77"/>
                  </a:lnTo>
                  <a:lnTo>
                    <a:pt x="27" y="86"/>
                  </a:lnTo>
                  <a:lnTo>
                    <a:pt x="0" y="81"/>
                  </a:lnTo>
                  <a:lnTo>
                    <a:pt x="11" y="72"/>
                  </a:lnTo>
                  <a:lnTo>
                    <a:pt x="30" y="64"/>
                  </a:lnTo>
                  <a:lnTo>
                    <a:pt x="48" y="51"/>
                  </a:lnTo>
                  <a:lnTo>
                    <a:pt x="65" y="40"/>
                  </a:lnTo>
                  <a:lnTo>
                    <a:pt x="78" y="22"/>
                  </a:lnTo>
                  <a:lnTo>
                    <a:pt x="89" y="0"/>
                  </a:lnTo>
                  <a:close/>
                </a:path>
              </a:pathLst>
            </a:custGeom>
            <a:solidFill>
              <a:schemeClr val="folHlink"/>
            </a:solidFill>
            <a:ln w="0">
              <a:solidFill>
                <a:schemeClr val="bg2"/>
              </a:solidFill>
              <a:prstDash val="solid"/>
              <a:round/>
              <a:headEnd/>
              <a:tailEnd/>
            </a:ln>
          </p:spPr>
          <p:txBody>
            <a:bodyPr/>
            <a:lstStyle/>
            <a:p>
              <a:endParaRPr lang="it-IT">
                <a:latin typeface="+mj-lt"/>
              </a:endParaRPr>
            </a:p>
          </p:txBody>
        </p:sp>
        <p:sp>
          <p:nvSpPr>
            <p:cNvPr id="11295" name="Line 28">
              <a:extLst>
                <a:ext uri="{FF2B5EF4-FFF2-40B4-BE49-F238E27FC236}">
                  <a16:creationId xmlns:a16="http://schemas.microsoft.com/office/drawing/2014/main" id="{92F200C5-142F-45BF-B9FE-03B212BD6196}"/>
                </a:ext>
              </a:extLst>
            </p:cNvPr>
            <p:cNvSpPr>
              <a:spLocks noChangeAspect="1" noChangeShapeType="1"/>
            </p:cNvSpPr>
            <p:nvPr/>
          </p:nvSpPr>
          <p:spPr bwMode="auto">
            <a:xfrm>
              <a:off x="824" y="2528"/>
              <a:ext cx="1"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296" name="Freeform 29">
              <a:extLst>
                <a:ext uri="{FF2B5EF4-FFF2-40B4-BE49-F238E27FC236}">
                  <a16:creationId xmlns:a16="http://schemas.microsoft.com/office/drawing/2014/main" id="{19AFE526-B8CF-4E9A-BC18-B277B805DCB2}"/>
                </a:ext>
              </a:extLst>
            </p:cNvPr>
            <p:cNvSpPr>
              <a:spLocks noChangeAspect="1"/>
            </p:cNvSpPr>
            <p:nvPr/>
          </p:nvSpPr>
          <p:spPr bwMode="auto">
            <a:xfrm>
              <a:off x="528" y="2404"/>
              <a:ext cx="66" cy="133"/>
            </a:xfrm>
            <a:custGeom>
              <a:avLst/>
              <a:gdLst>
                <a:gd name="T0" fmla="*/ 1 w 110"/>
                <a:gd name="T1" fmla="*/ 0 h 221"/>
                <a:gd name="T2" fmla="*/ 0 w 110"/>
                <a:gd name="T3" fmla="*/ 1 h 221"/>
                <a:gd name="T4" fmla="*/ 1 w 110"/>
                <a:gd name="T5" fmla="*/ 1 h 221"/>
                <a:gd name="T6" fmla="*/ 1 w 110"/>
                <a:gd name="T7" fmla="*/ 1 h 221"/>
                <a:gd name="T8" fmla="*/ 1 w 110"/>
                <a:gd name="T9" fmla="*/ 1 h 221"/>
                <a:gd name="T10" fmla="*/ 1 w 110"/>
                <a:gd name="T11" fmla="*/ 1 h 221"/>
                <a:gd name="T12" fmla="*/ 1 w 110"/>
                <a:gd name="T13" fmla="*/ 0 h 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221">
                  <a:moveTo>
                    <a:pt x="81" y="0"/>
                  </a:moveTo>
                  <a:lnTo>
                    <a:pt x="0" y="186"/>
                  </a:lnTo>
                  <a:lnTo>
                    <a:pt x="3" y="221"/>
                  </a:lnTo>
                  <a:lnTo>
                    <a:pt x="17" y="221"/>
                  </a:lnTo>
                  <a:lnTo>
                    <a:pt x="19" y="186"/>
                  </a:lnTo>
                  <a:lnTo>
                    <a:pt x="110" y="24"/>
                  </a:lnTo>
                  <a:lnTo>
                    <a:pt x="81" y="0"/>
                  </a:lnTo>
                  <a:close/>
                </a:path>
              </a:pathLst>
            </a:custGeom>
            <a:solidFill>
              <a:srgbClr val="FFFF00"/>
            </a:solidFill>
            <a:ln w="0">
              <a:solidFill>
                <a:srgbClr val="000000"/>
              </a:solidFill>
              <a:prstDash val="solid"/>
              <a:round/>
              <a:headEnd/>
              <a:tailEnd/>
            </a:ln>
          </p:spPr>
          <p:txBody>
            <a:bodyPr/>
            <a:lstStyle/>
            <a:p>
              <a:endParaRPr lang="it-IT">
                <a:latin typeface="+mj-lt"/>
              </a:endParaRPr>
            </a:p>
          </p:txBody>
        </p:sp>
        <p:sp>
          <p:nvSpPr>
            <p:cNvPr id="11297" name="Freeform 30">
              <a:extLst>
                <a:ext uri="{FF2B5EF4-FFF2-40B4-BE49-F238E27FC236}">
                  <a16:creationId xmlns:a16="http://schemas.microsoft.com/office/drawing/2014/main" id="{C648329F-23A5-4F3C-91AA-D0A28F0F3E78}"/>
                </a:ext>
              </a:extLst>
            </p:cNvPr>
            <p:cNvSpPr>
              <a:spLocks noChangeAspect="1"/>
            </p:cNvSpPr>
            <p:nvPr/>
          </p:nvSpPr>
          <p:spPr bwMode="auto">
            <a:xfrm>
              <a:off x="1094" y="2457"/>
              <a:ext cx="57" cy="109"/>
            </a:xfrm>
            <a:custGeom>
              <a:avLst/>
              <a:gdLst>
                <a:gd name="T0" fmla="*/ 0 w 94"/>
                <a:gd name="T1" fmla="*/ 1 h 182"/>
                <a:gd name="T2" fmla="*/ 1 w 94"/>
                <a:gd name="T3" fmla="*/ 1 h 182"/>
                <a:gd name="T4" fmla="*/ 1 w 94"/>
                <a:gd name="T5" fmla="*/ 1 h 182"/>
                <a:gd name="T6" fmla="*/ 1 w 94"/>
                <a:gd name="T7" fmla="*/ 1 h 182"/>
                <a:gd name="T8" fmla="*/ 1 w 94"/>
                <a:gd name="T9" fmla="*/ 1 h 182"/>
                <a:gd name="T10" fmla="*/ 1 w 94"/>
                <a:gd name="T11" fmla="*/ 0 h 182"/>
                <a:gd name="T12" fmla="*/ 0 w 94"/>
                <a:gd name="T13" fmla="*/ 1 h 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182">
                  <a:moveTo>
                    <a:pt x="0" y="15"/>
                  </a:moveTo>
                  <a:lnTo>
                    <a:pt x="65" y="162"/>
                  </a:lnTo>
                  <a:lnTo>
                    <a:pt x="65" y="182"/>
                  </a:lnTo>
                  <a:lnTo>
                    <a:pt x="94" y="182"/>
                  </a:lnTo>
                  <a:lnTo>
                    <a:pt x="86" y="152"/>
                  </a:lnTo>
                  <a:lnTo>
                    <a:pt x="27" y="0"/>
                  </a:lnTo>
                  <a:lnTo>
                    <a:pt x="0" y="15"/>
                  </a:lnTo>
                  <a:close/>
                </a:path>
              </a:pathLst>
            </a:custGeom>
            <a:solidFill>
              <a:srgbClr val="FFFFFF"/>
            </a:solidFill>
            <a:ln w="0">
              <a:solidFill>
                <a:srgbClr val="000000"/>
              </a:solidFill>
              <a:prstDash val="solid"/>
              <a:round/>
              <a:headEnd/>
              <a:tailEnd/>
            </a:ln>
          </p:spPr>
          <p:txBody>
            <a:bodyPr/>
            <a:lstStyle/>
            <a:p>
              <a:endParaRPr lang="it-IT">
                <a:latin typeface="+mj-lt"/>
              </a:endParaRPr>
            </a:p>
          </p:txBody>
        </p:sp>
        <p:sp>
          <p:nvSpPr>
            <p:cNvPr id="11298" name="Line 31">
              <a:extLst>
                <a:ext uri="{FF2B5EF4-FFF2-40B4-BE49-F238E27FC236}">
                  <a16:creationId xmlns:a16="http://schemas.microsoft.com/office/drawing/2014/main" id="{C4368A6D-A029-4BD8-8E07-D525ABD97EFD}"/>
                </a:ext>
              </a:extLst>
            </p:cNvPr>
            <p:cNvSpPr>
              <a:spLocks noChangeAspect="1" noChangeShapeType="1"/>
            </p:cNvSpPr>
            <p:nvPr/>
          </p:nvSpPr>
          <p:spPr bwMode="auto">
            <a:xfrm flipH="1">
              <a:off x="845" y="2552"/>
              <a:ext cx="1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299" name="Freeform 32">
              <a:extLst>
                <a:ext uri="{FF2B5EF4-FFF2-40B4-BE49-F238E27FC236}">
                  <a16:creationId xmlns:a16="http://schemas.microsoft.com/office/drawing/2014/main" id="{EC377042-159A-4673-9003-C4214A60319B}"/>
                </a:ext>
              </a:extLst>
            </p:cNvPr>
            <p:cNvSpPr>
              <a:spLocks noChangeAspect="1"/>
            </p:cNvSpPr>
            <p:nvPr/>
          </p:nvSpPr>
          <p:spPr bwMode="auto">
            <a:xfrm>
              <a:off x="852" y="2434"/>
              <a:ext cx="21" cy="52"/>
            </a:xfrm>
            <a:custGeom>
              <a:avLst/>
              <a:gdLst>
                <a:gd name="T0" fmla="*/ 0 w 35"/>
                <a:gd name="T1" fmla="*/ 0 h 86"/>
                <a:gd name="T2" fmla="*/ 1 w 35"/>
                <a:gd name="T3" fmla="*/ 0 h 86"/>
                <a:gd name="T4" fmla="*/ 1 w 35"/>
                <a:gd name="T5" fmla="*/ 1 h 86"/>
                <a:gd name="T6" fmla="*/ 1 w 35"/>
                <a:gd name="T7" fmla="*/ 1 h 86"/>
                <a:gd name="T8" fmla="*/ 0 w 35"/>
                <a:gd name="T9" fmla="*/ 1 h 86"/>
                <a:gd name="T10" fmla="*/ 0 w 35"/>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86">
                  <a:moveTo>
                    <a:pt x="0" y="0"/>
                  </a:moveTo>
                  <a:lnTo>
                    <a:pt x="35" y="0"/>
                  </a:lnTo>
                  <a:lnTo>
                    <a:pt x="33" y="80"/>
                  </a:lnTo>
                  <a:lnTo>
                    <a:pt x="11" y="86"/>
                  </a:lnTo>
                  <a:lnTo>
                    <a:pt x="0" y="77"/>
                  </a:lnTo>
                  <a:lnTo>
                    <a:pt x="0" y="0"/>
                  </a:lnTo>
                  <a:close/>
                </a:path>
              </a:pathLst>
            </a:custGeom>
            <a:solidFill>
              <a:schemeClr val="hlink"/>
            </a:solidFill>
            <a:ln w="0">
              <a:solidFill>
                <a:srgbClr val="000000"/>
              </a:solidFill>
              <a:prstDash val="solid"/>
              <a:round/>
              <a:headEnd/>
              <a:tailEnd/>
            </a:ln>
          </p:spPr>
          <p:txBody>
            <a:bodyPr/>
            <a:lstStyle/>
            <a:p>
              <a:endParaRPr lang="it-IT">
                <a:latin typeface="+mj-lt"/>
              </a:endParaRPr>
            </a:p>
          </p:txBody>
        </p:sp>
        <p:sp>
          <p:nvSpPr>
            <p:cNvPr id="11300" name="Freeform 33">
              <a:extLst>
                <a:ext uri="{FF2B5EF4-FFF2-40B4-BE49-F238E27FC236}">
                  <a16:creationId xmlns:a16="http://schemas.microsoft.com/office/drawing/2014/main" id="{3CAB95D9-AF7E-4154-AAAD-DB9FC93B33DC}"/>
                </a:ext>
              </a:extLst>
            </p:cNvPr>
            <p:cNvSpPr>
              <a:spLocks noChangeAspect="1"/>
            </p:cNvSpPr>
            <p:nvPr/>
          </p:nvSpPr>
          <p:spPr bwMode="auto">
            <a:xfrm>
              <a:off x="707" y="2101"/>
              <a:ext cx="138" cy="502"/>
            </a:xfrm>
            <a:custGeom>
              <a:avLst/>
              <a:gdLst>
                <a:gd name="T0" fmla="*/ 0 w 230"/>
                <a:gd name="T1" fmla="*/ 1 h 838"/>
                <a:gd name="T2" fmla="*/ 0 w 230"/>
                <a:gd name="T3" fmla="*/ 1 h 838"/>
                <a:gd name="T4" fmla="*/ 1 w 230"/>
                <a:gd name="T5" fmla="*/ 1 h 838"/>
                <a:gd name="T6" fmla="*/ 1 w 230"/>
                <a:gd name="T7" fmla="*/ 1 h 838"/>
                <a:gd name="T8" fmla="*/ 1 w 230"/>
                <a:gd name="T9" fmla="*/ 1 h 838"/>
                <a:gd name="T10" fmla="*/ 1 w 230"/>
                <a:gd name="T11" fmla="*/ 1 h 838"/>
                <a:gd name="T12" fmla="*/ 1 w 230"/>
                <a:gd name="T13" fmla="*/ 1 h 838"/>
                <a:gd name="T14" fmla="*/ 1 w 230"/>
                <a:gd name="T15" fmla="*/ 1 h 838"/>
                <a:gd name="T16" fmla="*/ 1 w 230"/>
                <a:gd name="T17" fmla="*/ 1 h 838"/>
                <a:gd name="T18" fmla="*/ 1 w 230"/>
                <a:gd name="T19" fmla="*/ 1 h 838"/>
                <a:gd name="T20" fmla="*/ 1 w 230"/>
                <a:gd name="T21" fmla="*/ 1 h 838"/>
                <a:gd name="T22" fmla="*/ 1 w 230"/>
                <a:gd name="T23" fmla="*/ 1 h 838"/>
                <a:gd name="T24" fmla="*/ 1 w 230"/>
                <a:gd name="T25" fmla="*/ 1 h 838"/>
                <a:gd name="T26" fmla="*/ 1 w 230"/>
                <a:gd name="T27" fmla="*/ 1 h 838"/>
                <a:gd name="T28" fmla="*/ 1 w 230"/>
                <a:gd name="T29" fmla="*/ 1 h 838"/>
                <a:gd name="T30" fmla="*/ 1 w 230"/>
                <a:gd name="T31" fmla="*/ 1 h 838"/>
                <a:gd name="T32" fmla="*/ 1 w 230"/>
                <a:gd name="T33" fmla="*/ 1 h 838"/>
                <a:gd name="T34" fmla="*/ 1 w 230"/>
                <a:gd name="T35" fmla="*/ 1 h 838"/>
                <a:gd name="T36" fmla="*/ 1 w 230"/>
                <a:gd name="T37" fmla="*/ 1 h 838"/>
                <a:gd name="T38" fmla="*/ 1 w 230"/>
                <a:gd name="T39" fmla="*/ 1 h 838"/>
                <a:gd name="T40" fmla="*/ 1 w 230"/>
                <a:gd name="T41" fmla="*/ 1 h 838"/>
                <a:gd name="T42" fmla="*/ 1 w 230"/>
                <a:gd name="T43" fmla="*/ 1 h 838"/>
                <a:gd name="T44" fmla="*/ 1 w 230"/>
                <a:gd name="T45" fmla="*/ 1 h 838"/>
                <a:gd name="T46" fmla="*/ 1 w 230"/>
                <a:gd name="T47" fmla="*/ 1 h 838"/>
                <a:gd name="T48" fmla="*/ 1 w 230"/>
                <a:gd name="T49" fmla="*/ 1 h 838"/>
                <a:gd name="T50" fmla="*/ 1 w 230"/>
                <a:gd name="T51" fmla="*/ 1 h 838"/>
                <a:gd name="T52" fmla="*/ 1 w 230"/>
                <a:gd name="T53" fmla="*/ 1 h 838"/>
                <a:gd name="T54" fmla="*/ 1 w 230"/>
                <a:gd name="T55" fmla="*/ 1 h 838"/>
                <a:gd name="T56" fmla="*/ 1 w 230"/>
                <a:gd name="T57" fmla="*/ 1 h 838"/>
                <a:gd name="T58" fmla="*/ 1 w 230"/>
                <a:gd name="T59" fmla="*/ 1 h 838"/>
                <a:gd name="T60" fmla="*/ 1 w 230"/>
                <a:gd name="T61" fmla="*/ 1 h 838"/>
                <a:gd name="T62" fmla="*/ 1 w 230"/>
                <a:gd name="T63" fmla="*/ 0 h 8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0" h="838">
                  <a:moveTo>
                    <a:pt x="0" y="201"/>
                  </a:moveTo>
                  <a:lnTo>
                    <a:pt x="0" y="239"/>
                  </a:lnTo>
                  <a:lnTo>
                    <a:pt x="10" y="273"/>
                  </a:lnTo>
                  <a:lnTo>
                    <a:pt x="24" y="311"/>
                  </a:lnTo>
                  <a:lnTo>
                    <a:pt x="44" y="345"/>
                  </a:lnTo>
                  <a:lnTo>
                    <a:pt x="53" y="383"/>
                  </a:lnTo>
                  <a:lnTo>
                    <a:pt x="72" y="416"/>
                  </a:lnTo>
                  <a:lnTo>
                    <a:pt x="67" y="464"/>
                  </a:lnTo>
                  <a:lnTo>
                    <a:pt x="67" y="589"/>
                  </a:lnTo>
                  <a:lnTo>
                    <a:pt x="82" y="608"/>
                  </a:lnTo>
                  <a:lnTo>
                    <a:pt x="87" y="646"/>
                  </a:lnTo>
                  <a:lnTo>
                    <a:pt x="87" y="704"/>
                  </a:lnTo>
                  <a:lnTo>
                    <a:pt x="91" y="751"/>
                  </a:lnTo>
                  <a:lnTo>
                    <a:pt x="101" y="790"/>
                  </a:lnTo>
                  <a:lnTo>
                    <a:pt x="106" y="823"/>
                  </a:lnTo>
                  <a:lnTo>
                    <a:pt x="130" y="838"/>
                  </a:lnTo>
                  <a:lnTo>
                    <a:pt x="178" y="838"/>
                  </a:lnTo>
                  <a:lnTo>
                    <a:pt x="201" y="833"/>
                  </a:lnTo>
                  <a:lnTo>
                    <a:pt x="230" y="766"/>
                  </a:lnTo>
                  <a:lnTo>
                    <a:pt x="225" y="694"/>
                  </a:lnTo>
                  <a:lnTo>
                    <a:pt x="225" y="637"/>
                  </a:lnTo>
                  <a:lnTo>
                    <a:pt x="230" y="555"/>
                  </a:lnTo>
                  <a:lnTo>
                    <a:pt x="230" y="469"/>
                  </a:lnTo>
                  <a:lnTo>
                    <a:pt x="221" y="416"/>
                  </a:lnTo>
                  <a:lnTo>
                    <a:pt x="221" y="364"/>
                  </a:lnTo>
                  <a:lnTo>
                    <a:pt x="211" y="302"/>
                  </a:lnTo>
                  <a:lnTo>
                    <a:pt x="197" y="230"/>
                  </a:lnTo>
                  <a:lnTo>
                    <a:pt x="206" y="177"/>
                  </a:lnTo>
                  <a:lnTo>
                    <a:pt x="192" y="105"/>
                  </a:lnTo>
                  <a:lnTo>
                    <a:pt x="173" y="62"/>
                  </a:lnTo>
                  <a:lnTo>
                    <a:pt x="158" y="24"/>
                  </a:lnTo>
                  <a:lnTo>
                    <a:pt x="158" y="0"/>
                  </a:lnTo>
                </a:path>
              </a:pathLst>
            </a:custGeom>
            <a:solidFill>
              <a:srgbClr val="CC9900"/>
            </a:solidFill>
            <a:ln w="0">
              <a:solidFill>
                <a:srgbClr val="CC6600"/>
              </a:solidFill>
              <a:prstDash val="solid"/>
              <a:round/>
              <a:headEnd/>
              <a:tailEnd/>
            </a:ln>
          </p:spPr>
          <p:txBody>
            <a:bodyPr/>
            <a:lstStyle/>
            <a:p>
              <a:endParaRPr lang="it-IT">
                <a:latin typeface="+mj-lt"/>
              </a:endParaRPr>
            </a:p>
          </p:txBody>
        </p:sp>
        <p:sp>
          <p:nvSpPr>
            <p:cNvPr id="34850" name="Text Box 34">
              <a:extLst>
                <a:ext uri="{FF2B5EF4-FFF2-40B4-BE49-F238E27FC236}">
                  <a16:creationId xmlns:a16="http://schemas.microsoft.com/office/drawing/2014/main" id="{6011836D-DF74-44BE-BF14-CE59ADB64573}"/>
                </a:ext>
              </a:extLst>
            </p:cNvPr>
            <p:cNvSpPr txBox="1">
              <a:spLocks noChangeAspect="1" noChangeArrowheads="1"/>
            </p:cNvSpPr>
            <p:nvPr/>
          </p:nvSpPr>
          <p:spPr bwMode="auto">
            <a:xfrm>
              <a:off x="907" y="2377"/>
              <a:ext cx="104"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it-IT" b="1" dirty="0">
                  <a:solidFill>
                    <a:srgbClr val="FF0066"/>
                  </a:solidFill>
                  <a:effectLst>
                    <a:outerShdw blurRad="38100" dist="38100" dir="2700000" algn="tl">
                      <a:srgbClr val="C0C0C0"/>
                    </a:outerShdw>
                  </a:effectLst>
                  <a:latin typeface="+mj-lt"/>
                </a:rPr>
                <a:t>1 </a:t>
              </a:r>
              <a:endParaRPr lang="it-IT" b="1" dirty="0">
                <a:solidFill>
                  <a:srgbClr val="FF6699"/>
                </a:solidFill>
                <a:effectLst>
                  <a:outerShdw blurRad="38100" dist="38100" dir="2700000" algn="tl">
                    <a:srgbClr val="C0C0C0"/>
                  </a:outerShdw>
                </a:effectLst>
                <a:latin typeface="+mj-lt"/>
              </a:endParaRPr>
            </a:p>
          </p:txBody>
        </p:sp>
        <p:sp>
          <p:nvSpPr>
            <p:cNvPr id="11302" name="Freeform 35">
              <a:extLst>
                <a:ext uri="{FF2B5EF4-FFF2-40B4-BE49-F238E27FC236}">
                  <a16:creationId xmlns:a16="http://schemas.microsoft.com/office/drawing/2014/main" id="{D4A59882-D1EA-489A-AA2B-142C76A3BD39}"/>
                </a:ext>
              </a:extLst>
            </p:cNvPr>
            <p:cNvSpPr>
              <a:spLocks noChangeAspect="1"/>
            </p:cNvSpPr>
            <p:nvPr/>
          </p:nvSpPr>
          <p:spPr bwMode="auto">
            <a:xfrm>
              <a:off x="637" y="1946"/>
              <a:ext cx="196" cy="157"/>
            </a:xfrm>
            <a:custGeom>
              <a:avLst/>
              <a:gdLst>
                <a:gd name="T0" fmla="*/ 1 w 325"/>
                <a:gd name="T1" fmla="*/ 0 h 263"/>
                <a:gd name="T2" fmla="*/ 1 w 325"/>
                <a:gd name="T3" fmla="*/ 1 h 263"/>
                <a:gd name="T4" fmla="*/ 0 w 325"/>
                <a:gd name="T5" fmla="*/ 1 h 263"/>
                <a:gd name="T6" fmla="*/ 1 w 325"/>
                <a:gd name="T7" fmla="*/ 1 h 263"/>
                <a:gd name="T8" fmla="*/ 1 w 325"/>
                <a:gd name="T9" fmla="*/ 1 h 263"/>
                <a:gd name="T10" fmla="*/ 1 w 325"/>
                <a:gd name="T11" fmla="*/ 1 h 263"/>
                <a:gd name="T12" fmla="*/ 1 w 325"/>
                <a:gd name="T13" fmla="*/ 1 h 263"/>
                <a:gd name="T14" fmla="*/ 1 w 325"/>
                <a:gd name="T15" fmla="*/ 1 h 263"/>
                <a:gd name="T16" fmla="*/ 1 w 325"/>
                <a:gd name="T17" fmla="*/ 1 h 263"/>
                <a:gd name="T18" fmla="*/ 1 w 325"/>
                <a:gd name="T19" fmla="*/ 1 h 263"/>
                <a:gd name="T20" fmla="*/ 1 w 325"/>
                <a:gd name="T21" fmla="*/ 1 h 263"/>
                <a:gd name="T22" fmla="*/ 1 w 325"/>
                <a:gd name="T23" fmla="*/ 1 h 263"/>
                <a:gd name="T24" fmla="*/ 1 w 325"/>
                <a:gd name="T25" fmla="*/ 1 h 263"/>
                <a:gd name="T26" fmla="*/ 1 w 325"/>
                <a:gd name="T27" fmla="*/ 1 h 263"/>
                <a:gd name="T28" fmla="*/ 1 w 325"/>
                <a:gd name="T29" fmla="*/ 1 h 263"/>
                <a:gd name="T30" fmla="*/ 1 w 325"/>
                <a:gd name="T31" fmla="*/ 1 h 263"/>
                <a:gd name="T32" fmla="*/ 1 w 325"/>
                <a:gd name="T33" fmla="*/ 1 h 263"/>
                <a:gd name="T34" fmla="*/ 1 w 325"/>
                <a:gd name="T35" fmla="*/ 1 h 263"/>
                <a:gd name="T36" fmla="*/ 1 w 325"/>
                <a:gd name="T37" fmla="*/ 1 h 263"/>
                <a:gd name="T38" fmla="*/ 1 w 325"/>
                <a:gd name="T39" fmla="*/ 1 h 263"/>
                <a:gd name="T40" fmla="*/ 1 w 325"/>
                <a:gd name="T41" fmla="*/ 1 h 2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263">
                  <a:moveTo>
                    <a:pt x="4" y="0"/>
                  </a:moveTo>
                  <a:lnTo>
                    <a:pt x="4" y="124"/>
                  </a:lnTo>
                  <a:lnTo>
                    <a:pt x="0" y="158"/>
                  </a:lnTo>
                  <a:lnTo>
                    <a:pt x="14" y="177"/>
                  </a:lnTo>
                  <a:lnTo>
                    <a:pt x="4" y="215"/>
                  </a:lnTo>
                  <a:lnTo>
                    <a:pt x="38" y="220"/>
                  </a:lnTo>
                  <a:lnTo>
                    <a:pt x="67" y="220"/>
                  </a:lnTo>
                  <a:lnTo>
                    <a:pt x="76" y="244"/>
                  </a:lnTo>
                  <a:lnTo>
                    <a:pt x="110" y="253"/>
                  </a:lnTo>
                  <a:lnTo>
                    <a:pt x="138" y="258"/>
                  </a:lnTo>
                  <a:lnTo>
                    <a:pt x="177" y="263"/>
                  </a:lnTo>
                  <a:lnTo>
                    <a:pt x="215" y="263"/>
                  </a:lnTo>
                  <a:lnTo>
                    <a:pt x="258" y="263"/>
                  </a:lnTo>
                  <a:lnTo>
                    <a:pt x="272" y="249"/>
                  </a:lnTo>
                  <a:lnTo>
                    <a:pt x="296" y="215"/>
                  </a:lnTo>
                  <a:lnTo>
                    <a:pt x="301" y="182"/>
                  </a:lnTo>
                  <a:lnTo>
                    <a:pt x="306" y="153"/>
                  </a:lnTo>
                  <a:lnTo>
                    <a:pt x="315" y="124"/>
                  </a:lnTo>
                  <a:lnTo>
                    <a:pt x="325" y="91"/>
                  </a:lnTo>
                  <a:lnTo>
                    <a:pt x="325" y="67"/>
                  </a:lnTo>
                  <a:lnTo>
                    <a:pt x="320" y="38"/>
                  </a:lnTo>
                </a:path>
              </a:pathLst>
            </a:custGeom>
            <a:solidFill>
              <a:srgbClr val="CC99FF"/>
            </a:solidFill>
            <a:ln w="0">
              <a:solidFill>
                <a:srgbClr val="000000"/>
              </a:solidFill>
              <a:prstDash val="solid"/>
              <a:round/>
              <a:headEnd/>
              <a:tailEnd/>
            </a:ln>
          </p:spPr>
          <p:txBody>
            <a:bodyPr/>
            <a:lstStyle/>
            <a:p>
              <a:endParaRPr lang="it-IT">
                <a:latin typeface="+mj-lt"/>
              </a:endParaRPr>
            </a:p>
          </p:txBody>
        </p:sp>
        <p:sp>
          <p:nvSpPr>
            <p:cNvPr id="11303" name="Freeform 36">
              <a:extLst>
                <a:ext uri="{FF2B5EF4-FFF2-40B4-BE49-F238E27FC236}">
                  <a16:creationId xmlns:a16="http://schemas.microsoft.com/office/drawing/2014/main" id="{B587C001-B889-4D81-944D-6BCB9F4C4815}"/>
                </a:ext>
              </a:extLst>
            </p:cNvPr>
            <p:cNvSpPr>
              <a:spLocks noChangeAspect="1"/>
            </p:cNvSpPr>
            <p:nvPr/>
          </p:nvSpPr>
          <p:spPr bwMode="auto">
            <a:xfrm>
              <a:off x="589" y="1802"/>
              <a:ext cx="132" cy="221"/>
            </a:xfrm>
            <a:custGeom>
              <a:avLst/>
              <a:gdLst>
                <a:gd name="T0" fmla="*/ 1 w 220"/>
                <a:gd name="T1" fmla="*/ 0 h 369"/>
                <a:gd name="T2" fmla="*/ 1 w 220"/>
                <a:gd name="T3" fmla="*/ 1 h 369"/>
                <a:gd name="T4" fmla="*/ 1 w 220"/>
                <a:gd name="T5" fmla="*/ 1 h 369"/>
                <a:gd name="T6" fmla="*/ 1 w 220"/>
                <a:gd name="T7" fmla="*/ 1 h 369"/>
                <a:gd name="T8" fmla="*/ 1 w 220"/>
                <a:gd name="T9" fmla="*/ 1 h 369"/>
                <a:gd name="T10" fmla="*/ 1 w 220"/>
                <a:gd name="T11" fmla="*/ 1 h 369"/>
                <a:gd name="T12" fmla="*/ 1 w 220"/>
                <a:gd name="T13" fmla="*/ 1 h 369"/>
                <a:gd name="T14" fmla="*/ 1 w 220"/>
                <a:gd name="T15" fmla="*/ 1 h 369"/>
                <a:gd name="T16" fmla="*/ 1 w 220"/>
                <a:gd name="T17" fmla="*/ 1 h 369"/>
                <a:gd name="T18" fmla="*/ 1 w 220"/>
                <a:gd name="T19" fmla="*/ 1 h 369"/>
                <a:gd name="T20" fmla="*/ 1 w 220"/>
                <a:gd name="T21" fmla="*/ 1 h 369"/>
                <a:gd name="T22" fmla="*/ 1 w 220"/>
                <a:gd name="T23" fmla="*/ 1 h 369"/>
                <a:gd name="T24" fmla="*/ 0 w 220"/>
                <a:gd name="T25" fmla="*/ 1 h 369"/>
                <a:gd name="T26" fmla="*/ 1 w 220"/>
                <a:gd name="T27" fmla="*/ 1 h 369"/>
                <a:gd name="T28" fmla="*/ 1 w 220"/>
                <a:gd name="T29" fmla="*/ 1 h 369"/>
                <a:gd name="T30" fmla="*/ 1 w 220"/>
                <a:gd name="T31" fmla="*/ 1 h 369"/>
                <a:gd name="T32" fmla="*/ 1 w 220"/>
                <a:gd name="T33" fmla="*/ 1 h 369"/>
                <a:gd name="T34" fmla="*/ 1 w 220"/>
                <a:gd name="T35" fmla="*/ 1 h 369"/>
                <a:gd name="T36" fmla="*/ 1 w 220"/>
                <a:gd name="T37" fmla="*/ 1 h 3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0" h="369">
                  <a:moveTo>
                    <a:pt x="220" y="0"/>
                  </a:moveTo>
                  <a:lnTo>
                    <a:pt x="192" y="24"/>
                  </a:lnTo>
                  <a:lnTo>
                    <a:pt x="163" y="29"/>
                  </a:lnTo>
                  <a:lnTo>
                    <a:pt x="125" y="39"/>
                  </a:lnTo>
                  <a:lnTo>
                    <a:pt x="106" y="58"/>
                  </a:lnTo>
                  <a:lnTo>
                    <a:pt x="86" y="67"/>
                  </a:lnTo>
                  <a:lnTo>
                    <a:pt x="77" y="101"/>
                  </a:lnTo>
                  <a:lnTo>
                    <a:pt x="67" y="130"/>
                  </a:lnTo>
                  <a:lnTo>
                    <a:pt x="48" y="168"/>
                  </a:lnTo>
                  <a:lnTo>
                    <a:pt x="29" y="211"/>
                  </a:lnTo>
                  <a:lnTo>
                    <a:pt x="10" y="230"/>
                  </a:lnTo>
                  <a:lnTo>
                    <a:pt x="5" y="264"/>
                  </a:lnTo>
                  <a:lnTo>
                    <a:pt x="0" y="292"/>
                  </a:lnTo>
                  <a:lnTo>
                    <a:pt x="5" y="326"/>
                  </a:lnTo>
                  <a:lnTo>
                    <a:pt x="5" y="355"/>
                  </a:lnTo>
                  <a:lnTo>
                    <a:pt x="19" y="359"/>
                  </a:lnTo>
                  <a:lnTo>
                    <a:pt x="43" y="369"/>
                  </a:lnTo>
                  <a:lnTo>
                    <a:pt x="82" y="364"/>
                  </a:lnTo>
                  <a:lnTo>
                    <a:pt x="86" y="364"/>
                  </a:lnTo>
                </a:path>
              </a:pathLst>
            </a:custGeom>
            <a:solidFill>
              <a:srgbClr val="CC99FF"/>
            </a:solidFill>
            <a:ln w="0">
              <a:solidFill>
                <a:srgbClr val="000000"/>
              </a:solidFill>
              <a:prstDash val="solid"/>
              <a:round/>
              <a:headEnd/>
              <a:tailEnd/>
            </a:ln>
          </p:spPr>
          <p:txBody>
            <a:bodyPr/>
            <a:lstStyle/>
            <a:p>
              <a:endParaRPr lang="it-IT">
                <a:latin typeface="+mj-lt"/>
              </a:endParaRPr>
            </a:p>
          </p:txBody>
        </p:sp>
        <p:sp>
          <p:nvSpPr>
            <p:cNvPr id="11304" name="Freeform 37">
              <a:extLst>
                <a:ext uri="{FF2B5EF4-FFF2-40B4-BE49-F238E27FC236}">
                  <a16:creationId xmlns:a16="http://schemas.microsoft.com/office/drawing/2014/main" id="{1C8FC40E-1DC3-4121-BCE2-E51A57AA7D9E}"/>
                </a:ext>
              </a:extLst>
            </p:cNvPr>
            <p:cNvSpPr>
              <a:spLocks noChangeAspect="1"/>
            </p:cNvSpPr>
            <p:nvPr/>
          </p:nvSpPr>
          <p:spPr bwMode="auto">
            <a:xfrm>
              <a:off x="643" y="2049"/>
              <a:ext cx="175" cy="31"/>
            </a:xfrm>
            <a:custGeom>
              <a:avLst/>
              <a:gdLst>
                <a:gd name="T0" fmla="*/ 0 w 292"/>
                <a:gd name="T1" fmla="*/ 0 h 53"/>
                <a:gd name="T2" fmla="*/ 1 w 292"/>
                <a:gd name="T3" fmla="*/ 1 h 53"/>
                <a:gd name="T4" fmla="*/ 1 w 292"/>
                <a:gd name="T5" fmla="*/ 1 h 53"/>
                <a:gd name="T6" fmla="*/ 1 w 292"/>
                <a:gd name="T7" fmla="*/ 1 h 53"/>
                <a:gd name="T8" fmla="*/ 1 w 292"/>
                <a:gd name="T9" fmla="*/ 1 h 53"/>
                <a:gd name="T10" fmla="*/ 1 w 292"/>
                <a:gd name="T11" fmla="*/ 1 h 53"/>
                <a:gd name="T12" fmla="*/ 1 w 292"/>
                <a:gd name="T13" fmla="*/ 1 h 53"/>
                <a:gd name="T14" fmla="*/ 1 w 292"/>
                <a:gd name="T15" fmla="*/ 1 h 53"/>
                <a:gd name="T16" fmla="*/ 1 w 292"/>
                <a:gd name="T17" fmla="*/ 1 h 53"/>
                <a:gd name="T18" fmla="*/ 1 w 292"/>
                <a:gd name="T19" fmla="*/ 1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53">
                  <a:moveTo>
                    <a:pt x="0" y="0"/>
                  </a:moveTo>
                  <a:lnTo>
                    <a:pt x="34" y="5"/>
                  </a:lnTo>
                  <a:lnTo>
                    <a:pt x="58" y="19"/>
                  </a:lnTo>
                  <a:lnTo>
                    <a:pt x="101" y="43"/>
                  </a:lnTo>
                  <a:lnTo>
                    <a:pt x="139" y="48"/>
                  </a:lnTo>
                  <a:lnTo>
                    <a:pt x="168" y="48"/>
                  </a:lnTo>
                  <a:lnTo>
                    <a:pt x="206" y="53"/>
                  </a:lnTo>
                  <a:lnTo>
                    <a:pt x="239" y="48"/>
                  </a:lnTo>
                  <a:lnTo>
                    <a:pt x="273" y="33"/>
                  </a:lnTo>
                  <a:lnTo>
                    <a:pt x="292" y="19"/>
                  </a:lnTo>
                </a:path>
              </a:pathLst>
            </a:custGeom>
            <a:solidFill>
              <a:srgbClr val="CC99FF"/>
            </a:solidFill>
            <a:ln w="0">
              <a:solidFill>
                <a:srgbClr val="000000"/>
              </a:solidFill>
              <a:prstDash val="solid"/>
              <a:round/>
              <a:headEnd/>
              <a:tailEnd/>
            </a:ln>
          </p:spPr>
          <p:txBody>
            <a:bodyPr/>
            <a:lstStyle/>
            <a:p>
              <a:endParaRPr lang="it-IT">
                <a:latin typeface="+mj-lt"/>
              </a:endParaRPr>
            </a:p>
          </p:txBody>
        </p:sp>
        <p:sp>
          <p:nvSpPr>
            <p:cNvPr id="11305" name="Freeform 38">
              <a:extLst>
                <a:ext uri="{FF2B5EF4-FFF2-40B4-BE49-F238E27FC236}">
                  <a16:creationId xmlns:a16="http://schemas.microsoft.com/office/drawing/2014/main" id="{1257DE82-779C-4720-8831-0374B6E8A67B}"/>
                </a:ext>
              </a:extLst>
            </p:cNvPr>
            <p:cNvSpPr>
              <a:spLocks noChangeAspect="1"/>
            </p:cNvSpPr>
            <p:nvPr/>
          </p:nvSpPr>
          <p:spPr bwMode="auto">
            <a:xfrm>
              <a:off x="818" y="1877"/>
              <a:ext cx="118" cy="146"/>
            </a:xfrm>
            <a:custGeom>
              <a:avLst/>
              <a:gdLst>
                <a:gd name="T0" fmla="*/ 1 w 196"/>
                <a:gd name="T1" fmla="*/ 1 h 244"/>
                <a:gd name="T2" fmla="*/ 1 w 196"/>
                <a:gd name="T3" fmla="*/ 1 h 244"/>
                <a:gd name="T4" fmla="*/ 1 w 196"/>
                <a:gd name="T5" fmla="*/ 1 h 244"/>
                <a:gd name="T6" fmla="*/ 1 w 196"/>
                <a:gd name="T7" fmla="*/ 0 h 244"/>
                <a:gd name="T8" fmla="*/ 1 w 196"/>
                <a:gd name="T9" fmla="*/ 0 h 244"/>
                <a:gd name="T10" fmla="*/ 1 w 196"/>
                <a:gd name="T11" fmla="*/ 1 h 244"/>
                <a:gd name="T12" fmla="*/ 1 w 196"/>
                <a:gd name="T13" fmla="*/ 1 h 244"/>
                <a:gd name="T14" fmla="*/ 1 w 196"/>
                <a:gd name="T15" fmla="*/ 1 h 244"/>
                <a:gd name="T16" fmla="*/ 1 w 196"/>
                <a:gd name="T17" fmla="*/ 1 h 244"/>
                <a:gd name="T18" fmla="*/ 1 w 196"/>
                <a:gd name="T19" fmla="*/ 1 h 244"/>
                <a:gd name="T20" fmla="*/ 1 w 196"/>
                <a:gd name="T21" fmla="*/ 1 h 244"/>
                <a:gd name="T22" fmla="*/ 1 w 196"/>
                <a:gd name="T23" fmla="*/ 1 h 244"/>
                <a:gd name="T24" fmla="*/ 1 w 196"/>
                <a:gd name="T25" fmla="*/ 1 h 244"/>
                <a:gd name="T26" fmla="*/ 0 w 196"/>
                <a:gd name="T27" fmla="*/ 1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6" h="244">
                  <a:moveTo>
                    <a:pt x="105" y="86"/>
                  </a:moveTo>
                  <a:lnTo>
                    <a:pt x="110" y="67"/>
                  </a:lnTo>
                  <a:lnTo>
                    <a:pt x="115" y="48"/>
                  </a:lnTo>
                  <a:lnTo>
                    <a:pt x="110" y="0"/>
                  </a:lnTo>
                  <a:lnTo>
                    <a:pt x="168" y="0"/>
                  </a:lnTo>
                  <a:lnTo>
                    <a:pt x="196" y="43"/>
                  </a:lnTo>
                  <a:lnTo>
                    <a:pt x="192" y="220"/>
                  </a:lnTo>
                  <a:lnTo>
                    <a:pt x="168" y="244"/>
                  </a:lnTo>
                  <a:lnTo>
                    <a:pt x="139" y="239"/>
                  </a:lnTo>
                  <a:lnTo>
                    <a:pt x="115" y="239"/>
                  </a:lnTo>
                  <a:lnTo>
                    <a:pt x="96" y="234"/>
                  </a:lnTo>
                  <a:lnTo>
                    <a:pt x="67" y="210"/>
                  </a:lnTo>
                  <a:lnTo>
                    <a:pt x="48" y="191"/>
                  </a:lnTo>
                  <a:lnTo>
                    <a:pt x="0" y="134"/>
                  </a:lnTo>
                </a:path>
              </a:pathLst>
            </a:custGeom>
            <a:solidFill>
              <a:srgbClr val="CC99FF"/>
            </a:solidFill>
            <a:ln w="0">
              <a:solidFill>
                <a:srgbClr val="000000"/>
              </a:solidFill>
              <a:prstDash val="solid"/>
              <a:round/>
              <a:headEnd/>
              <a:tailEnd/>
            </a:ln>
          </p:spPr>
          <p:txBody>
            <a:bodyPr/>
            <a:lstStyle/>
            <a:p>
              <a:endParaRPr lang="it-IT">
                <a:latin typeface="+mj-lt"/>
              </a:endParaRPr>
            </a:p>
          </p:txBody>
        </p:sp>
        <p:sp>
          <p:nvSpPr>
            <p:cNvPr id="11306" name="Freeform 39">
              <a:extLst>
                <a:ext uri="{FF2B5EF4-FFF2-40B4-BE49-F238E27FC236}">
                  <a16:creationId xmlns:a16="http://schemas.microsoft.com/office/drawing/2014/main" id="{EF30EEEB-1343-46AF-B92B-0D76E83AE523}"/>
                </a:ext>
              </a:extLst>
            </p:cNvPr>
            <p:cNvSpPr>
              <a:spLocks noChangeAspect="1"/>
            </p:cNvSpPr>
            <p:nvPr/>
          </p:nvSpPr>
          <p:spPr bwMode="auto">
            <a:xfrm>
              <a:off x="890" y="1955"/>
              <a:ext cx="35" cy="37"/>
            </a:xfrm>
            <a:custGeom>
              <a:avLst/>
              <a:gdLst>
                <a:gd name="T0" fmla="*/ 0 w 57"/>
                <a:gd name="T1" fmla="*/ 1 h 62"/>
                <a:gd name="T2" fmla="*/ 1 w 57"/>
                <a:gd name="T3" fmla="*/ 1 h 62"/>
                <a:gd name="T4" fmla="*/ 1 w 57"/>
                <a:gd name="T5" fmla="*/ 1 h 62"/>
                <a:gd name="T6" fmla="*/ 1 w 57"/>
                <a:gd name="T7" fmla="*/ 1 h 62"/>
                <a:gd name="T8" fmla="*/ 1 w 57"/>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2">
                  <a:moveTo>
                    <a:pt x="0" y="62"/>
                  </a:moveTo>
                  <a:lnTo>
                    <a:pt x="24" y="62"/>
                  </a:lnTo>
                  <a:lnTo>
                    <a:pt x="48" y="62"/>
                  </a:lnTo>
                  <a:lnTo>
                    <a:pt x="57" y="53"/>
                  </a:lnTo>
                  <a:lnTo>
                    <a:pt x="57" y="0"/>
                  </a:lnTo>
                </a:path>
              </a:pathLst>
            </a:custGeom>
            <a:solidFill>
              <a:srgbClr val="CC99FF"/>
            </a:solidFill>
            <a:ln w="0">
              <a:solidFill>
                <a:srgbClr val="000000"/>
              </a:solidFill>
              <a:prstDash val="solid"/>
              <a:round/>
              <a:headEnd/>
              <a:tailEnd/>
            </a:ln>
          </p:spPr>
          <p:txBody>
            <a:bodyPr/>
            <a:lstStyle/>
            <a:p>
              <a:endParaRPr lang="it-IT">
                <a:latin typeface="+mj-lt"/>
              </a:endParaRPr>
            </a:p>
          </p:txBody>
        </p:sp>
        <p:sp>
          <p:nvSpPr>
            <p:cNvPr id="11307" name="Freeform 40">
              <a:extLst>
                <a:ext uri="{FF2B5EF4-FFF2-40B4-BE49-F238E27FC236}">
                  <a16:creationId xmlns:a16="http://schemas.microsoft.com/office/drawing/2014/main" id="{4D77700B-6343-455B-AEF5-2CAFD4CA9986}"/>
                </a:ext>
              </a:extLst>
            </p:cNvPr>
            <p:cNvSpPr>
              <a:spLocks noChangeAspect="1"/>
            </p:cNvSpPr>
            <p:nvPr/>
          </p:nvSpPr>
          <p:spPr bwMode="auto">
            <a:xfrm>
              <a:off x="703" y="1820"/>
              <a:ext cx="98" cy="23"/>
            </a:xfrm>
            <a:custGeom>
              <a:avLst/>
              <a:gdLst>
                <a:gd name="T0" fmla="*/ 0 w 162"/>
                <a:gd name="T1" fmla="*/ 0 h 38"/>
                <a:gd name="T2" fmla="*/ 1 w 162"/>
                <a:gd name="T3" fmla="*/ 1 h 38"/>
                <a:gd name="T4" fmla="*/ 1 w 162"/>
                <a:gd name="T5" fmla="*/ 1 h 38"/>
                <a:gd name="T6" fmla="*/ 1 w 162"/>
                <a:gd name="T7" fmla="*/ 1 h 38"/>
                <a:gd name="T8" fmla="*/ 1 w 162"/>
                <a:gd name="T9" fmla="*/ 1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38">
                  <a:moveTo>
                    <a:pt x="0" y="0"/>
                  </a:moveTo>
                  <a:lnTo>
                    <a:pt x="28" y="14"/>
                  </a:lnTo>
                  <a:lnTo>
                    <a:pt x="71" y="14"/>
                  </a:lnTo>
                  <a:lnTo>
                    <a:pt x="115" y="24"/>
                  </a:lnTo>
                  <a:lnTo>
                    <a:pt x="162" y="38"/>
                  </a:lnTo>
                </a:path>
              </a:pathLst>
            </a:custGeom>
            <a:solidFill>
              <a:srgbClr val="CC99FF"/>
            </a:solidFill>
            <a:ln w="0">
              <a:solidFill>
                <a:srgbClr val="000000"/>
              </a:solidFill>
              <a:prstDash val="solid"/>
              <a:round/>
              <a:headEnd/>
              <a:tailEnd/>
            </a:ln>
          </p:spPr>
          <p:txBody>
            <a:bodyPr/>
            <a:lstStyle/>
            <a:p>
              <a:endParaRPr lang="it-IT">
                <a:latin typeface="+mj-lt"/>
              </a:endParaRPr>
            </a:p>
          </p:txBody>
        </p:sp>
        <p:sp>
          <p:nvSpPr>
            <p:cNvPr id="11308" name="Freeform 41">
              <a:extLst>
                <a:ext uri="{FF2B5EF4-FFF2-40B4-BE49-F238E27FC236}">
                  <a16:creationId xmlns:a16="http://schemas.microsoft.com/office/drawing/2014/main" id="{15A55CBD-A9BD-4457-8D35-1B3D8FDDAF26}"/>
                </a:ext>
              </a:extLst>
            </p:cNvPr>
            <p:cNvSpPr>
              <a:spLocks noChangeAspect="1"/>
            </p:cNvSpPr>
            <p:nvPr/>
          </p:nvSpPr>
          <p:spPr bwMode="auto">
            <a:xfrm>
              <a:off x="709" y="1662"/>
              <a:ext cx="109" cy="132"/>
            </a:xfrm>
            <a:custGeom>
              <a:avLst/>
              <a:gdLst>
                <a:gd name="T0" fmla="*/ 1 w 182"/>
                <a:gd name="T1" fmla="*/ 1 h 220"/>
                <a:gd name="T2" fmla="*/ 1 w 182"/>
                <a:gd name="T3" fmla="*/ 1 h 220"/>
                <a:gd name="T4" fmla="*/ 1 w 182"/>
                <a:gd name="T5" fmla="*/ 1 h 220"/>
                <a:gd name="T6" fmla="*/ 1 w 182"/>
                <a:gd name="T7" fmla="*/ 1 h 220"/>
                <a:gd name="T8" fmla="*/ 1 w 182"/>
                <a:gd name="T9" fmla="*/ 1 h 220"/>
                <a:gd name="T10" fmla="*/ 1 w 182"/>
                <a:gd name="T11" fmla="*/ 1 h 220"/>
                <a:gd name="T12" fmla="*/ 1 w 182"/>
                <a:gd name="T13" fmla="*/ 1 h 220"/>
                <a:gd name="T14" fmla="*/ 1 w 182"/>
                <a:gd name="T15" fmla="*/ 1 h 220"/>
                <a:gd name="T16" fmla="*/ 1 w 182"/>
                <a:gd name="T17" fmla="*/ 1 h 220"/>
                <a:gd name="T18" fmla="*/ 1 w 182"/>
                <a:gd name="T19" fmla="*/ 1 h 220"/>
                <a:gd name="T20" fmla="*/ 1 w 182"/>
                <a:gd name="T21" fmla="*/ 1 h 220"/>
                <a:gd name="T22" fmla="*/ 1 w 182"/>
                <a:gd name="T23" fmla="*/ 1 h 220"/>
                <a:gd name="T24" fmla="*/ 1 w 182"/>
                <a:gd name="T25" fmla="*/ 1 h 220"/>
                <a:gd name="T26" fmla="*/ 1 w 182"/>
                <a:gd name="T27" fmla="*/ 1 h 220"/>
                <a:gd name="T28" fmla="*/ 1 w 182"/>
                <a:gd name="T29" fmla="*/ 1 h 220"/>
                <a:gd name="T30" fmla="*/ 1 w 182"/>
                <a:gd name="T31" fmla="*/ 0 h 220"/>
                <a:gd name="T32" fmla="*/ 1 w 182"/>
                <a:gd name="T33" fmla="*/ 0 h 220"/>
                <a:gd name="T34" fmla="*/ 1 w 182"/>
                <a:gd name="T35" fmla="*/ 0 h 220"/>
                <a:gd name="T36" fmla="*/ 1 w 182"/>
                <a:gd name="T37" fmla="*/ 1 h 220"/>
                <a:gd name="T38" fmla="*/ 1 w 182"/>
                <a:gd name="T39" fmla="*/ 1 h 220"/>
                <a:gd name="T40" fmla="*/ 1 w 182"/>
                <a:gd name="T41" fmla="*/ 1 h 220"/>
                <a:gd name="T42" fmla="*/ 1 w 182"/>
                <a:gd name="T43" fmla="*/ 1 h 220"/>
                <a:gd name="T44" fmla="*/ 0 w 182"/>
                <a:gd name="T45" fmla="*/ 1 h 220"/>
                <a:gd name="T46" fmla="*/ 1 w 182"/>
                <a:gd name="T47" fmla="*/ 1 h 220"/>
                <a:gd name="T48" fmla="*/ 0 w 182"/>
                <a:gd name="T49" fmla="*/ 1 h 220"/>
                <a:gd name="T50" fmla="*/ 1 w 182"/>
                <a:gd name="T51" fmla="*/ 1 h 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2" h="220">
                  <a:moveTo>
                    <a:pt x="29" y="196"/>
                  </a:moveTo>
                  <a:lnTo>
                    <a:pt x="67" y="196"/>
                  </a:lnTo>
                  <a:lnTo>
                    <a:pt x="91" y="201"/>
                  </a:lnTo>
                  <a:lnTo>
                    <a:pt x="115" y="220"/>
                  </a:lnTo>
                  <a:lnTo>
                    <a:pt x="129" y="201"/>
                  </a:lnTo>
                  <a:lnTo>
                    <a:pt x="144" y="167"/>
                  </a:lnTo>
                  <a:lnTo>
                    <a:pt x="139" y="148"/>
                  </a:lnTo>
                  <a:lnTo>
                    <a:pt x="153" y="134"/>
                  </a:lnTo>
                  <a:lnTo>
                    <a:pt x="158" y="124"/>
                  </a:lnTo>
                  <a:lnTo>
                    <a:pt x="158" y="110"/>
                  </a:lnTo>
                  <a:lnTo>
                    <a:pt x="158" y="89"/>
                  </a:lnTo>
                  <a:lnTo>
                    <a:pt x="171" y="76"/>
                  </a:lnTo>
                  <a:lnTo>
                    <a:pt x="182" y="67"/>
                  </a:lnTo>
                  <a:lnTo>
                    <a:pt x="173" y="33"/>
                  </a:lnTo>
                  <a:lnTo>
                    <a:pt x="157" y="9"/>
                  </a:lnTo>
                  <a:lnTo>
                    <a:pt x="139" y="0"/>
                  </a:lnTo>
                  <a:lnTo>
                    <a:pt x="110" y="0"/>
                  </a:lnTo>
                  <a:lnTo>
                    <a:pt x="77" y="0"/>
                  </a:lnTo>
                  <a:lnTo>
                    <a:pt x="53" y="14"/>
                  </a:lnTo>
                  <a:lnTo>
                    <a:pt x="34" y="24"/>
                  </a:lnTo>
                  <a:lnTo>
                    <a:pt x="19" y="33"/>
                  </a:lnTo>
                  <a:lnTo>
                    <a:pt x="3" y="53"/>
                  </a:lnTo>
                  <a:lnTo>
                    <a:pt x="0" y="76"/>
                  </a:lnTo>
                  <a:lnTo>
                    <a:pt x="5" y="100"/>
                  </a:lnTo>
                  <a:lnTo>
                    <a:pt x="0" y="134"/>
                  </a:lnTo>
                  <a:lnTo>
                    <a:pt x="29" y="196"/>
                  </a:lnTo>
                  <a:close/>
                </a:path>
              </a:pathLst>
            </a:custGeom>
            <a:solidFill>
              <a:srgbClr val="CC6600"/>
            </a:solidFill>
            <a:ln w="0">
              <a:solidFill>
                <a:srgbClr val="000000"/>
              </a:solidFill>
              <a:prstDash val="solid"/>
              <a:round/>
              <a:headEnd/>
              <a:tailEnd/>
            </a:ln>
          </p:spPr>
          <p:txBody>
            <a:bodyPr/>
            <a:lstStyle/>
            <a:p>
              <a:endParaRPr lang="it-IT">
                <a:latin typeface="+mj-lt"/>
              </a:endParaRPr>
            </a:p>
          </p:txBody>
        </p:sp>
        <p:sp>
          <p:nvSpPr>
            <p:cNvPr id="11309" name="Freeform 42">
              <a:extLst>
                <a:ext uri="{FF2B5EF4-FFF2-40B4-BE49-F238E27FC236}">
                  <a16:creationId xmlns:a16="http://schemas.microsoft.com/office/drawing/2014/main" id="{8FA07F95-86BF-4B2D-91ED-5B1BF39DAF2C}"/>
                </a:ext>
              </a:extLst>
            </p:cNvPr>
            <p:cNvSpPr>
              <a:spLocks noChangeAspect="1"/>
            </p:cNvSpPr>
            <p:nvPr/>
          </p:nvSpPr>
          <p:spPr bwMode="auto">
            <a:xfrm>
              <a:off x="721" y="1777"/>
              <a:ext cx="5" cy="23"/>
            </a:xfrm>
            <a:custGeom>
              <a:avLst/>
              <a:gdLst>
                <a:gd name="T0" fmla="*/ 0 w 10"/>
                <a:gd name="T1" fmla="*/ 1 h 39"/>
                <a:gd name="T2" fmla="*/ 1 w 10"/>
                <a:gd name="T3" fmla="*/ 1 h 39"/>
                <a:gd name="T4" fmla="*/ 1 w 10"/>
                <a:gd name="T5" fmla="*/ 0 h 39"/>
                <a:gd name="T6" fmla="*/ 0 60000 65536"/>
                <a:gd name="T7" fmla="*/ 0 60000 65536"/>
                <a:gd name="T8" fmla="*/ 0 60000 65536"/>
              </a:gdLst>
              <a:ahLst/>
              <a:cxnLst>
                <a:cxn ang="T6">
                  <a:pos x="T0" y="T1"/>
                </a:cxn>
                <a:cxn ang="T7">
                  <a:pos x="T2" y="T3"/>
                </a:cxn>
                <a:cxn ang="T8">
                  <a:pos x="T4" y="T5"/>
                </a:cxn>
              </a:cxnLst>
              <a:rect l="0" t="0" r="r" b="b"/>
              <a:pathLst>
                <a:path w="10" h="39">
                  <a:moveTo>
                    <a:pt x="0" y="39"/>
                  </a:moveTo>
                  <a:lnTo>
                    <a:pt x="10" y="19"/>
                  </a:lnTo>
                  <a:lnTo>
                    <a:pt x="10" y="0"/>
                  </a:lnTo>
                </a:path>
              </a:pathLst>
            </a:custGeom>
            <a:solidFill>
              <a:srgbClr val="CC99FF"/>
            </a:solidFill>
            <a:ln w="0">
              <a:solidFill>
                <a:srgbClr val="000000"/>
              </a:solidFill>
              <a:prstDash val="solid"/>
              <a:round/>
              <a:headEnd/>
              <a:tailEnd/>
            </a:ln>
          </p:spPr>
          <p:txBody>
            <a:bodyPr/>
            <a:lstStyle/>
            <a:p>
              <a:endParaRPr lang="it-IT">
                <a:latin typeface="+mj-lt"/>
              </a:endParaRPr>
            </a:p>
          </p:txBody>
        </p:sp>
        <p:sp>
          <p:nvSpPr>
            <p:cNvPr id="11310" name="Freeform 43">
              <a:extLst>
                <a:ext uri="{FF2B5EF4-FFF2-40B4-BE49-F238E27FC236}">
                  <a16:creationId xmlns:a16="http://schemas.microsoft.com/office/drawing/2014/main" id="{08E06BD6-2582-4F9B-84CB-7391EAC7BC31}"/>
                </a:ext>
              </a:extLst>
            </p:cNvPr>
            <p:cNvSpPr>
              <a:spLocks noChangeAspect="1"/>
            </p:cNvSpPr>
            <p:nvPr/>
          </p:nvSpPr>
          <p:spPr bwMode="auto">
            <a:xfrm>
              <a:off x="787" y="1794"/>
              <a:ext cx="6" cy="26"/>
            </a:xfrm>
            <a:custGeom>
              <a:avLst/>
              <a:gdLst>
                <a:gd name="T0" fmla="*/ 0 w 10"/>
                <a:gd name="T1" fmla="*/ 1 h 43"/>
                <a:gd name="T2" fmla="*/ 1 w 10"/>
                <a:gd name="T3" fmla="*/ 0 h 43"/>
                <a:gd name="T4" fmla="*/ 1 w 10"/>
                <a:gd name="T5" fmla="*/ 1 h 43"/>
                <a:gd name="T6" fmla="*/ 0 60000 65536"/>
                <a:gd name="T7" fmla="*/ 0 60000 65536"/>
                <a:gd name="T8" fmla="*/ 0 60000 65536"/>
              </a:gdLst>
              <a:ahLst/>
              <a:cxnLst>
                <a:cxn ang="T6">
                  <a:pos x="T0" y="T1"/>
                </a:cxn>
                <a:cxn ang="T7">
                  <a:pos x="T2" y="T3"/>
                </a:cxn>
                <a:cxn ang="T8">
                  <a:pos x="T4" y="T5"/>
                </a:cxn>
              </a:cxnLst>
              <a:rect l="0" t="0" r="r" b="b"/>
              <a:pathLst>
                <a:path w="10" h="43">
                  <a:moveTo>
                    <a:pt x="0" y="43"/>
                  </a:moveTo>
                  <a:lnTo>
                    <a:pt x="10" y="0"/>
                  </a:lnTo>
                  <a:lnTo>
                    <a:pt x="5" y="10"/>
                  </a:lnTo>
                </a:path>
              </a:pathLst>
            </a:custGeom>
            <a:solidFill>
              <a:srgbClr val="CC99FF"/>
            </a:solidFill>
            <a:ln w="0">
              <a:solidFill>
                <a:srgbClr val="000000"/>
              </a:solidFill>
              <a:prstDash val="solid"/>
              <a:round/>
              <a:headEnd/>
              <a:tailEnd/>
            </a:ln>
          </p:spPr>
          <p:txBody>
            <a:bodyPr/>
            <a:lstStyle/>
            <a:p>
              <a:endParaRPr lang="it-IT">
                <a:latin typeface="+mj-lt"/>
              </a:endParaRPr>
            </a:p>
          </p:txBody>
        </p:sp>
        <p:sp>
          <p:nvSpPr>
            <p:cNvPr id="11311" name="Freeform 44">
              <a:extLst>
                <a:ext uri="{FF2B5EF4-FFF2-40B4-BE49-F238E27FC236}">
                  <a16:creationId xmlns:a16="http://schemas.microsoft.com/office/drawing/2014/main" id="{6E13BFF0-A650-481A-9E86-2969B4A82B0B}"/>
                </a:ext>
              </a:extLst>
            </p:cNvPr>
            <p:cNvSpPr>
              <a:spLocks noChangeAspect="1"/>
            </p:cNvSpPr>
            <p:nvPr/>
          </p:nvSpPr>
          <p:spPr bwMode="auto">
            <a:xfrm>
              <a:off x="779" y="1736"/>
              <a:ext cx="34" cy="60"/>
            </a:xfrm>
            <a:custGeom>
              <a:avLst/>
              <a:gdLst>
                <a:gd name="T0" fmla="*/ 0 w 59"/>
                <a:gd name="T1" fmla="*/ 1 h 101"/>
                <a:gd name="T2" fmla="*/ 1 w 59"/>
                <a:gd name="T3" fmla="*/ 1 h 101"/>
                <a:gd name="T4" fmla="*/ 1 w 59"/>
                <a:gd name="T5" fmla="*/ 1 h 101"/>
                <a:gd name="T6" fmla="*/ 1 w 59"/>
                <a:gd name="T7" fmla="*/ 1 h 101"/>
                <a:gd name="T8" fmla="*/ 1 w 59"/>
                <a:gd name="T9" fmla="*/ 1 h 101"/>
                <a:gd name="T10" fmla="*/ 1 w 59"/>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101">
                  <a:moveTo>
                    <a:pt x="0" y="91"/>
                  </a:moveTo>
                  <a:lnTo>
                    <a:pt x="19" y="101"/>
                  </a:lnTo>
                  <a:lnTo>
                    <a:pt x="51" y="77"/>
                  </a:lnTo>
                  <a:lnTo>
                    <a:pt x="59" y="53"/>
                  </a:lnTo>
                  <a:lnTo>
                    <a:pt x="56" y="23"/>
                  </a:lnTo>
                  <a:lnTo>
                    <a:pt x="43" y="0"/>
                  </a:lnTo>
                </a:path>
              </a:pathLst>
            </a:custGeom>
            <a:solidFill>
              <a:srgbClr val="FFCCFF"/>
            </a:solidFill>
            <a:ln w="0">
              <a:solidFill>
                <a:srgbClr val="000000"/>
              </a:solidFill>
              <a:prstDash val="solid"/>
              <a:round/>
              <a:headEnd/>
              <a:tailEnd/>
            </a:ln>
          </p:spPr>
          <p:txBody>
            <a:bodyPr/>
            <a:lstStyle/>
            <a:p>
              <a:endParaRPr lang="it-IT">
                <a:latin typeface="+mj-lt"/>
              </a:endParaRPr>
            </a:p>
          </p:txBody>
        </p:sp>
        <p:sp>
          <p:nvSpPr>
            <p:cNvPr id="11312" name="Freeform 45">
              <a:extLst>
                <a:ext uri="{FF2B5EF4-FFF2-40B4-BE49-F238E27FC236}">
                  <a16:creationId xmlns:a16="http://schemas.microsoft.com/office/drawing/2014/main" id="{C29ECDC2-A35E-4F4E-89D5-C1E7EF02C52F}"/>
                </a:ext>
              </a:extLst>
            </p:cNvPr>
            <p:cNvSpPr>
              <a:spLocks noChangeAspect="1"/>
            </p:cNvSpPr>
            <p:nvPr/>
          </p:nvSpPr>
          <p:spPr bwMode="auto">
            <a:xfrm>
              <a:off x="893" y="1825"/>
              <a:ext cx="32" cy="47"/>
            </a:xfrm>
            <a:custGeom>
              <a:avLst/>
              <a:gdLst>
                <a:gd name="T0" fmla="*/ 1 w 52"/>
                <a:gd name="T1" fmla="*/ 1 h 76"/>
                <a:gd name="T2" fmla="*/ 1 w 52"/>
                <a:gd name="T3" fmla="*/ 1 h 76"/>
                <a:gd name="T4" fmla="*/ 1 w 52"/>
                <a:gd name="T5" fmla="*/ 0 h 76"/>
                <a:gd name="T6" fmla="*/ 0 w 52"/>
                <a:gd name="T7" fmla="*/ 1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76">
                  <a:moveTo>
                    <a:pt x="47" y="76"/>
                  </a:moveTo>
                  <a:lnTo>
                    <a:pt x="52" y="57"/>
                  </a:lnTo>
                  <a:lnTo>
                    <a:pt x="43" y="0"/>
                  </a:lnTo>
                  <a:lnTo>
                    <a:pt x="0" y="4"/>
                  </a:lnTo>
                </a:path>
              </a:pathLst>
            </a:custGeom>
            <a:solidFill>
              <a:srgbClr val="CC99FF"/>
            </a:solidFill>
            <a:ln w="0">
              <a:solidFill>
                <a:srgbClr val="000000"/>
              </a:solidFill>
              <a:prstDash val="solid"/>
              <a:round/>
              <a:headEnd/>
              <a:tailEnd/>
            </a:ln>
          </p:spPr>
          <p:txBody>
            <a:bodyPr/>
            <a:lstStyle/>
            <a:p>
              <a:endParaRPr lang="it-IT">
                <a:latin typeface="+mj-lt"/>
              </a:endParaRPr>
            </a:p>
          </p:txBody>
        </p:sp>
        <p:sp>
          <p:nvSpPr>
            <p:cNvPr id="11313" name="Freeform 46">
              <a:extLst>
                <a:ext uri="{FF2B5EF4-FFF2-40B4-BE49-F238E27FC236}">
                  <a16:creationId xmlns:a16="http://schemas.microsoft.com/office/drawing/2014/main" id="{335B9E13-C423-458A-A5D5-A1B88FBB370F}"/>
                </a:ext>
              </a:extLst>
            </p:cNvPr>
            <p:cNvSpPr>
              <a:spLocks noChangeAspect="1"/>
            </p:cNvSpPr>
            <p:nvPr/>
          </p:nvSpPr>
          <p:spPr bwMode="auto">
            <a:xfrm>
              <a:off x="876" y="1821"/>
              <a:ext cx="21" cy="53"/>
            </a:xfrm>
            <a:custGeom>
              <a:avLst/>
              <a:gdLst>
                <a:gd name="T0" fmla="*/ 1 w 37"/>
                <a:gd name="T1" fmla="*/ 1 h 88"/>
                <a:gd name="T2" fmla="*/ 1 w 37"/>
                <a:gd name="T3" fmla="*/ 1 h 88"/>
                <a:gd name="T4" fmla="*/ 0 w 37"/>
                <a:gd name="T5" fmla="*/ 1 h 88"/>
                <a:gd name="T6" fmla="*/ 0 w 37"/>
                <a:gd name="T7" fmla="*/ 1 h 88"/>
                <a:gd name="T8" fmla="*/ 1 w 37"/>
                <a:gd name="T9" fmla="*/ 1 h 88"/>
                <a:gd name="T10" fmla="*/ 1 w 37"/>
                <a:gd name="T11" fmla="*/ 0 h 88"/>
                <a:gd name="T12" fmla="*/ 1 w 37"/>
                <a:gd name="T13" fmla="*/ 0 h 88"/>
                <a:gd name="T14" fmla="*/ 1 w 37"/>
                <a:gd name="T15" fmla="*/ 1 h 88"/>
                <a:gd name="T16" fmla="*/ 1 w 37"/>
                <a:gd name="T17" fmla="*/ 1 h 88"/>
                <a:gd name="T18" fmla="*/ 1 w 37"/>
                <a:gd name="T19" fmla="*/ 1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88">
                  <a:moveTo>
                    <a:pt x="14" y="88"/>
                  </a:moveTo>
                  <a:lnTo>
                    <a:pt x="17" y="64"/>
                  </a:lnTo>
                  <a:lnTo>
                    <a:pt x="0" y="50"/>
                  </a:lnTo>
                  <a:lnTo>
                    <a:pt x="0" y="34"/>
                  </a:lnTo>
                  <a:lnTo>
                    <a:pt x="14" y="24"/>
                  </a:lnTo>
                  <a:lnTo>
                    <a:pt x="14" y="0"/>
                  </a:lnTo>
                  <a:lnTo>
                    <a:pt x="37" y="0"/>
                  </a:lnTo>
                  <a:lnTo>
                    <a:pt x="32" y="43"/>
                  </a:lnTo>
                  <a:lnTo>
                    <a:pt x="33" y="43"/>
                  </a:lnTo>
                  <a:lnTo>
                    <a:pt x="32" y="40"/>
                  </a:lnTo>
                </a:path>
              </a:pathLst>
            </a:custGeom>
            <a:solidFill>
              <a:srgbClr val="CC99FF"/>
            </a:solidFill>
            <a:ln w="0">
              <a:solidFill>
                <a:srgbClr val="000000"/>
              </a:solidFill>
              <a:prstDash val="solid"/>
              <a:round/>
              <a:headEnd/>
              <a:tailEnd/>
            </a:ln>
          </p:spPr>
          <p:txBody>
            <a:bodyPr/>
            <a:lstStyle/>
            <a:p>
              <a:endParaRPr lang="it-IT">
                <a:latin typeface="+mj-lt"/>
              </a:endParaRPr>
            </a:p>
          </p:txBody>
        </p:sp>
        <p:sp>
          <p:nvSpPr>
            <p:cNvPr id="11314" name="Line 47">
              <a:extLst>
                <a:ext uri="{FF2B5EF4-FFF2-40B4-BE49-F238E27FC236}">
                  <a16:creationId xmlns:a16="http://schemas.microsoft.com/office/drawing/2014/main" id="{B82B5B28-B33F-4F47-94DD-620EA5D9945C}"/>
                </a:ext>
              </a:extLst>
            </p:cNvPr>
            <p:cNvSpPr>
              <a:spLocks noChangeAspect="1" noChangeShapeType="1"/>
            </p:cNvSpPr>
            <p:nvPr/>
          </p:nvSpPr>
          <p:spPr bwMode="auto">
            <a:xfrm flipH="1">
              <a:off x="906" y="1839"/>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15" name="Freeform 48">
              <a:extLst>
                <a:ext uri="{FF2B5EF4-FFF2-40B4-BE49-F238E27FC236}">
                  <a16:creationId xmlns:a16="http://schemas.microsoft.com/office/drawing/2014/main" id="{30EAB4FE-6CEF-4B50-9DBB-0B8D9E6866DB}"/>
                </a:ext>
              </a:extLst>
            </p:cNvPr>
            <p:cNvSpPr>
              <a:spLocks noChangeAspect="1"/>
            </p:cNvSpPr>
            <p:nvPr/>
          </p:nvSpPr>
          <p:spPr bwMode="auto">
            <a:xfrm>
              <a:off x="789" y="2124"/>
              <a:ext cx="12" cy="86"/>
            </a:xfrm>
            <a:custGeom>
              <a:avLst/>
              <a:gdLst>
                <a:gd name="T0" fmla="*/ 0 w 19"/>
                <a:gd name="T1" fmla="*/ 0 h 144"/>
                <a:gd name="T2" fmla="*/ 1 w 19"/>
                <a:gd name="T3" fmla="*/ 1 h 144"/>
                <a:gd name="T4" fmla="*/ 1 w 19"/>
                <a:gd name="T5" fmla="*/ 1 h 144"/>
                <a:gd name="T6" fmla="*/ 1 w 19"/>
                <a:gd name="T7" fmla="*/ 1 h 1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44">
                  <a:moveTo>
                    <a:pt x="0" y="0"/>
                  </a:moveTo>
                  <a:lnTo>
                    <a:pt x="19" y="72"/>
                  </a:lnTo>
                  <a:lnTo>
                    <a:pt x="19" y="110"/>
                  </a:lnTo>
                  <a:lnTo>
                    <a:pt x="19" y="144"/>
                  </a:lnTo>
                </a:path>
              </a:pathLst>
            </a:custGeom>
            <a:solidFill>
              <a:srgbClr val="CC99FF"/>
            </a:solidFill>
            <a:ln w="0">
              <a:solidFill>
                <a:srgbClr val="000000"/>
              </a:solidFill>
              <a:prstDash val="solid"/>
              <a:round/>
              <a:headEnd/>
              <a:tailEnd/>
            </a:ln>
          </p:spPr>
          <p:txBody>
            <a:bodyPr/>
            <a:lstStyle/>
            <a:p>
              <a:endParaRPr lang="it-IT">
                <a:latin typeface="+mj-lt"/>
              </a:endParaRPr>
            </a:p>
          </p:txBody>
        </p:sp>
        <p:sp>
          <p:nvSpPr>
            <p:cNvPr id="11316" name="Line 49">
              <a:extLst>
                <a:ext uri="{FF2B5EF4-FFF2-40B4-BE49-F238E27FC236}">
                  <a16:creationId xmlns:a16="http://schemas.microsoft.com/office/drawing/2014/main" id="{089B5B8F-70EB-4846-AC2F-B3F87040FADE}"/>
                </a:ext>
              </a:extLst>
            </p:cNvPr>
            <p:cNvSpPr>
              <a:spLocks noChangeAspect="1" noChangeShapeType="1"/>
            </p:cNvSpPr>
            <p:nvPr/>
          </p:nvSpPr>
          <p:spPr bwMode="auto">
            <a:xfrm>
              <a:off x="674" y="1975"/>
              <a:ext cx="4"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17" name="Freeform 50">
              <a:extLst>
                <a:ext uri="{FF2B5EF4-FFF2-40B4-BE49-F238E27FC236}">
                  <a16:creationId xmlns:a16="http://schemas.microsoft.com/office/drawing/2014/main" id="{2A1E39BB-CAA4-4568-92B1-F5E0DBB0DABA}"/>
                </a:ext>
              </a:extLst>
            </p:cNvPr>
            <p:cNvSpPr>
              <a:spLocks noChangeAspect="1"/>
            </p:cNvSpPr>
            <p:nvPr/>
          </p:nvSpPr>
          <p:spPr bwMode="auto">
            <a:xfrm>
              <a:off x="620" y="1969"/>
              <a:ext cx="9" cy="37"/>
            </a:xfrm>
            <a:custGeom>
              <a:avLst/>
              <a:gdLst>
                <a:gd name="T0" fmla="*/ 0 w 14"/>
                <a:gd name="T1" fmla="*/ 0 h 62"/>
                <a:gd name="T2" fmla="*/ 0 w 14"/>
                <a:gd name="T3" fmla="*/ 1 h 62"/>
                <a:gd name="T4" fmla="*/ 1 w 14"/>
                <a:gd name="T5" fmla="*/ 1 h 62"/>
                <a:gd name="T6" fmla="*/ 0 60000 65536"/>
                <a:gd name="T7" fmla="*/ 0 60000 65536"/>
                <a:gd name="T8" fmla="*/ 0 60000 65536"/>
              </a:gdLst>
              <a:ahLst/>
              <a:cxnLst>
                <a:cxn ang="T6">
                  <a:pos x="T0" y="T1"/>
                </a:cxn>
                <a:cxn ang="T7">
                  <a:pos x="T2" y="T3"/>
                </a:cxn>
                <a:cxn ang="T8">
                  <a:pos x="T4" y="T5"/>
                </a:cxn>
              </a:cxnLst>
              <a:rect l="0" t="0" r="r" b="b"/>
              <a:pathLst>
                <a:path w="14" h="62">
                  <a:moveTo>
                    <a:pt x="0" y="0"/>
                  </a:moveTo>
                  <a:lnTo>
                    <a:pt x="0" y="48"/>
                  </a:lnTo>
                  <a:lnTo>
                    <a:pt x="14" y="62"/>
                  </a:lnTo>
                </a:path>
              </a:pathLst>
            </a:custGeom>
            <a:solidFill>
              <a:srgbClr val="CC99FF"/>
            </a:solidFill>
            <a:ln w="0">
              <a:solidFill>
                <a:srgbClr val="000000"/>
              </a:solidFill>
              <a:prstDash val="solid"/>
              <a:round/>
              <a:headEnd/>
              <a:tailEnd/>
            </a:ln>
          </p:spPr>
          <p:txBody>
            <a:bodyPr/>
            <a:lstStyle/>
            <a:p>
              <a:endParaRPr lang="it-IT">
                <a:latin typeface="+mj-lt"/>
              </a:endParaRPr>
            </a:p>
          </p:txBody>
        </p:sp>
        <p:sp>
          <p:nvSpPr>
            <p:cNvPr id="11318" name="Line 51">
              <a:extLst>
                <a:ext uri="{FF2B5EF4-FFF2-40B4-BE49-F238E27FC236}">
                  <a16:creationId xmlns:a16="http://schemas.microsoft.com/office/drawing/2014/main" id="{DF3D3F58-F154-49B6-B602-493291C0BB8D}"/>
                </a:ext>
              </a:extLst>
            </p:cNvPr>
            <p:cNvSpPr>
              <a:spLocks noChangeAspect="1" noChangeShapeType="1"/>
            </p:cNvSpPr>
            <p:nvPr/>
          </p:nvSpPr>
          <p:spPr bwMode="auto">
            <a:xfrm>
              <a:off x="764" y="2113"/>
              <a:ext cx="2"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19" name="Line 52">
              <a:extLst>
                <a:ext uri="{FF2B5EF4-FFF2-40B4-BE49-F238E27FC236}">
                  <a16:creationId xmlns:a16="http://schemas.microsoft.com/office/drawing/2014/main" id="{8D0E547E-DED5-4D7D-ACF4-69761FE9DA4B}"/>
                </a:ext>
              </a:extLst>
            </p:cNvPr>
            <p:cNvSpPr>
              <a:spLocks noChangeAspect="1" noChangeShapeType="1"/>
            </p:cNvSpPr>
            <p:nvPr/>
          </p:nvSpPr>
          <p:spPr bwMode="auto">
            <a:xfrm>
              <a:off x="787" y="1933"/>
              <a:ext cx="17"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20" name="Line 53">
              <a:extLst>
                <a:ext uri="{FF2B5EF4-FFF2-40B4-BE49-F238E27FC236}">
                  <a16:creationId xmlns:a16="http://schemas.microsoft.com/office/drawing/2014/main" id="{5F8427D7-91F0-4482-AFD7-2EAA02691796}"/>
                </a:ext>
              </a:extLst>
            </p:cNvPr>
            <p:cNvSpPr>
              <a:spLocks noChangeAspect="1" noChangeShapeType="1"/>
            </p:cNvSpPr>
            <p:nvPr/>
          </p:nvSpPr>
          <p:spPr bwMode="auto">
            <a:xfrm>
              <a:off x="795" y="1968"/>
              <a:ext cx="15"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21" name="Line 54">
              <a:extLst>
                <a:ext uri="{FF2B5EF4-FFF2-40B4-BE49-F238E27FC236}">
                  <a16:creationId xmlns:a16="http://schemas.microsoft.com/office/drawing/2014/main" id="{915501C7-04AA-46EE-ADA4-71305B9C35CA}"/>
                </a:ext>
              </a:extLst>
            </p:cNvPr>
            <p:cNvSpPr>
              <a:spLocks noChangeAspect="1" noChangeShapeType="1"/>
            </p:cNvSpPr>
            <p:nvPr/>
          </p:nvSpPr>
          <p:spPr bwMode="auto">
            <a:xfrm>
              <a:off x="752" y="1953"/>
              <a:ext cx="3"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22" name="Freeform 55">
              <a:extLst>
                <a:ext uri="{FF2B5EF4-FFF2-40B4-BE49-F238E27FC236}">
                  <a16:creationId xmlns:a16="http://schemas.microsoft.com/office/drawing/2014/main" id="{4FBB74A0-BC4E-43E1-83AD-013BC91B5B79}"/>
                </a:ext>
              </a:extLst>
            </p:cNvPr>
            <p:cNvSpPr>
              <a:spLocks noChangeAspect="1"/>
            </p:cNvSpPr>
            <p:nvPr/>
          </p:nvSpPr>
          <p:spPr bwMode="auto">
            <a:xfrm>
              <a:off x="577" y="2276"/>
              <a:ext cx="64" cy="144"/>
            </a:xfrm>
            <a:custGeom>
              <a:avLst/>
              <a:gdLst>
                <a:gd name="T0" fmla="*/ 1 w 105"/>
                <a:gd name="T1" fmla="*/ 0 h 239"/>
                <a:gd name="T2" fmla="*/ 0 w 105"/>
                <a:gd name="T3" fmla="*/ 1 h 239"/>
                <a:gd name="T4" fmla="*/ 1 w 105"/>
                <a:gd name="T5" fmla="*/ 1 h 239"/>
                <a:gd name="T6" fmla="*/ 1 w 105"/>
                <a:gd name="T7" fmla="*/ 1 h 239"/>
                <a:gd name="T8" fmla="*/ 1 w 105"/>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239">
                  <a:moveTo>
                    <a:pt x="91" y="0"/>
                  </a:moveTo>
                  <a:lnTo>
                    <a:pt x="0" y="211"/>
                  </a:lnTo>
                  <a:lnTo>
                    <a:pt x="29" y="239"/>
                  </a:lnTo>
                  <a:lnTo>
                    <a:pt x="105" y="101"/>
                  </a:lnTo>
                  <a:lnTo>
                    <a:pt x="91" y="0"/>
                  </a:lnTo>
                  <a:close/>
                </a:path>
              </a:pathLst>
            </a:custGeom>
            <a:solidFill>
              <a:schemeClr val="tx2"/>
            </a:solidFill>
            <a:ln w="0">
              <a:solidFill>
                <a:srgbClr val="000000"/>
              </a:solidFill>
              <a:prstDash val="solid"/>
              <a:round/>
              <a:headEnd/>
              <a:tailEnd/>
            </a:ln>
          </p:spPr>
          <p:txBody>
            <a:bodyPr/>
            <a:lstStyle/>
            <a:p>
              <a:endParaRPr lang="it-IT">
                <a:latin typeface="+mj-lt"/>
              </a:endParaRPr>
            </a:p>
          </p:txBody>
        </p:sp>
        <p:sp>
          <p:nvSpPr>
            <p:cNvPr id="11323" name="Line 56">
              <a:extLst>
                <a:ext uri="{FF2B5EF4-FFF2-40B4-BE49-F238E27FC236}">
                  <a16:creationId xmlns:a16="http://schemas.microsoft.com/office/drawing/2014/main" id="{8A7AA3BF-F32B-4323-ACED-048116960B53}"/>
                </a:ext>
              </a:extLst>
            </p:cNvPr>
            <p:cNvSpPr>
              <a:spLocks noChangeAspect="1" noChangeShapeType="1"/>
            </p:cNvSpPr>
            <p:nvPr/>
          </p:nvSpPr>
          <p:spPr bwMode="auto">
            <a:xfrm flipV="1">
              <a:off x="586" y="2313"/>
              <a:ext cx="51" cy="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24" name="Freeform 57">
              <a:extLst>
                <a:ext uri="{FF2B5EF4-FFF2-40B4-BE49-F238E27FC236}">
                  <a16:creationId xmlns:a16="http://schemas.microsoft.com/office/drawing/2014/main" id="{1E269B01-0316-44A4-9239-03D03295F6C8}"/>
                </a:ext>
              </a:extLst>
            </p:cNvPr>
            <p:cNvSpPr>
              <a:spLocks noChangeAspect="1"/>
            </p:cNvSpPr>
            <p:nvPr/>
          </p:nvSpPr>
          <p:spPr bwMode="auto">
            <a:xfrm>
              <a:off x="905" y="2015"/>
              <a:ext cx="123" cy="255"/>
            </a:xfrm>
            <a:custGeom>
              <a:avLst/>
              <a:gdLst>
                <a:gd name="T0" fmla="*/ 1 w 205"/>
                <a:gd name="T1" fmla="*/ 0 h 425"/>
                <a:gd name="T2" fmla="*/ 1 w 205"/>
                <a:gd name="T3" fmla="*/ 1 h 425"/>
                <a:gd name="T4" fmla="*/ 1 w 205"/>
                <a:gd name="T5" fmla="*/ 1 h 425"/>
                <a:gd name="T6" fmla="*/ 1 w 205"/>
                <a:gd name="T7" fmla="*/ 1 h 425"/>
                <a:gd name="T8" fmla="*/ 0 w 205"/>
                <a:gd name="T9" fmla="*/ 1 h 425"/>
                <a:gd name="T10" fmla="*/ 1 w 205"/>
                <a:gd name="T11" fmla="*/ 0 h 4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 h="425">
                  <a:moveTo>
                    <a:pt x="52" y="0"/>
                  </a:moveTo>
                  <a:lnTo>
                    <a:pt x="205" y="378"/>
                  </a:lnTo>
                  <a:lnTo>
                    <a:pt x="177" y="387"/>
                  </a:lnTo>
                  <a:lnTo>
                    <a:pt x="172" y="425"/>
                  </a:lnTo>
                  <a:lnTo>
                    <a:pt x="0" y="14"/>
                  </a:lnTo>
                  <a:lnTo>
                    <a:pt x="52" y="0"/>
                  </a:lnTo>
                  <a:close/>
                </a:path>
              </a:pathLst>
            </a:custGeom>
            <a:solidFill>
              <a:schemeClr val="tx2"/>
            </a:solidFill>
            <a:ln w="0">
              <a:solidFill>
                <a:srgbClr val="000000"/>
              </a:solidFill>
              <a:prstDash val="solid"/>
              <a:round/>
              <a:headEnd/>
              <a:tailEnd/>
            </a:ln>
          </p:spPr>
          <p:txBody>
            <a:bodyPr/>
            <a:lstStyle/>
            <a:p>
              <a:endParaRPr lang="it-IT">
                <a:latin typeface="+mj-lt"/>
              </a:endParaRPr>
            </a:p>
          </p:txBody>
        </p:sp>
        <p:sp>
          <p:nvSpPr>
            <p:cNvPr id="11325" name="Line 58">
              <a:extLst>
                <a:ext uri="{FF2B5EF4-FFF2-40B4-BE49-F238E27FC236}">
                  <a16:creationId xmlns:a16="http://schemas.microsoft.com/office/drawing/2014/main" id="{7DB03775-5FB2-4E17-9634-4621EEEF67EC}"/>
                </a:ext>
              </a:extLst>
            </p:cNvPr>
            <p:cNvSpPr>
              <a:spLocks noChangeAspect="1" noChangeShapeType="1"/>
            </p:cNvSpPr>
            <p:nvPr/>
          </p:nvSpPr>
          <p:spPr bwMode="auto">
            <a:xfrm>
              <a:off x="919" y="2021"/>
              <a:ext cx="95" cy="224"/>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26" name="Freeform 59">
              <a:extLst>
                <a:ext uri="{FF2B5EF4-FFF2-40B4-BE49-F238E27FC236}">
                  <a16:creationId xmlns:a16="http://schemas.microsoft.com/office/drawing/2014/main" id="{3CF62C32-AEC6-4AEB-8D83-E4630BF307AD}"/>
                </a:ext>
              </a:extLst>
            </p:cNvPr>
            <p:cNvSpPr>
              <a:spLocks noChangeAspect="1"/>
            </p:cNvSpPr>
            <p:nvPr/>
          </p:nvSpPr>
          <p:spPr bwMode="auto">
            <a:xfrm>
              <a:off x="1005" y="2241"/>
              <a:ext cx="104" cy="224"/>
            </a:xfrm>
            <a:custGeom>
              <a:avLst/>
              <a:gdLst>
                <a:gd name="T0" fmla="*/ 1 w 172"/>
                <a:gd name="T1" fmla="*/ 0 h 373"/>
                <a:gd name="T2" fmla="*/ 1 w 172"/>
                <a:gd name="T3" fmla="*/ 1 h 373"/>
                <a:gd name="T4" fmla="*/ 0 w 172"/>
                <a:gd name="T5" fmla="*/ 1 h 373"/>
                <a:gd name="T6" fmla="*/ 1 w 172"/>
                <a:gd name="T7" fmla="*/ 1 h 373"/>
                <a:gd name="T8" fmla="*/ 1 w 172"/>
                <a:gd name="T9" fmla="*/ 1 h 373"/>
                <a:gd name="T10" fmla="*/ 1 w 172"/>
                <a:gd name="T11" fmla="*/ 0 h 3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373">
                  <a:moveTo>
                    <a:pt x="38" y="0"/>
                  </a:moveTo>
                  <a:lnTo>
                    <a:pt x="38" y="43"/>
                  </a:lnTo>
                  <a:lnTo>
                    <a:pt x="0" y="47"/>
                  </a:lnTo>
                  <a:lnTo>
                    <a:pt x="149" y="373"/>
                  </a:lnTo>
                  <a:lnTo>
                    <a:pt x="172" y="363"/>
                  </a:lnTo>
                  <a:lnTo>
                    <a:pt x="38" y="0"/>
                  </a:lnTo>
                  <a:close/>
                </a:path>
              </a:pathLst>
            </a:custGeom>
            <a:solidFill>
              <a:srgbClr val="FFFF00"/>
            </a:solidFill>
            <a:ln w="0">
              <a:solidFill>
                <a:srgbClr val="000000"/>
              </a:solidFill>
              <a:prstDash val="solid"/>
              <a:round/>
              <a:headEnd/>
              <a:tailEnd/>
            </a:ln>
          </p:spPr>
          <p:txBody>
            <a:bodyPr/>
            <a:lstStyle/>
            <a:p>
              <a:endParaRPr lang="it-IT">
                <a:latin typeface="+mj-lt"/>
              </a:endParaRPr>
            </a:p>
          </p:txBody>
        </p:sp>
        <p:sp>
          <p:nvSpPr>
            <p:cNvPr id="11327" name="Line 60">
              <a:extLst>
                <a:ext uri="{FF2B5EF4-FFF2-40B4-BE49-F238E27FC236}">
                  <a16:creationId xmlns:a16="http://schemas.microsoft.com/office/drawing/2014/main" id="{26031976-A9CA-4BA2-A52F-B16DC5C9D8F1}"/>
                </a:ext>
              </a:extLst>
            </p:cNvPr>
            <p:cNvSpPr>
              <a:spLocks noChangeAspect="1" noChangeShapeType="1"/>
            </p:cNvSpPr>
            <p:nvPr/>
          </p:nvSpPr>
          <p:spPr bwMode="auto">
            <a:xfrm>
              <a:off x="1028" y="2268"/>
              <a:ext cx="77" cy="1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28" name="Rectangle 61">
              <a:extLst>
                <a:ext uri="{FF2B5EF4-FFF2-40B4-BE49-F238E27FC236}">
                  <a16:creationId xmlns:a16="http://schemas.microsoft.com/office/drawing/2014/main" id="{6583117A-72D7-4A40-826E-72B414CC53B6}"/>
                </a:ext>
              </a:extLst>
            </p:cNvPr>
            <p:cNvSpPr>
              <a:spLocks noChangeAspect="1" noChangeArrowheads="1"/>
            </p:cNvSpPr>
            <p:nvPr/>
          </p:nvSpPr>
          <p:spPr bwMode="auto">
            <a:xfrm>
              <a:off x="870" y="2173"/>
              <a:ext cx="41" cy="14"/>
            </a:xfrm>
            <a:prstGeom prst="rect">
              <a:avLst/>
            </a:prstGeom>
            <a:solidFill>
              <a:srgbClr val="CC99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11329" name="Line 62">
              <a:extLst>
                <a:ext uri="{FF2B5EF4-FFF2-40B4-BE49-F238E27FC236}">
                  <a16:creationId xmlns:a16="http://schemas.microsoft.com/office/drawing/2014/main" id="{7CEAF6DF-A860-4489-8012-E2F9BDCA468D}"/>
                </a:ext>
              </a:extLst>
            </p:cNvPr>
            <p:cNvSpPr>
              <a:spLocks noChangeAspect="1" noChangeShapeType="1"/>
            </p:cNvSpPr>
            <p:nvPr/>
          </p:nvSpPr>
          <p:spPr bwMode="auto">
            <a:xfrm>
              <a:off x="901" y="2021"/>
              <a:ext cx="6" cy="1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30" name="Line 63">
              <a:extLst>
                <a:ext uri="{FF2B5EF4-FFF2-40B4-BE49-F238E27FC236}">
                  <a16:creationId xmlns:a16="http://schemas.microsoft.com/office/drawing/2014/main" id="{01005E3C-2152-431E-B54F-BBE0E794A9D0}"/>
                </a:ext>
              </a:extLst>
            </p:cNvPr>
            <p:cNvSpPr>
              <a:spLocks noChangeAspect="1" noChangeShapeType="1"/>
            </p:cNvSpPr>
            <p:nvPr/>
          </p:nvSpPr>
          <p:spPr bwMode="auto">
            <a:xfrm>
              <a:off x="847" y="1998"/>
              <a:ext cx="20" cy="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31" name="Line 64">
              <a:extLst>
                <a:ext uri="{FF2B5EF4-FFF2-40B4-BE49-F238E27FC236}">
                  <a16:creationId xmlns:a16="http://schemas.microsoft.com/office/drawing/2014/main" id="{09A779FD-02F9-44F4-8A8C-CE2D039CF91A}"/>
                </a:ext>
              </a:extLst>
            </p:cNvPr>
            <p:cNvSpPr>
              <a:spLocks noChangeAspect="1" noChangeShapeType="1"/>
            </p:cNvSpPr>
            <p:nvPr/>
          </p:nvSpPr>
          <p:spPr bwMode="auto">
            <a:xfrm>
              <a:off x="864" y="2012"/>
              <a:ext cx="20" cy="1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32" name="Freeform 65">
              <a:extLst>
                <a:ext uri="{FF2B5EF4-FFF2-40B4-BE49-F238E27FC236}">
                  <a16:creationId xmlns:a16="http://schemas.microsoft.com/office/drawing/2014/main" id="{C6526BF2-3645-494B-BEA8-AB8807B247C4}"/>
                </a:ext>
              </a:extLst>
            </p:cNvPr>
            <p:cNvSpPr>
              <a:spLocks noChangeAspect="1"/>
            </p:cNvSpPr>
            <p:nvPr/>
          </p:nvSpPr>
          <p:spPr bwMode="auto">
            <a:xfrm>
              <a:off x="893" y="2333"/>
              <a:ext cx="26" cy="89"/>
            </a:xfrm>
            <a:custGeom>
              <a:avLst/>
              <a:gdLst>
                <a:gd name="T0" fmla="*/ 0 w 43"/>
                <a:gd name="T1" fmla="*/ 0 h 148"/>
                <a:gd name="T2" fmla="*/ 1 w 43"/>
                <a:gd name="T3" fmla="*/ 0 h 148"/>
                <a:gd name="T4" fmla="*/ 1 w 43"/>
                <a:gd name="T5" fmla="*/ 1 h 148"/>
                <a:gd name="T6" fmla="*/ 1 w 43"/>
                <a:gd name="T7" fmla="*/ 1 h 148"/>
                <a:gd name="T8" fmla="*/ 0 w 43"/>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48">
                  <a:moveTo>
                    <a:pt x="0" y="0"/>
                  </a:moveTo>
                  <a:lnTo>
                    <a:pt x="43" y="0"/>
                  </a:lnTo>
                  <a:lnTo>
                    <a:pt x="43" y="148"/>
                  </a:lnTo>
                  <a:lnTo>
                    <a:pt x="9" y="148"/>
                  </a:lnTo>
                  <a:lnTo>
                    <a:pt x="0" y="0"/>
                  </a:lnTo>
                  <a:close/>
                </a:path>
              </a:pathLst>
            </a:custGeom>
            <a:solidFill>
              <a:schemeClr val="tx2"/>
            </a:solidFill>
            <a:ln w="0">
              <a:solidFill>
                <a:srgbClr val="000000"/>
              </a:solidFill>
              <a:prstDash val="solid"/>
              <a:round/>
              <a:headEnd/>
              <a:tailEnd/>
            </a:ln>
          </p:spPr>
          <p:txBody>
            <a:bodyPr/>
            <a:lstStyle/>
            <a:p>
              <a:endParaRPr lang="it-IT">
                <a:latin typeface="+mj-lt"/>
              </a:endParaRPr>
            </a:p>
          </p:txBody>
        </p:sp>
        <p:sp>
          <p:nvSpPr>
            <p:cNvPr id="11333" name="Line 66">
              <a:extLst>
                <a:ext uri="{FF2B5EF4-FFF2-40B4-BE49-F238E27FC236}">
                  <a16:creationId xmlns:a16="http://schemas.microsoft.com/office/drawing/2014/main" id="{1FFF4A3F-B8C8-48E6-896E-0545761E7908}"/>
                </a:ext>
              </a:extLst>
            </p:cNvPr>
            <p:cNvSpPr>
              <a:spLocks noChangeAspect="1" noChangeShapeType="1"/>
            </p:cNvSpPr>
            <p:nvPr/>
          </p:nvSpPr>
          <p:spPr bwMode="auto">
            <a:xfrm>
              <a:off x="907" y="2187"/>
              <a:ext cx="12" cy="1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34" name="Line 67">
              <a:extLst>
                <a:ext uri="{FF2B5EF4-FFF2-40B4-BE49-F238E27FC236}">
                  <a16:creationId xmlns:a16="http://schemas.microsoft.com/office/drawing/2014/main" id="{9EADB21E-F50A-4FA4-A523-AAAAD0CD7665}"/>
                </a:ext>
              </a:extLst>
            </p:cNvPr>
            <p:cNvSpPr>
              <a:spLocks noChangeAspect="1" noChangeShapeType="1"/>
            </p:cNvSpPr>
            <p:nvPr/>
          </p:nvSpPr>
          <p:spPr bwMode="auto">
            <a:xfrm>
              <a:off x="873" y="2187"/>
              <a:ext cx="20" cy="1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35" name="Line 68">
              <a:extLst>
                <a:ext uri="{FF2B5EF4-FFF2-40B4-BE49-F238E27FC236}">
                  <a16:creationId xmlns:a16="http://schemas.microsoft.com/office/drawing/2014/main" id="{80769BB0-E5EA-4670-BD68-9CC68556D33D}"/>
                </a:ext>
              </a:extLst>
            </p:cNvPr>
            <p:cNvSpPr>
              <a:spLocks noChangeAspect="1" noChangeShapeType="1"/>
            </p:cNvSpPr>
            <p:nvPr/>
          </p:nvSpPr>
          <p:spPr bwMode="auto">
            <a:xfrm>
              <a:off x="887" y="2187"/>
              <a:ext cx="18" cy="1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36" name="Line 69">
              <a:extLst>
                <a:ext uri="{FF2B5EF4-FFF2-40B4-BE49-F238E27FC236}">
                  <a16:creationId xmlns:a16="http://schemas.microsoft.com/office/drawing/2014/main" id="{0C0E0A01-B5B8-4A6D-9821-745C4CCDDB60}"/>
                </a:ext>
              </a:extLst>
            </p:cNvPr>
            <p:cNvSpPr>
              <a:spLocks noChangeAspect="1" noChangeShapeType="1"/>
            </p:cNvSpPr>
            <p:nvPr/>
          </p:nvSpPr>
          <p:spPr bwMode="auto">
            <a:xfrm flipH="1">
              <a:off x="652" y="2052"/>
              <a:ext cx="2"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37" name="Line 70">
              <a:extLst>
                <a:ext uri="{FF2B5EF4-FFF2-40B4-BE49-F238E27FC236}">
                  <a16:creationId xmlns:a16="http://schemas.microsoft.com/office/drawing/2014/main" id="{9415E5AA-59CF-483D-A089-D9576E03FDF4}"/>
                </a:ext>
              </a:extLst>
            </p:cNvPr>
            <p:cNvSpPr>
              <a:spLocks noChangeAspect="1" noChangeShapeType="1"/>
            </p:cNvSpPr>
            <p:nvPr/>
          </p:nvSpPr>
          <p:spPr bwMode="auto">
            <a:xfrm>
              <a:off x="665" y="2054"/>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38" name="Line 71">
              <a:extLst>
                <a:ext uri="{FF2B5EF4-FFF2-40B4-BE49-F238E27FC236}">
                  <a16:creationId xmlns:a16="http://schemas.microsoft.com/office/drawing/2014/main" id="{3C622F36-2CC8-4C5A-8A3D-60FDDC31835D}"/>
                </a:ext>
              </a:extLst>
            </p:cNvPr>
            <p:cNvSpPr>
              <a:spLocks noChangeAspect="1" noChangeShapeType="1"/>
            </p:cNvSpPr>
            <p:nvPr/>
          </p:nvSpPr>
          <p:spPr bwMode="auto">
            <a:xfrm>
              <a:off x="678" y="2061"/>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39" name="Line 72">
              <a:extLst>
                <a:ext uri="{FF2B5EF4-FFF2-40B4-BE49-F238E27FC236}">
                  <a16:creationId xmlns:a16="http://schemas.microsoft.com/office/drawing/2014/main" id="{B8ABB82C-EE9B-46E9-B61E-3FBF26BA41C9}"/>
                </a:ext>
              </a:extLst>
            </p:cNvPr>
            <p:cNvSpPr>
              <a:spLocks noChangeAspect="1" noChangeShapeType="1"/>
            </p:cNvSpPr>
            <p:nvPr/>
          </p:nvSpPr>
          <p:spPr bwMode="auto">
            <a:xfrm>
              <a:off x="691" y="2068"/>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40" name="Line 73">
              <a:extLst>
                <a:ext uri="{FF2B5EF4-FFF2-40B4-BE49-F238E27FC236}">
                  <a16:creationId xmlns:a16="http://schemas.microsoft.com/office/drawing/2014/main" id="{F8C0FFEF-67BA-4674-B767-017D7FB1412D}"/>
                </a:ext>
              </a:extLst>
            </p:cNvPr>
            <p:cNvSpPr>
              <a:spLocks noChangeAspect="1" noChangeShapeType="1"/>
            </p:cNvSpPr>
            <p:nvPr/>
          </p:nvSpPr>
          <p:spPr bwMode="auto">
            <a:xfrm flipH="1">
              <a:off x="703" y="2074"/>
              <a:ext cx="3"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41" name="Line 74">
              <a:extLst>
                <a:ext uri="{FF2B5EF4-FFF2-40B4-BE49-F238E27FC236}">
                  <a16:creationId xmlns:a16="http://schemas.microsoft.com/office/drawing/2014/main" id="{C02A0253-CE60-4266-8483-D94E37776D1B}"/>
                </a:ext>
              </a:extLst>
            </p:cNvPr>
            <p:cNvSpPr>
              <a:spLocks noChangeAspect="1" noChangeShapeType="1"/>
            </p:cNvSpPr>
            <p:nvPr/>
          </p:nvSpPr>
          <p:spPr bwMode="auto">
            <a:xfrm>
              <a:off x="720" y="2077"/>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42" name="Line 75">
              <a:extLst>
                <a:ext uri="{FF2B5EF4-FFF2-40B4-BE49-F238E27FC236}">
                  <a16:creationId xmlns:a16="http://schemas.microsoft.com/office/drawing/2014/main" id="{DF8CBC57-93FB-4C8A-818C-7BB27168A56C}"/>
                </a:ext>
              </a:extLst>
            </p:cNvPr>
            <p:cNvSpPr>
              <a:spLocks noChangeAspect="1" noChangeShapeType="1"/>
            </p:cNvSpPr>
            <p:nvPr/>
          </p:nvSpPr>
          <p:spPr bwMode="auto">
            <a:xfrm>
              <a:off x="732" y="2078"/>
              <a:ext cx="2"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43" name="Line 76">
              <a:extLst>
                <a:ext uri="{FF2B5EF4-FFF2-40B4-BE49-F238E27FC236}">
                  <a16:creationId xmlns:a16="http://schemas.microsoft.com/office/drawing/2014/main" id="{C4AF8144-9998-4E81-B9E5-54D44E1DB4EA}"/>
                </a:ext>
              </a:extLst>
            </p:cNvPr>
            <p:cNvSpPr>
              <a:spLocks noChangeAspect="1" noChangeShapeType="1"/>
            </p:cNvSpPr>
            <p:nvPr/>
          </p:nvSpPr>
          <p:spPr bwMode="auto">
            <a:xfrm>
              <a:off x="749" y="2078"/>
              <a:ext cx="2"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44" name="Line 77">
              <a:extLst>
                <a:ext uri="{FF2B5EF4-FFF2-40B4-BE49-F238E27FC236}">
                  <a16:creationId xmlns:a16="http://schemas.microsoft.com/office/drawing/2014/main" id="{F21B1ABB-8E95-45AD-BAD9-6E6E9D659D71}"/>
                </a:ext>
              </a:extLst>
            </p:cNvPr>
            <p:cNvSpPr>
              <a:spLocks noChangeAspect="1" noChangeShapeType="1"/>
            </p:cNvSpPr>
            <p:nvPr/>
          </p:nvSpPr>
          <p:spPr bwMode="auto">
            <a:xfrm>
              <a:off x="764" y="2080"/>
              <a:ext cx="2"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45" name="Line 78">
              <a:extLst>
                <a:ext uri="{FF2B5EF4-FFF2-40B4-BE49-F238E27FC236}">
                  <a16:creationId xmlns:a16="http://schemas.microsoft.com/office/drawing/2014/main" id="{B2EE38DC-AEA5-4271-BF3E-A1E6C335E403}"/>
                </a:ext>
              </a:extLst>
            </p:cNvPr>
            <p:cNvSpPr>
              <a:spLocks noChangeAspect="1" noChangeShapeType="1"/>
            </p:cNvSpPr>
            <p:nvPr/>
          </p:nvSpPr>
          <p:spPr bwMode="auto">
            <a:xfrm>
              <a:off x="778" y="2079"/>
              <a:ext cx="2"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46" name="Line 79">
              <a:extLst>
                <a:ext uri="{FF2B5EF4-FFF2-40B4-BE49-F238E27FC236}">
                  <a16:creationId xmlns:a16="http://schemas.microsoft.com/office/drawing/2014/main" id="{575C0A11-D9BB-4F84-9F52-3FCD47E7A9E6}"/>
                </a:ext>
              </a:extLst>
            </p:cNvPr>
            <p:cNvSpPr>
              <a:spLocks noChangeAspect="1" noChangeShapeType="1"/>
            </p:cNvSpPr>
            <p:nvPr/>
          </p:nvSpPr>
          <p:spPr bwMode="auto">
            <a:xfrm>
              <a:off x="789" y="2076"/>
              <a:ext cx="4"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47" name="Line 80">
              <a:extLst>
                <a:ext uri="{FF2B5EF4-FFF2-40B4-BE49-F238E27FC236}">
                  <a16:creationId xmlns:a16="http://schemas.microsoft.com/office/drawing/2014/main" id="{B6FCB0C0-52D3-440B-A98F-0B1D093BF395}"/>
                </a:ext>
              </a:extLst>
            </p:cNvPr>
            <p:cNvSpPr>
              <a:spLocks noChangeAspect="1" noChangeShapeType="1"/>
            </p:cNvSpPr>
            <p:nvPr/>
          </p:nvSpPr>
          <p:spPr bwMode="auto">
            <a:xfrm>
              <a:off x="803" y="2071"/>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48" name="Line 81">
              <a:extLst>
                <a:ext uri="{FF2B5EF4-FFF2-40B4-BE49-F238E27FC236}">
                  <a16:creationId xmlns:a16="http://schemas.microsoft.com/office/drawing/2014/main" id="{29B74B13-9CF5-42A3-8579-3E7EBA910EDE}"/>
                </a:ext>
              </a:extLst>
            </p:cNvPr>
            <p:cNvSpPr>
              <a:spLocks noChangeAspect="1" noChangeShapeType="1"/>
            </p:cNvSpPr>
            <p:nvPr/>
          </p:nvSpPr>
          <p:spPr bwMode="auto">
            <a:xfrm>
              <a:off x="810" y="2068"/>
              <a:ext cx="1"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49" name="Line 82">
              <a:extLst>
                <a:ext uri="{FF2B5EF4-FFF2-40B4-BE49-F238E27FC236}">
                  <a16:creationId xmlns:a16="http://schemas.microsoft.com/office/drawing/2014/main" id="{1E6E8119-C008-4617-B04B-9CA09FB2F40F}"/>
                </a:ext>
              </a:extLst>
            </p:cNvPr>
            <p:cNvSpPr>
              <a:spLocks noChangeAspect="1" noChangeShapeType="1"/>
            </p:cNvSpPr>
            <p:nvPr/>
          </p:nvSpPr>
          <p:spPr bwMode="auto">
            <a:xfrm flipH="1" flipV="1">
              <a:off x="858" y="2004"/>
              <a:ext cx="3" cy="443"/>
            </a:xfrm>
            <a:prstGeom prst="line">
              <a:avLst/>
            </a:prstGeom>
            <a:noFill/>
            <a:ln w="0">
              <a:solidFill>
                <a:schemeClr val="hlink"/>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50" name="Rectangle 83">
              <a:extLst>
                <a:ext uri="{FF2B5EF4-FFF2-40B4-BE49-F238E27FC236}">
                  <a16:creationId xmlns:a16="http://schemas.microsoft.com/office/drawing/2014/main" id="{2E96753A-3BA0-4B19-8719-FB691A1543E2}"/>
                </a:ext>
              </a:extLst>
            </p:cNvPr>
            <p:cNvSpPr>
              <a:spLocks noChangeAspect="1" noChangeArrowheads="1"/>
            </p:cNvSpPr>
            <p:nvPr/>
          </p:nvSpPr>
          <p:spPr bwMode="auto">
            <a:xfrm>
              <a:off x="835" y="1842"/>
              <a:ext cx="41" cy="12"/>
            </a:xfrm>
            <a:prstGeom prst="rect">
              <a:avLst/>
            </a:prstGeom>
            <a:solidFill>
              <a:srgbClr val="CC99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11351" name="Rectangle 84">
              <a:extLst>
                <a:ext uri="{FF2B5EF4-FFF2-40B4-BE49-F238E27FC236}">
                  <a16:creationId xmlns:a16="http://schemas.microsoft.com/office/drawing/2014/main" id="{30C2597D-6A02-4056-BC58-3733BFA0A3C4}"/>
                </a:ext>
              </a:extLst>
            </p:cNvPr>
            <p:cNvSpPr>
              <a:spLocks noChangeAspect="1" noChangeArrowheads="1"/>
            </p:cNvSpPr>
            <p:nvPr/>
          </p:nvSpPr>
          <p:spPr bwMode="auto">
            <a:xfrm>
              <a:off x="837" y="1815"/>
              <a:ext cx="41" cy="27"/>
            </a:xfrm>
            <a:prstGeom prst="rect">
              <a:avLst/>
            </a:prstGeom>
            <a:solidFill>
              <a:srgbClr val="33CC33"/>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t-IT" altLang="it-IT" sz="2400">
                <a:solidFill>
                  <a:srgbClr val="33CC33"/>
                </a:solidFill>
                <a:latin typeface="+mj-lt"/>
              </a:endParaRPr>
            </a:p>
          </p:txBody>
        </p:sp>
        <p:sp>
          <p:nvSpPr>
            <p:cNvPr id="11352" name="Freeform 85">
              <a:extLst>
                <a:ext uri="{FF2B5EF4-FFF2-40B4-BE49-F238E27FC236}">
                  <a16:creationId xmlns:a16="http://schemas.microsoft.com/office/drawing/2014/main" id="{D2C2729C-88D5-4663-AEAB-AFF316B9FDCC}"/>
                </a:ext>
              </a:extLst>
            </p:cNvPr>
            <p:cNvSpPr>
              <a:spLocks noChangeAspect="1"/>
            </p:cNvSpPr>
            <p:nvPr/>
          </p:nvSpPr>
          <p:spPr bwMode="auto">
            <a:xfrm>
              <a:off x="817" y="1676"/>
              <a:ext cx="98" cy="69"/>
            </a:xfrm>
            <a:custGeom>
              <a:avLst/>
              <a:gdLst>
                <a:gd name="T0" fmla="*/ 0 w 164"/>
                <a:gd name="T1" fmla="*/ 1 h 115"/>
                <a:gd name="T2" fmla="*/ 1 w 164"/>
                <a:gd name="T3" fmla="*/ 0 h 115"/>
                <a:gd name="T4" fmla="*/ 1 w 164"/>
                <a:gd name="T5" fmla="*/ 1 h 115"/>
                <a:gd name="T6" fmla="*/ 1 w 164"/>
                <a:gd name="T7" fmla="*/ 1 h 115"/>
                <a:gd name="T8" fmla="*/ 1 w 164"/>
                <a:gd name="T9" fmla="*/ 1 h 115"/>
                <a:gd name="T10" fmla="*/ 0 w 164"/>
                <a:gd name="T11" fmla="*/ 1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15">
                  <a:moveTo>
                    <a:pt x="0" y="80"/>
                  </a:moveTo>
                  <a:lnTo>
                    <a:pt x="142" y="0"/>
                  </a:lnTo>
                  <a:lnTo>
                    <a:pt x="164" y="38"/>
                  </a:lnTo>
                  <a:lnTo>
                    <a:pt x="22" y="115"/>
                  </a:lnTo>
                  <a:lnTo>
                    <a:pt x="6" y="110"/>
                  </a:lnTo>
                  <a:lnTo>
                    <a:pt x="0" y="80"/>
                  </a:lnTo>
                  <a:close/>
                </a:path>
              </a:pathLst>
            </a:custGeom>
            <a:solidFill>
              <a:srgbClr val="CC9900"/>
            </a:solidFill>
            <a:ln w="0">
              <a:solidFill>
                <a:srgbClr val="000000"/>
              </a:solidFill>
              <a:prstDash val="solid"/>
              <a:round/>
              <a:headEnd/>
              <a:tailEnd/>
            </a:ln>
          </p:spPr>
          <p:txBody>
            <a:bodyPr/>
            <a:lstStyle/>
            <a:p>
              <a:endParaRPr lang="it-IT">
                <a:latin typeface="+mj-lt"/>
              </a:endParaRPr>
            </a:p>
          </p:txBody>
        </p:sp>
        <p:sp>
          <p:nvSpPr>
            <p:cNvPr id="11353" name="Freeform 86">
              <a:extLst>
                <a:ext uri="{FF2B5EF4-FFF2-40B4-BE49-F238E27FC236}">
                  <a16:creationId xmlns:a16="http://schemas.microsoft.com/office/drawing/2014/main" id="{24FC1418-FE7A-492D-85AC-A9DB0599F0E8}"/>
                </a:ext>
              </a:extLst>
            </p:cNvPr>
            <p:cNvSpPr>
              <a:spLocks noChangeAspect="1"/>
            </p:cNvSpPr>
            <p:nvPr/>
          </p:nvSpPr>
          <p:spPr bwMode="auto">
            <a:xfrm>
              <a:off x="843" y="1720"/>
              <a:ext cx="23" cy="65"/>
            </a:xfrm>
            <a:custGeom>
              <a:avLst/>
              <a:gdLst>
                <a:gd name="T0" fmla="*/ 0 w 38"/>
                <a:gd name="T1" fmla="*/ 1 h 110"/>
                <a:gd name="T2" fmla="*/ 0 w 38"/>
                <a:gd name="T3" fmla="*/ 1 h 110"/>
                <a:gd name="T4" fmla="*/ 1 w 38"/>
                <a:gd name="T5" fmla="*/ 1 h 110"/>
                <a:gd name="T6" fmla="*/ 1 w 38"/>
                <a:gd name="T7" fmla="*/ 0 h 110"/>
                <a:gd name="T8" fmla="*/ 0 w 38"/>
                <a:gd name="T9" fmla="*/ 1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10">
                  <a:moveTo>
                    <a:pt x="0" y="22"/>
                  </a:moveTo>
                  <a:lnTo>
                    <a:pt x="0" y="108"/>
                  </a:lnTo>
                  <a:lnTo>
                    <a:pt x="38" y="110"/>
                  </a:lnTo>
                  <a:lnTo>
                    <a:pt x="38" y="0"/>
                  </a:lnTo>
                  <a:lnTo>
                    <a:pt x="0" y="22"/>
                  </a:lnTo>
                  <a:close/>
                </a:path>
              </a:pathLst>
            </a:custGeom>
            <a:solidFill>
              <a:srgbClr val="33CC33"/>
            </a:solidFill>
            <a:ln w="0">
              <a:solidFill>
                <a:srgbClr val="000000"/>
              </a:solidFill>
              <a:prstDash val="solid"/>
              <a:round/>
              <a:headEnd/>
              <a:tailEnd/>
            </a:ln>
          </p:spPr>
          <p:txBody>
            <a:bodyPr/>
            <a:lstStyle/>
            <a:p>
              <a:endParaRPr lang="it-IT">
                <a:latin typeface="+mj-lt"/>
              </a:endParaRPr>
            </a:p>
          </p:txBody>
        </p:sp>
        <p:sp>
          <p:nvSpPr>
            <p:cNvPr id="11354" name="Freeform 87">
              <a:extLst>
                <a:ext uri="{FF2B5EF4-FFF2-40B4-BE49-F238E27FC236}">
                  <a16:creationId xmlns:a16="http://schemas.microsoft.com/office/drawing/2014/main" id="{DDD6434B-D85E-4D55-8169-930CD536A220}"/>
                </a:ext>
              </a:extLst>
            </p:cNvPr>
            <p:cNvSpPr>
              <a:spLocks noChangeAspect="1"/>
            </p:cNvSpPr>
            <p:nvPr/>
          </p:nvSpPr>
          <p:spPr bwMode="auto">
            <a:xfrm>
              <a:off x="861" y="1693"/>
              <a:ext cx="23" cy="118"/>
            </a:xfrm>
            <a:custGeom>
              <a:avLst/>
              <a:gdLst>
                <a:gd name="T0" fmla="*/ 1 w 38"/>
                <a:gd name="T1" fmla="*/ 1 h 194"/>
                <a:gd name="T2" fmla="*/ 0 w 38"/>
                <a:gd name="T3" fmla="*/ 1 h 194"/>
                <a:gd name="T4" fmla="*/ 1 w 38"/>
                <a:gd name="T5" fmla="*/ 1 h 194"/>
                <a:gd name="T6" fmla="*/ 1 w 38"/>
                <a:gd name="T7" fmla="*/ 0 h 194"/>
                <a:gd name="T8" fmla="*/ 1 w 38"/>
                <a:gd name="T9" fmla="*/ 1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94">
                  <a:moveTo>
                    <a:pt x="2" y="14"/>
                  </a:moveTo>
                  <a:lnTo>
                    <a:pt x="0" y="194"/>
                  </a:lnTo>
                  <a:lnTo>
                    <a:pt x="38" y="194"/>
                  </a:lnTo>
                  <a:lnTo>
                    <a:pt x="38" y="0"/>
                  </a:lnTo>
                  <a:lnTo>
                    <a:pt x="2" y="14"/>
                  </a:lnTo>
                  <a:close/>
                </a:path>
              </a:pathLst>
            </a:custGeom>
            <a:solidFill>
              <a:srgbClr val="33CC33"/>
            </a:solidFill>
            <a:ln w="0">
              <a:solidFill>
                <a:srgbClr val="000000"/>
              </a:solidFill>
              <a:prstDash val="solid"/>
              <a:round/>
              <a:headEnd/>
              <a:tailEnd/>
            </a:ln>
          </p:spPr>
          <p:txBody>
            <a:bodyPr/>
            <a:lstStyle/>
            <a:p>
              <a:endParaRPr lang="it-IT">
                <a:latin typeface="+mj-lt"/>
              </a:endParaRPr>
            </a:p>
          </p:txBody>
        </p:sp>
        <p:sp>
          <p:nvSpPr>
            <p:cNvPr id="11355" name="Rectangle 88">
              <a:extLst>
                <a:ext uri="{FF2B5EF4-FFF2-40B4-BE49-F238E27FC236}">
                  <a16:creationId xmlns:a16="http://schemas.microsoft.com/office/drawing/2014/main" id="{DDC4F688-0843-4F60-8317-5A3919BA1305}"/>
                </a:ext>
              </a:extLst>
            </p:cNvPr>
            <p:cNvSpPr>
              <a:spLocks noChangeAspect="1" noChangeArrowheads="1"/>
            </p:cNvSpPr>
            <p:nvPr/>
          </p:nvSpPr>
          <p:spPr bwMode="auto">
            <a:xfrm>
              <a:off x="830" y="1785"/>
              <a:ext cx="72" cy="30"/>
            </a:xfrm>
            <a:prstGeom prst="rect">
              <a:avLst/>
            </a:prstGeom>
            <a:solidFill>
              <a:srgbClr val="33CC33"/>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11356" name="Line 89">
              <a:extLst>
                <a:ext uri="{FF2B5EF4-FFF2-40B4-BE49-F238E27FC236}">
                  <a16:creationId xmlns:a16="http://schemas.microsoft.com/office/drawing/2014/main" id="{C26A1F30-5F5F-46B5-B997-B09B573FF4D8}"/>
                </a:ext>
              </a:extLst>
            </p:cNvPr>
            <p:cNvSpPr>
              <a:spLocks noChangeAspect="1" noChangeShapeType="1"/>
            </p:cNvSpPr>
            <p:nvPr/>
          </p:nvSpPr>
          <p:spPr bwMode="auto">
            <a:xfrm>
              <a:off x="837" y="1853"/>
              <a:ext cx="47" cy="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57" name="Line 90">
              <a:extLst>
                <a:ext uri="{FF2B5EF4-FFF2-40B4-BE49-F238E27FC236}">
                  <a16:creationId xmlns:a16="http://schemas.microsoft.com/office/drawing/2014/main" id="{C8CFDCA8-BE01-4886-9C84-18BE1A0D4334}"/>
                </a:ext>
              </a:extLst>
            </p:cNvPr>
            <p:cNvSpPr>
              <a:spLocks noChangeAspect="1" noChangeShapeType="1"/>
            </p:cNvSpPr>
            <p:nvPr/>
          </p:nvSpPr>
          <p:spPr bwMode="auto">
            <a:xfrm>
              <a:off x="859" y="1853"/>
              <a:ext cx="25" cy="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58" name="Line 91">
              <a:extLst>
                <a:ext uri="{FF2B5EF4-FFF2-40B4-BE49-F238E27FC236}">
                  <a16:creationId xmlns:a16="http://schemas.microsoft.com/office/drawing/2014/main" id="{9B7025A1-1BF1-491E-B82C-83ABF5A46483}"/>
                </a:ext>
              </a:extLst>
            </p:cNvPr>
            <p:cNvSpPr>
              <a:spLocks noChangeAspect="1" noChangeShapeType="1"/>
            </p:cNvSpPr>
            <p:nvPr/>
          </p:nvSpPr>
          <p:spPr bwMode="auto">
            <a:xfrm>
              <a:off x="889" y="1895"/>
              <a:ext cx="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59" name="Line 92">
              <a:extLst>
                <a:ext uri="{FF2B5EF4-FFF2-40B4-BE49-F238E27FC236}">
                  <a16:creationId xmlns:a16="http://schemas.microsoft.com/office/drawing/2014/main" id="{0B82FF63-889B-4608-AC42-C2CEF79627F2}"/>
                </a:ext>
              </a:extLst>
            </p:cNvPr>
            <p:cNvSpPr>
              <a:spLocks noChangeAspect="1" noChangeShapeType="1"/>
            </p:cNvSpPr>
            <p:nvPr/>
          </p:nvSpPr>
          <p:spPr bwMode="auto">
            <a:xfrm>
              <a:off x="893" y="1878"/>
              <a:ext cx="2"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60" name="Line 93">
              <a:extLst>
                <a:ext uri="{FF2B5EF4-FFF2-40B4-BE49-F238E27FC236}">
                  <a16:creationId xmlns:a16="http://schemas.microsoft.com/office/drawing/2014/main" id="{F1704E06-FED7-42BD-B116-BCB7F4B2B373}"/>
                </a:ext>
              </a:extLst>
            </p:cNvPr>
            <p:cNvSpPr>
              <a:spLocks noChangeAspect="1" noChangeShapeType="1"/>
            </p:cNvSpPr>
            <p:nvPr/>
          </p:nvSpPr>
          <p:spPr bwMode="auto">
            <a:xfrm>
              <a:off x="903" y="1877"/>
              <a:ext cx="3"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61" name="Line 94">
              <a:extLst>
                <a:ext uri="{FF2B5EF4-FFF2-40B4-BE49-F238E27FC236}">
                  <a16:creationId xmlns:a16="http://schemas.microsoft.com/office/drawing/2014/main" id="{9F3A0C53-9697-45B8-A591-9A499D3C7CB8}"/>
                </a:ext>
              </a:extLst>
            </p:cNvPr>
            <p:cNvSpPr>
              <a:spLocks noChangeAspect="1" noChangeShapeType="1"/>
            </p:cNvSpPr>
            <p:nvPr/>
          </p:nvSpPr>
          <p:spPr bwMode="auto">
            <a:xfrm>
              <a:off x="915" y="1877"/>
              <a:ext cx="4"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latin typeface="+mj-lt"/>
              </a:endParaRPr>
            </a:p>
          </p:txBody>
        </p:sp>
        <p:sp>
          <p:nvSpPr>
            <p:cNvPr id="11362" name="Freeform 95">
              <a:extLst>
                <a:ext uri="{FF2B5EF4-FFF2-40B4-BE49-F238E27FC236}">
                  <a16:creationId xmlns:a16="http://schemas.microsoft.com/office/drawing/2014/main" id="{9CDAAC86-D859-4DC1-939B-F8AF7E4F6287}"/>
                </a:ext>
              </a:extLst>
            </p:cNvPr>
            <p:cNvSpPr>
              <a:spLocks noChangeAspect="1"/>
            </p:cNvSpPr>
            <p:nvPr/>
          </p:nvSpPr>
          <p:spPr bwMode="auto">
            <a:xfrm>
              <a:off x="722" y="1801"/>
              <a:ext cx="173" cy="144"/>
            </a:xfrm>
            <a:custGeom>
              <a:avLst/>
              <a:gdLst>
                <a:gd name="T0" fmla="*/ 0 w 287"/>
                <a:gd name="T1" fmla="*/ 0 h 239"/>
                <a:gd name="T2" fmla="*/ 1 w 287"/>
                <a:gd name="T3" fmla="*/ 1 h 239"/>
                <a:gd name="T4" fmla="*/ 1 w 287"/>
                <a:gd name="T5" fmla="*/ 1 h 239"/>
                <a:gd name="T6" fmla="*/ 1 w 287"/>
                <a:gd name="T7" fmla="*/ 1 h 239"/>
                <a:gd name="T8" fmla="*/ 1 w 287"/>
                <a:gd name="T9" fmla="*/ 1 h 239"/>
                <a:gd name="T10" fmla="*/ 1 w 287"/>
                <a:gd name="T11" fmla="*/ 1 h 239"/>
                <a:gd name="T12" fmla="*/ 1 w 287"/>
                <a:gd name="T13" fmla="*/ 1 h 239"/>
                <a:gd name="T14" fmla="*/ 1 w 287"/>
                <a:gd name="T15" fmla="*/ 1 h 239"/>
                <a:gd name="T16" fmla="*/ 1 w 287"/>
                <a:gd name="T17" fmla="*/ 1 h 239"/>
                <a:gd name="T18" fmla="*/ 1 w 287"/>
                <a:gd name="T19" fmla="*/ 1 h 239"/>
                <a:gd name="T20" fmla="*/ 1 w 287"/>
                <a:gd name="T21" fmla="*/ 1 h 239"/>
                <a:gd name="T22" fmla="*/ 1 w 287"/>
                <a:gd name="T23" fmla="*/ 1 h 239"/>
                <a:gd name="T24" fmla="*/ 1 w 287"/>
                <a:gd name="T25" fmla="*/ 1 h 239"/>
                <a:gd name="T26" fmla="*/ 1 w 287"/>
                <a:gd name="T27" fmla="*/ 1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7" h="239">
                  <a:moveTo>
                    <a:pt x="0" y="0"/>
                  </a:moveTo>
                  <a:lnTo>
                    <a:pt x="28" y="5"/>
                  </a:lnTo>
                  <a:lnTo>
                    <a:pt x="52" y="5"/>
                  </a:lnTo>
                  <a:lnTo>
                    <a:pt x="71" y="19"/>
                  </a:lnTo>
                  <a:lnTo>
                    <a:pt x="110" y="33"/>
                  </a:lnTo>
                  <a:lnTo>
                    <a:pt x="138" y="52"/>
                  </a:lnTo>
                  <a:lnTo>
                    <a:pt x="134" y="72"/>
                  </a:lnTo>
                  <a:lnTo>
                    <a:pt x="158" y="91"/>
                  </a:lnTo>
                  <a:lnTo>
                    <a:pt x="181" y="100"/>
                  </a:lnTo>
                  <a:lnTo>
                    <a:pt x="196" y="129"/>
                  </a:lnTo>
                  <a:lnTo>
                    <a:pt x="205" y="148"/>
                  </a:lnTo>
                  <a:lnTo>
                    <a:pt x="242" y="170"/>
                  </a:lnTo>
                  <a:lnTo>
                    <a:pt x="253" y="206"/>
                  </a:lnTo>
                  <a:lnTo>
                    <a:pt x="287" y="239"/>
                  </a:lnTo>
                </a:path>
              </a:pathLst>
            </a:custGeom>
            <a:solidFill>
              <a:srgbClr val="CC99FF"/>
            </a:solidFill>
            <a:ln w="0">
              <a:solidFill>
                <a:srgbClr val="000000"/>
              </a:solidFill>
              <a:prstDash val="solid"/>
              <a:round/>
              <a:headEnd/>
              <a:tailEnd/>
            </a:ln>
          </p:spPr>
          <p:txBody>
            <a:bodyPr/>
            <a:lstStyle/>
            <a:p>
              <a:endParaRPr lang="it-IT">
                <a:latin typeface="+mj-lt"/>
              </a:endParaRPr>
            </a:p>
          </p:txBody>
        </p:sp>
        <p:sp>
          <p:nvSpPr>
            <p:cNvPr id="11363" name="Freeform 96">
              <a:extLst>
                <a:ext uri="{FF2B5EF4-FFF2-40B4-BE49-F238E27FC236}">
                  <a16:creationId xmlns:a16="http://schemas.microsoft.com/office/drawing/2014/main" id="{116DA873-06AC-48F9-877B-9FCCC7AEA6AE}"/>
                </a:ext>
              </a:extLst>
            </p:cNvPr>
            <p:cNvSpPr>
              <a:spLocks noChangeAspect="1"/>
            </p:cNvSpPr>
            <p:nvPr/>
          </p:nvSpPr>
          <p:spPr bwMode="auto">
            <a:xfrm>
              <a:off x="643" y="1803"/>
              <a:ext cx="238" cy="171"/>
            </a:xfrm>
            <a:custGeom>
              <a:avLst/>
              <a:gdLst>
                <a:gd name="T0" fmla="*/ 0 w 198"/>
                <a:gd name="T1" fmla="*/ 4871 h 142"/>
                <a:gd name="T2" fmla="*/ 2596 w 198"/>
                <a:gd name="T3" fmla="*/ 0 h 142"/>
                <a:gd name="T4" fmla="*/ 7830 w 198"/>
                <a:gd name="T5" fmla="*/ 4375 h 142"/>
                <a:gd name="T6" fmla="*/ 5724 w 198"/>
                <a:gd name="T7" fmla="*/ 5268 h 142"/>
                <a:gd name="T8" fmla="*/ 6109 w 198"/>
                <a:gd name="T9" fmla="*/ 5866 h 142"/>
                <a:gd name="T10" fmla="*/ 706 w 198"/>
                <a:gd name="T11" fmla="*/ 5018 h 142"/>
                <a:gd name="T12" fmla="*/ 0 w 198"/>
                <a:gd name="T13" fmla="*/ 4871 h 1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42">
                  <a:moveTo>
                    <a:pt x="0" y="118"/>
                  </a:moveTo>
                  <a:lnTo>
                    <a:pt x="66" y="0"/>
                  </a:lnTo>
                  <a:lnTo>
                    <a:pt x="198" y="106"/>
                  </a:lnTo>
                  <a:lnTo>
                    <a:pt x="144" y="128"/>
                  </a:lnTo>
                  <a:lnTo>
                    <a:pt x="154" y="142"/>
                  </a:lnTo>
                  <a:lnTo>
                    <a:pt x="18" y="122"/>
                  </a:lnTo>
                  <a:lnTo>
                    <a:pt x="0" y="118"/>
                  </a:lnTo>
                  <a:close/>
                </a:path>
              </a:pathLst>
            </a:custGeom>
            <a:solidFill>
              <a:srgbClr val="CC99FF"/>
            </a:solidFill>
            <a:ln w="3175" cmpd="sng">
              <a:solidFill>
                <a:srgbClr val="CC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atin typeface="+mj-lt"/>
              </a:endParaRPr>
            </a:p>
          </p:txBody>
        </p:sp>
        <p:sp>
          <p:nvSpPr>
            <p:cNvPr id="11364" name="Freeform 97">
              <a:extLst>
                <a:ext uri="{FF2B5EF4-FFF2-40B4-BE49-F238E27FC236}">
                  <a16:creationId xmlns:a16="http://schemas.microsoft.com/office/drawing/2014/main" id="{D5BAEBD4-75D2-4F2A-85BE-8147710A3FBF}"/>
                </a:ext>
              </a:extLst>
            </p:cNvPr>
            <p:cNvSpPr>
              <a:spLocks noChangeAspect="1"/>
            </p:cNvSpPr>
            <p:nvPr/>
          </p:nvSpPr>
          <p:spPr bwMode="auto">
            <a:xfrm>
              <a:off x="643" y="2060"/>
              <a:ext cx="161" cy="185"/>
            </a:xfrm>
            <a:custGeom>
              <a:avLst/>
              <a:gdLst>
                <a:gd name="T0" fmla="*/ 0 w 134"/>
                <a:gd name="T1" fmla="*/ 0 h 154"/>
                <a:gd name="T2" fmla="*/ 2021 w 134"/>
                <a:gd name="T3" fmla="*/ 6049 h 154"/>
                <a:gd name="T4" fmla="*/ 2206 w 134"/>
                <a:gd name="T5" fmla="*/ 5385 h 154"/>
                <a:gd name="T6" fmla="*/ 5260 w 134"/>
                <a:gd name="T7" fmla="*/ 1398 h 154"/>
                <a:gd name="T8" fmla="*/ 2362 w 134"/>
                <a:gd name="T9" fmla="*/ 1398 h 154"/>
                <a:gd name="T10" fmla="*/ 1578 w 134"/>
                <a:gd name="T11" fmla="*/ 1016 h 154"/>
                <a:gd name="T12" fmla="*/ 1016 w 134"/>
                <a:gd name="T13" fmla="*/ 447 h 154"/>
                <a:gd name="T14" fmla="*/ 377 w 134"/>
                <a:gd name="T15" fmla="*/ 372 h 154"/>
                <a:gd name="T16" fmla="*/ 0 w 134"/>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154">
                  <a:moveTo>
                    <a:pt x="0" y="0"/>
                  </a:moveTo>
                  <a:lnTo>
                    <a:pt x="52" y="154"/>
                  </a:lnTo>
                  <a:lnTo>
                    <a:pt x="56" y="138"/>
                  </a:lnTo>
                  <a:lnTo>
                    <a:pt x="134" y="36"/>
                  </a:lnTo>
                  <a:lnTo>
                    <a:pt x="60" y="36"/>
                  </a:lnTo>
                  <a:lnTo>
                    <a:pt x="40" y="26"/>
                  </a:lnTo>
                  <a:lnTo>
                    <a:pt x="26" y="12"/>
                  </a:lnTo>
                  <a:lnTo>
                    <a:pt x="10" y="10"/>
                  </a:lnTo>
                  <a:lnTo>
                    <a:pt x="0" y="0"/>
                  </a:lnTo>
                  <a:close/>
                </a:path>
              </a:pathLst>
            </a:custGeom>
            <a:solidFill>
              <a:srgbClr val="CC9900"/>
            </a:solidFill>
            <a:ln w="3175" cmpd="sng">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atin typeface="+mj-lt"/>
              </a:endParaRPr>
            </a:p>
          </p:txBody>
        </p:sp>
      </p:grpSp>
      <p:sp>
        <p:nvSpPr>
          <p:cNvPr id="11267" name="Text Box 98">
            <a:extLst>
              <a:ext uri="{FF2B5EF4-FFF2-40B4-BE49-F238E27FC236}">
                <a16:creationId xmlns:a16="http://schemas.microsoft.com/office/drawing/2014/main" id="{B545C468-0327-4394-A762-F1E9DBE451A1}"/>
              </a:ext>
            </a:extLst>
          </p:cNvPr>
          <p:cNvSpPr txBox="1">
            <a:spLocks noChangeArrowheads="1"/>
          </p:cNvSpPr>
          <p:nvPr/>
        </p:nvSpPr>
        <p:spPr bwMode="auto">
          <a:xfrm>
            <a:off x="296562" y="152400"/>
            <a:ext cx="11392929"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dirty="0">
                <a:latin typeface="+mj-lt"/>
              </a:rPr>
              <a:t>Condizioni di rettifica operativa (messa in stazione del teodolite): </a:t>
            </a:r>
          </a:p>
          <a:p>
            <a:pPr eaLnBrk="1" hangingPunct="1">
              <a:spcBef>
                <a:spcPct val="0"/>
              </a:spcBef>
              <a:buFontTx/>
              <a:buChar char="-"/>
            </a:pPr>
            <a:r>
              <a:rPr lang="it-IT" altLang="it-IT" sz="2400" dirty="0">
                <a:latin typeface="+mj-lt"/>
              </a:rPr>
              <a:t> asse primario (a</a:t>
            </a:r>
            <a:r>
              <a:rPr lang="it-IT" altLang="it-IT" sz="2400" baseline="-25000" dirty="0">
                <a:latin typeface="+mj-lt"/>
              </a:rPr>
              <a:t>1</a:t>
            </a:r>
            <a:r>
              <a:rPr lang="it-IT" altLang="it-IT" sz="2400" dirty="0">
                <a:latin typeface="+mj-lt"/>
              </a:rPr>
              <a:t>) verticale</a:t>
            </a:r>
          </a:p>
          <a:p>
            <a:pPr eaLnBrk="1" hangingPunct="1">
              <a:spcBef>
                <a:spcPct val="0"/>
              </a:spcBef>
              <a:buFontTx/>
              <a:buChar char="-"/>
            </a:pPr>
            <a:r>
              <a:rPr lang="it-IT" altLang="it-IT" sz="2400" dirty="0">
                <a:latin typeface="+mj-lt"/>
              </a:rPr>
              <a:t> asse primario passante per il punto di stazione (a terra)</a:t>
            </a:r>
          </a:p>
        </p:txBody>
      </p:sp>
      <p:grpSp>
        <p:nvGrpSpPr>
          <p:cNvPr id="11268" name="Group 111">
            <a:extLst>
              <a:ext uri="{FF2B5EF4-FFF2-40B4-BE49-F238E27FC236}">
                <a16:creationId xmlns:a16="http://schemas.microsoft.com/office/drawing/2014/main" id="{4D2A63A1-F43C-492C-AA42-EF657D789E3E}"/>
              </a:ext>
            </a:extLst>
          </p:cNvPr>
          <p:cNvGrpSpPr>
            <a:grpSpLocks/>
          </p:cNvGrpSpPr>
          <p:nvPr/>
        </p:nvGrpSpPr>
        <p:grpSpPr bwMode="auto">
          <a:xfrm>
            <a:off x="6911321" y="1477905"/>
            <a:ext cx="4227512" cy="3683000"/>
            <a:chOff x="2736" y="1248"/>
            <a:chExt cx="2663" cy="2320"/>
          </a:xfrm>
        </p:grpSpPr>
        <p:pic>
          <p:nvPicPr>
            <p:cNvPr id="11274" name="Picture 2">
              <a:extLst>
                <a:ext uri="{FF2B5EF4-FFF2-40B4-BE49-F238E27FC236}">
                  <a16:creationId xmlns:a16="http://schemas.microsoft.com/office/drawing/2014/main" id="{CDB46CDF-1D78-4B2E-B554-97F03007A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1248"/>
              <a:ext cx="1106" cy="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5" name="Line 99">
              <a:extLst>
                <a:ext uri="{FF2B5EF4-FFF2-40B4-BE49-F238E27FC236}">
                  <a16:creationId xmlns:a16="http://schemas.microsoft.com/office/drawing/2014/main" id="{9F0902D0-84D6-454F-99BB-5FCAC6834535}"/>
                </a:ext>
              </a:extLst>
            </p:cNvPr>
            <p:cNvSpPr>
              <a:spLocks noChangeShapeType="1"/>
            </p:cNvSpPr>
            <p:nvPr/>
          </p:nvSpPr>
          <p:spPr bwMode="auto">
            <a:xfrm flipH="1">
              <a:off x="3264" y="1440"/>
              <a:ext cx="816"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1276" name="Rectangle 100">
              <a:extLst>
                <a:ext uri="{FF2B5EF4-FFF2-40B4-BE49-F238E27FC236}">
                  <a16:creationId xmlns:a16="http://schemas.microsoft.com/office/drawing/2014/main" id="{357A3A28-10B6-4058-8E07-BA92D9322E0A}"/>
                </a:ext>
              </a:extLst>
            </p:cNvPr>
            <p:cNvSpPr>
              <a:spLocks noChangeArrowheads="1"/>
            </p:cNvSpPr>
            <p:nvPr/>
          </p:nvSpPr>
          <p:spPr bwMode="auto">
            <a:xfrm>
              <a:off x="4092" y="1305"/>
              <a:ext cx="105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traccia asse a1</a:t>
              </a:r>
            </a:p>
          </p:txBody>
        </p:sp>
        <p:sp>
          <p:nvSpPr>
            <p:cNvPr id="11277" name="Line 105">
              <a:extLst>
                <a:ext uri="{FF2B5EF4-FFF2-40B4-BE49-F238E27FC236}">
                  <a16:creationId xmlns:a16="http://schemas.microsoft.com/office/drawing/2014/main" id="{93E7057A-9ABA-4549-93F1-C4ACB276E583}"/>
                </a:ext>
              </a:extLst>
            </p:cNvPr>
            <p:cNvSpPr>
              <a:spLocks noChangeShapeType="1"/>
            </p:cNvSpPr>
            <p:nvPr/>
          </p:nvSpPr>
          <p:spPr bwMode="auto">
            <a:xfrm flipH="1" flipV="1">
              <a:off x="3510" y="2631"/>
              <a:ext cx="57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1278" name="Rectangle 106">
              <a:extLst>
                <a:ext uri="{FF2B5EF4-FFF2-40B4-BE49-F238E27FC236}">
                  <a16:creationId xmlns:a16="http://schemas.microsoft.com/office/drawing/2014/main" id="{C3D203AC-4F0E-4E16-81D3-E0B2557D036D}"/>
                </a:ext>
              </a:extLst>
            </p:cNvPr>
            <p:cNvSpPr>
              <a:spLocks noChangeArrowheads="1"/>
            </p:cNvSpPr>
            <p:nvPr/>
          </p:nvSpPr>
          <p:spPr bwMode="auto">
            <a:xfrm>
              <a:off x="4176" y="2496"/>
              <a:ext cx="59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basetta</a:t>
              </a:r>
            </a:p>
          </p:txBody>
        </p:sp>
        <p:sp>
          <p:nvSpPr>
            <p:cNvPr id="11279" name="Line 107">
              <a:extLst>
                <a:ext uri="{FF2B5EF4-FFF2-40B4-BE49-F238E27FC236}">
                  <a16:creationId xmlns:a16="http://schemas.microsoft.com/office/drawing/2014/main" id="{63DDCDF1-1CAB-4B66-BAC3-50C9DBBC90CB}"/>
                </a:ext>
              </a:extLst>
            </p:cNvPr>
            <p:cNvSpPr>
              <a:spLocks noChangeShapeType="1"/>
            </p:cNvSpPr>
            <p:nvPr/>
          </p:nvSpPr>
          <p:spPr bwMode="auto">
            <a:xfrm flipH="1" flipV="1">
              <a:off x="3547" y="2823"/>
              <a:ext cx="57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1280" name="Rectangle 108">
              <a:extLst>
                <a:ext uri="{FF2B5EF4-FFF2-40B4-BE49-F238E27FC236}">
                  <a16:creationId xmlns:a16="http://schemas.microsoft.com/office/drawing/2014/main" id="{FCEC3AAE-3A66-452F-B89E-94CAD508EC3B}"/>
                </a:ext>
              </a:extLst>
            </p:cNvPr>
            <p:cNvSpPr>
              <a:spLocks noChangeArrowheads="1"/>
            </p:cNvSpPr>
            <p:nvPr/>
          </p:nvSpPr>
          <p:spPr bwMode="auto">
            <a:xfrm>
              <a:off x="4213" y="2688"/>
              <a:ext cx="110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testa treppiede</a:t>
              </a:r>
            </a:p>
          </p:txBody>
        </p:sp>
        <p:sp>
          <p:nvSpPr>
            <p:cNvPr id="11281" name="Line 109">
              <a:extLst>
                <a:ext uri="{FF2B5EF4-FFF2-40B4-BE49-F238E27FC236}">
                  <a16:creationId xmlns:a16="http://schemas.microsoft.com/office/drawing/2014/main" id="{28CE1CB0-4A48-401C-8D4A-77C2EC332BCB}"/>
                </a:ext>
              </a:extLst>
            </p:cNvPr>
            <p:cNvSpPr>
              <a:spLocks noChangeShapeType="1"/>
            </p:cNvSpPr>
            <p:nvPr/>
          </p:nvSpPr>
          <p:spPr bwMode="auto">
            <a:xfrm flipH="1">
              <a:off x="3312" y="3063"/>
              <a:ext cx="666" cy="9"/>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1282" name="Rectangle 110">
              <a:extLst>
                <a:ext uri="{FF2B5EF4-FFF2-40B4-BE49-F238E27FC236}">
                  <a16:creationId xmlns:a16="http://schemas.microsoft.com/office/drawing/2014/main" id="{B2285E90-43E5-433D-A4EE-912FF4A55974}"/>
                </a:ext>
              </a:extLst>
            </p:cNvPr>
            <p:cNvSpPr>
              <a:spLocks noChangeArrowheads="1"/>
            </p:cNvSpPr>
            <p:nvPr/>
          </p:nvSpPr>
          <p:spPr bwMode="auto">
            <a:xfrm>
              <a:off x="4074" y="2928"/>
              <a:ext cx="1325"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vitone di serraggio</a:t>
              </a:r>
            </a:p>
            <a:p>
              <a:pPr eaLnBrk="1" hangingPunct="1">
                <a:spcBef>
                  <a:spcPct val="0"/>
                </a:spcBef>
                <a:buFontTx/>
                <a:buNone/>
              </a:pPr>
              <a:r>
                <a:rPr lang="it-IT" altLang="it-IT" sz="2000">
                  <a:latin typeface="+mj-lt"/>
                </a:rPr>
                <a:t>della basetta al </a:t>
              </a:r>
            </a:p>
            <a:p>
              <a:pPr eaLnBrk="1" hangingPunct="1">
                <a:spcBef>
                  <a:spcPct val="0"/>
                </a:spcBef>
                <a:buFontTx/>
                <a:buNone/>
              </a:pPr>
              <a:r>
                <a:rPr lang="it-IT" altLang="it-IT" sz="2000">
                  <a:latin typeface="+mj-lt"/>
                </a:rPr>
                <a:t>treppiede</a:t>
              </a:r>
            </a:p>
          </p:txBody>
        </p:sp>
      </p:grpSp>
      <p:pic>
        <p:nvPicPr>
          <p:cNvPr id="11269" name="Picture 112">
            <a:extLst>
              <a:ext uri="{FF2B5EF4-FFF2-40B4-BE49-F238E27FC236}">
                <a16:creationId xmlns:a16="http://schemas.microsoft.com/office/drawing/2014/main" id="{C97B8419-E08B-4DF4-8A2F-3396FA14C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7697" r="18573" b="4964"/>
          <a:stretch>
            <a:fillRect/>
          </a:stretch>
        </p:blipFill>
        <p:spPr bwMode="auto">
          <a:xfrm>
            <a:off x="387929" y="4678872"/>
            <a:ext cx="2971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Line 113">
            <a:extLst>
              <a:ext uri="{FF2B5EF4-FFF2-40B4-BE49-F238E27FC236}">
                <a16:creationId xmlns:a16="http://schemas.microsoft.com/office/drawing/2014/main" id="{6730E2E1-D18E-41CA-9B3B-287BC7B0AB4B}"/>
              </a:ext>
            </a:extLst>
          </p:cNvPr>
          <p:cNvSpPr>
            <a:spLocks noChangeShapeType="1"/>
          </p:cNvSpPr>
          <p:nvPr/>
        </p:nvSpPr>
        <p:spPr bwMode="auto">
          <a:xfrm flipH="1">
            <a:off x="1683329" y="5669472"/>
            <a:ext cx="19050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1271" name="Rectangle 114">
            <a:extLst>
              <a:ext uri="{FF2B5EF4-FFF2-40B4-BE49-F238E27FC236}">
                <a16:creationId xmlns:a16="http://schemas.microsoft.com/office/drawing/2014/main" id="{5AE5CB2A-D2C8-425C-96D5-16747A59B05D}"/>
              </a:ext>
            </a:extLst>
          </p:cNvPr>
          <p:cNvSpPr>
            <a:spLocks noChangeArrowheads="1"/>
          </p:cNvSpPr>
          <p:nvPr/>
        </p:nvSpPr>
        <p:spPr bwMode="auto">
          <a:xfrm>
            <a:off x="3588329" y="5302760"/>
            <a:ext cx="53784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oculare del piombino ottico: il cammino ottico del piombino è deviato di 90° da un prisma triangolare e prosegue attraverso il vitone, che è cavo</a:t>
            </a:r>
          </a:p>
        </p:txBody>
      </p:sp>
      <p:sp>
        <p:nvSpPr>
          <p:cNvPr id="11272" name="Line 116">
            <a:extLst>
              <a:ext uri="{FF2B5EF4-FFF2-40B4-BE49-F238E27FC236}">
                <a16:creationId xmlns:a16="http://schemas.microsoft.com/office/drawing/2014/main" id="{FAC3D2EE-052B-48A9-9316-22CE13930DFF}"/>
              </a:ext>
            </a:extLst>
          </p:cNvPr>
          <p:cNvSpPr>
            <a:spLocks noChangeShapeType="1"/>
          </p:cNvSpPr>
          <p:nvPr/>
        </p:nvSpPr>
        <p:spPr bwMode="auto">
          <a:xfrm flipH="1">
            <a:off x="2521529" y="5231323"/>
            <a:ext cx="1066800" cy="10001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1273" name="Rectangle 117">
            <a:extLst>
              <a:ext uri="{FF2B5EF4-FFF2-40B4-BE49-F238E27FC236}">
                <a16:creationId xmlns:a16="http://schemas.microsoft.com/office/drawing/2014/main" id="{9C6B932A-C7DB-4FF8-9698-FF1E8DD6117D}"/>
              </a:ext>
            </a:extLst>
          </p:cNvPr>
          <p:cNvSpPr>
            <a:spLocks noChangeArrowheads="1"/>
          </p:cNvSpPr>
          <p:nvPr/>
        </p:nvSpPr>
        <p:spPr bwMode="auto">
          <a:xfrm>
            <a:off x="3588330" y="4920173"/>
            <a:ext cx="14873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livella sferica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1">
            <a:extLst>
              <a:ext uri="{FF2B5EF4-FFF2-40B4-BE49-F238E27FC236}">
                <a16:creationId xmlns:a16="http://schemas.microsoft.com/office/drawing/2014/main" id="{3A275015-41A9-4F25-BF09-5DD6C534F7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5623" y="4308691"/>
            <a:ext cx="35274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Immagine 2">
            <a:extLst>
              <a:ext uri="{FF2B5EF4-FFF2-40B4-BE49-F238E27FC236}">
                <a16:creationId xmlns:a16="http://schemas.microsoft.com/office/drawing/2014/main" id="{CD63217E-9B22-417A-BAC3-FD890A1DC4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898" y="533186"/>
            <a:ext cx="5545138"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a:extLst>
              <a:ext uri="{FF2B5EF4-FFF2-40B4-BE49-F238E27FC236}">
                <a16:creationId xmlns:a16="http://schemas.microsoft.com/office/drawing/2014/main" id="{7C16A491-C5D1-40DB-9F68-964ADD6021A3}"/>
              </a:ext>
            </a:extLst>
          </p:cNvPr>
          <p:cNvSpPr txBox="1">
            <a:spLocks noChangeArrowheads="1"/>
          </p:cNvSpPr>
          <p:nvPr/>
        </p:nvSpPr>
        <p:spPr bwMode="auto">
          <a:xfrm>
            <a:off x="3313114" y="49213"/>
            <a:ext cx="418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t>Livella torica per assi orizzontali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D:\dida\disp_topo\livella.jpg">
            <a:extLst>
              <a:ext uri="{FF2B5EF4-FFF2-40B4-BE49-F238E27FC236}">
                <a16:creationId xmlns:a16="http://schemas.microsoft.com/office/drawing/2014/main" id="{3BBC3578-AA58-4B2F-A1BD-816A70669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743" y="2322514"/>
            <a:ext cx="99798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4">
            <a:extLst>
              <a:ext uri="{FF2B5EF4-FFF2-40B4-BE49-F238E27FC236}">
                <a16:creationId xmlns:a16="http://schemas.microsoft.com/office/drawing/2014/main" id="{2527BF11-9A4C-4830-9B67-CB3F61A8DAEF}"/>
              </a:ext>
            </a:extLst>
          </p:cNvPr>
          <p:cNvSpPr txBox="1">
            <a:spLocks noChangeArrowheads="1"/>
          </p:cNvSpPr>
          <p:nvPr/>
        </p:nvSpPr>
        <p:spPr bwMode="auto">
          <a:xfrm>
            <a:off x="2035834" y="-26988"/>
            <a:ext cx="5705882"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Livella torica per assi orizzontali</a:t>
            </a:r>
          </a:p>
        </p:txBody>
      </p:sp>
      <p:sp>
        <p:nvSpPr>
          <p:cNvPr id="13316" name="Line 6">
            <a:extLst>
              <a:ext uri="{FF2B5EF4-FFF2-40B4-BE49-F238E27FC236}">
                <a16:creationId xmlns:a16="http://schemas.microsoft.com/office/drawing/2014/main" id="{5DE59FF7-FB9E-4E9A-8D55-41F95D9B1420}"/>
              </a:ext>
            </a:extLst>
          </p:cNvPr>
          <p:cNvSpPr>
            <a:spLocks noChangeShapeType="1"/>
          </p:cNvSpPr>
          <p:nvPr/>
        </p:nvSpPr>
        <p:spPr bwMode="auto">
          <a:xfrm rot="120000" flipV="1">
            <a:off x="4771708" y="2698925"/>
            <a:ext cx="421777" cy="76200"/>
          </a:xfrm>
          <a:prstGeom prst="line">
            <a:avLst/>
          </a:prstGeom>
          <a:noFill/>
          <a:ln w="9525">
            <a:solidFill>
              <a:schemeClr val="tx1"/>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3317" name="Rectangle 8">
            <a:extLst>
              <a:ext uri="{FF2B5EF4-FFF2-40B4-BE49-F238E27FC236}">
                <a16:creationId xmlns:a16="http://schemas.microsoft.com/office/drawing/2014/main" id="{7FCA7ABD-02CE-48EC-9969-A882E4445B9C}"/>
              </a:ext>
            </a:extLst>
          </p:cNvPr>
          <p:cNvSpPr>
            <a:spLocks noChangeArrowheads="1"/>
          </p:cNvSpPr>
          <p:nvPr/>
        </p:nvSpPr>
        <p:spPr bwMode="auto">
          <a:xfrm>
            <a:off x="5517929" y="4532313"/>
            <a:ext cx="60232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b="1" dirty="0">
                <a:latin typeface="+mj-lt"/>
              </a:rPr>
              <a:t>sensibilità = angolo di cui ruota la bolla per spostarsi di 1 mm: </a:t>
            </a:r>
            <a:r>
              <a:rPr lang="it-IT" altLang="it-IT" sz="2000" dirty="0">
                <a:latin typeface="+mj-lt"/>
              </a:rPr>
              <a:t>quindi pari a metà dell’angolo in figura</a:t>
            </a:r>
          </a:p>
        </p:txBody>
      </p:sp>
      <p:sp>
        <p:nvSpPr>
          <p:cNvPr id="13318" name="Line 9">
            <a:extLst>
              <a:ext uri="{FF2B5EF4-FFF2-40B4-BE49-F238E27FC236}">
                <a16:creationId xmlns:a16="http://schemas.microsoft.com/office/drawing/2014/main" id="{4B016190-D91A-4D67-9B09-7EADC48BA073}"/>
              </a:ext>
            </a:extLst>
          </p:cNvPr>
          <p:cNvSpPr>
            <a:spLocks noChangeShapeType="1"/>
          </p:cNvSpPr>
          <p:nvPr/>
        </p:nvSpPr>
        <p:spPr bwMode="auto">
          <a:xfrm>
            <a:off x="4811714" y="2855914"/>
            <a:ext cx="1165835" cy="381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3319" name="Line 10">
            <a:extLst>
              <a:ext uri="{FF2B5EF4-FFF2-40B4-BE49-F238E27FC236}">
                <a16:creationId xmlns:a16="http://schemas.microsoft.com/office/drawing/2014/main" id="{FAD66391-E2B9-44AE-9DBD-10C3BB8676E1}"/>
              </a:ext>
            </a:extLst>
          </p:cNvPr>
          <p:cNvSpPr>
            <a:spLocks noChangeShapeType="1"/>
          </p:cNvSpPr>
          <p:nvPr/>
        </p:nvSpPr>
        <p:spPr bwMode="auto">
          <a:xfrm>
            <a:off x="5013325" y="2843214"/>
            <a:ext cx="964224" cy="3825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3320" name="Rectangle 12">
            <a:extLst>
              <a:ext uri="{FF2B5EF4-FFF2-40B4-BE49-F238E27FC236}">
                <a16:creationId xmlns:a16="http://schemas.microsoft.com/office/drawing/2014/main" id="{CBFD96DA-2EA6-4DB4-A628-CD26B19CAD43}"/>
              </a:ext>
            </a:extLst>
          </p:cNvPr>
          <p:cNvSpPr>
            <a:spLocks noChangeArrowheads="1"/>
          </p:cNvSpPr>
          <p:nvPr/>
        </p:nvSpPr>
        <p:spPr bwMode="auto">
          <a:xfrm>
            <a:off x="4114804" y="2297114"/>
            <a:ext cx="582917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1 parte = 2 mm = intervallo graduazione</a:t>
            </a:r>
          </a:p>
        </p:txBody>
      </p:sp>
      <p:sp>
        <p:nvSpPr>
          <p:cNvPr id="13321" name="Rectangle 14">
            <a:extLst>
              <a:ext uri="{FF2B5EF4-FFF2-40B4-BE49-F238E27FC236}">
                <a16:creationId xmlns:a16="http://schemas.microsoft.com/office/drawing/2014/main" id="{312C659A-F572-4489-ADD6-FB7260142EAB}"/>
              </a:ext>
            </a:extLst>
          </p:cNvPr>
          <p:cNvSpPr>
            <a:spLocks noChangeArrowheads="1"/>
          </p:cNvSpPr>
          <p:nvPr/>
        </p:nvSpPr>
        <p:spPr bwMode="auto">
          <a:xfrm>
            <a:off x="181231" y="5484813"/>
            <a:ext cx="487963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La sensibilità delle livelle toriche dei teodoliti è di 10-20’’</a:t>
            </a:r>
          </a:p>
        </p:txBody>
      </p:sp>
      <p:sp>
        <p:nvSpPr>
          <p:cNvPr id="13322" name="Rectangle 13">
            <a:extLst>
              <a:ext uri="{FF2B5EF4-FFF2-40B4-BE49-F238E27FC236}">
                <a16:creationId xmlns:a16="http://schemas.microsoft.com/office/drawing/2014/main" id="{530A9126-7BC8-48A0-9E92-2F9BF7C32DC4}"/>
              </a:ext>
            </a:extLst>
          </p:cNvPr>
          <p:cNvSpPr>
            <a:spLocks noChangeArrowheads="1"/>
          </p:cNvSpPr>
          <p:nvPr/>
        </p:nvSpPr>
        <p:spPr bwMode="auto">
          <a:xfrm>
            <a:off x="181231" y="382589"/>
            <a:ext cx="1187896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Fiala in vetro riempita parzialmente di etere per cui si forma all’interno una bolla di vapori. L’interno della fiala è sagomata come una porzione di toro (superficie che si ottiene facendo ruotare un disco intorno ad un asse non passante per il centro del disco). Sezionando il toro con il piano </a:t>
            </a:r>
            <a:r>
              <a:rPr lang="it-IT" altLang="it-IT" sz="1800">
                <a:latin typeface="+mj-lt"/>
                <a:sym typeface="Symbol" panose="05050102010706020507" pitchFamily="18" charset="2"/>
              </a:rPr>
              <a:t></a:t>
            </a:r>
            <a:r>
              <a:rPr lang="it-IT" altLang="it-IT" sz="1800">
                <a:latin typeface="+mj-lt"/>
              </a:rPr>
              <a:t> all’asse che lo ha generato, si ottiene una circonferenza il cui raggio di curvatura è tipicamente dell’ordine di 20-40 m per livelle con sensibilità di 10-20’’. Sulla fiala è tracciata una graduazione con passo angolare costante.</a:t>
            </a:r>
          </a:p>
        </p:txBody>
      </p:sp>
      <p:sp>
        <p:nvSpPr>
          <p:cNvPr id="13323" name="Rectangle 14">
            <a:extLst>
              <a:ext uri="{FF2B5EF4-FFF2-40B4-BE49-F238E27FC236}">
                <a16:creationId xmlns:a16="http://schemas.microsoft.com/office/drawing/2014/main" id="{D39A374A-A3B4-4B7C-89C0-AB29150F3142}"/>
              </a:ext>
            </a:extLst>
          </p:cNvPr>
          <p:cNvSpPr>
            <a:spLocks noChangeArrowheads="1"/>
          </p:cNvSpPr>
          <p:nvPr/>
        </p:nvSpPr>
        <p:spPr bwMode="auto">
          <a:xfrm>
            <a:off x="6166628" y="5653088"/>
            <a:ext cx="48796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R curvatura della livella (ovviamente non in scala col resto del disegno)</a:t>
            </a:r>
          </a:p>
        </p:txBody>
      </p:sp>
      <p:cxnSp>
        <p:nvCxnSpPr>
          <p:cNvPr id="3" name="Connettore 2 2">
            <a:extLst>
              <a:ext uri="{FF2B5EF4-FFF2-40B4-BE49-F238E27FC236}">
                <a16:creationId xmlns:a16="http://schemas.microsoft.com/office/drawing/2014/main" id="{3D2B5DB1-D187-4679-8CA8-BE856E1CCF03}"/>
              </a:ext>
            </a:extLst>
          </p:cNvPr>
          <p:cNvCxnSpPr>
            <a:stCxn id="13323" idx="1"/>
          </p:cNvCxnSpPr>
          <p:nvPr/>
        </p:nvCxnSpPr>
        <p:spPr>
          <a:xfrm flipH="1" flipV="1">
            <a:off x="5754688" y="5835651"/>
            <a:ext cx="411940" cy="1713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dida\disp_topo\livella.jpg">
            <a:extLst>
              <a:ext uri="{FF2B5EF4-FFF2-40B4-BE49-F238E27FC236}">
                <a16:creationId xmlns:a16="http://schemas.microsoft.com/office/drawing/2014/main" id="{1CDAC936-BEE4-474E-9604-2DCDC1BD7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676401"/>
            <a:ext cx="73247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a:extLst>
              <a:ext uri="{FF2B5EF4-FFF2-40B4-BE49-F238E27FC236}">
                <a16:creationId xmlns:a16="http://schemas.microsoft.com/office/drawing/2014/main" id="{81E4BE5A-E196-4121-9396-D9C1ABC8C7FE}"/>
              </a:ext>
            </a:extLst>
          </p:cNvPr>
          <p:cNvSpPr txBox="1">
            <a:spLocks noChangeArrowheads="1"/>
          </p:cNvSpPr>
          <p:nvPr/>
        </p:nvSpPr>
        <p:spPr bwMode="auto">
          <a:xfrm>
            <a:off x="2727326" y="346075"/>
            <a:ext cx="418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Livella torica per assi orizzontali</a:t>
            </a:r>
          </a:p>
        </p:txBody>
      </p:sp>
      <p:sp>
        <p:nvSpPr>
          <p:cNvPr id="14340" name="Rectangle 8">
            <a:extLst>
              <a:ext uri="{FF2B5EF4-FFF2-40B4-BE49-F238E27FC236}">
                <a16:creationId xmlns:a16="http://schemas.microsoft.com/office/drawing/2014/main" id="{9BEE341C-17D1-41EE-A2FE-7BDEDC6C5852}"/>
              </a:ext>
            </a:extLst>
          </p:cNvPr>
          <p:cNvSpPr>
            <a:spLocks noChangeArrowheads="1"/>
          </p:cNvSpPr>
          <p:nvPr/>
        </p:nvSpPr>
        <p:spPr bwMode="auto">
          <a:xfrm>
            <a:off x="2057401" y="4648200"/>
            <a:ext cx="78263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it-IT" altLang="it-IT" sz="2000">
                <a:latin typeface="+mj-lt"/>
              </a:rPr>
              <a:t>condizione di rettifica: retta di appoggio parallela alla tangente centrale</a:t>
            </a:r>
          </a:p>
        </p:txBody>
      </p:sp>
      <p:sp>
        <p:nvSpPr>
          <p:cNvPr id="14341" name="Line 12">
            <a:extLst>
              <a:ext uri="{FF2B5EF4-FFF2-40B4-BE49-F238E27FC236}">
                <a16:creationId xmlns:a16="http://schemas.microsoft.com/office/drawing/2014/main" id="{609FAA5E-F3A6-4269-9DF2-C7DFD9262D8F}"/>
              </a:ext>
            </a:extLst>
          </p:cNvPr>
          <p:cNvSpPr>
            <a:spLocks noChangeShapeType="1"/>
          </p:cNvSpPr>
          <p:nvPr/>
        </p:nvSpPr>
        <p:spPr bwMode="auto">
          <a:xfrm>
            <a:off x="2743200" y="2133600"/>
            <a:ext cx="701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4342" name="Rectangle 13">
            <a:extLst>
              <a:ext uri="{FF2B5EF4-FFF2-40B4-BE49-F238E27FC236}">
                <a16:creationId xmlns:a16="http://schemas.microsoft.com/office/drawing/2014/main" id="{1158860A-E4B9-4C79-9DB5-7C7CF2D69E6C}"/>
              </a:ext>
            </a:extLst>
          </p:cNvPr>
          <p:cNvSpPr>
            <a:spLocks noChangeArrowheads="1"/>
          </p:cNvSpPr>
          <p:nvPr/>
        </p:nvSpPr>
        <p:spPr bwMode="auto">
          <a:xfrm>
            <a:off x="2514601" y="1371601"/>
            <a:ext cx="59558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tangente al centro della graduazione (tangente centrale)</a:t>
            </a:r>
          </a:p>
        </p:txBody>
      </p:sp>
      <p:sp>
        <p:nvSpPr>
          <p:cNvPr id="14343" name="Line 14">
            <a:extLst>
              <a:ext uri="{FF2B5EF4-FFF2-40B4-BE49-F238E27FC236}">
                <a16:creationId xmlns:a16="http://schemas.microsoft.com/office/drawing/2014/main" id="{1CF5E529-F6FA-415B-9FC9-5911004BED35}"/>
              </a:ext>
            </a:extLst>
          </p:cNvPr>
          <p:cNvSpPr>
            <a:spLocks noChangeShapeType="1"/>
          </p:cNvSpPr>
          <p:nvPr/>
        </p:nvSpPr>
        <p:spPr bwMode="auto">
          <a:xfrm>
            <a:off x="3048000" y="1752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4344" name="Line 15">
            <a:extLst>
              <a:ext uri="{FF2B5EF4-FFF2-40B4-BE49-F238E27FC236}">
                <a16:creationId xmlns:a16="http://schemas.microsoft.com/office/drawing/2014/main" id="{C380561A-5D88-4F54-8D4D-27DEEB3B3DD8}"/>
              </a:ext>
            </a:extLst>
          </p:cNvPr>
          <p:cNvSpPr>
            <a:spLocks noChangeShapeType="1"/>
          </p:cNvSpPr>
          <p:nvPr/>
        </p:nvSpPr>
        <p:spPr bwMode="auto">
          <a:xfrm>
            <a:off x="2133600" y="3656013"/>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4345" name="Rectangle 16">
            <a:extLst>
              <a:ext uri="{FF2B5EF4-FFF2-40B4-BE49-F238E27FC236}">
                <a16:creationId xmlns:a16="http://schemas.microsoft.com/office/drawing/2014/main" id="{F488870F-CD29-40BD-A4DF-BEDE1AE7E8B2}"/>
              </a:ext>
            </a:extLst>
          </p:cNvPr>
          <p:cNvSpPr>
            <a:spLocks noChangeArrowheads="1"/>
          </p:cNvSpPr>
          <p:nvPr/>
        </p:nvSpPr>
        <p:spPr bwMode="auto">
          <a:xfrm>
            <a:off x="1981201" y="990600"/>
            <a:ext cx="46910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retta di appoggio (la congiungente i piedini)</a:t>
            </a:r>
          </a:p>
        </p:txBody>
      </p:sp>
      <p:sp>
        <p:nvSpPr>
          <p:cNvPr id="14346" name="Line 17">
            <a:extLst>
              <a:ext uri="{FF2B5EF4-FFF2-40B4-BE49-F238E27FC236}">
                <a16:creationId xmlns:a16="http://schemas.microsoft.com/office/drawing/2014/main" id="{9BA93C62-119A-4E6D-BC62-BA7A86F47825}"/>
              </a:ext>
            </a:extLst>
          </p:cNvPr>
          <p:cNvSpPr>
            <a:spLocks noChangeShapeType="1"/>
          </p:cNvSpPr>
          <p:nvPr/>
        </p:nvSpPr>
        <p:spPr bwMode="auto">
          <a:xfrm>
            <a:off x="2209800" y="1320801"/>
            <a:ext cx="0" cy="22526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4347" name="Rectangle 18">
            <a:extLst>
              <a:ext uri="{FF2B5EF4-FFF2-40B4-BE49-F238E27FC236}">
                <a16:creationId xmlns:a16="http://schemas.microsoft.com/office/drawing/2014/main" id="{71036086-F5A8-4029-87AE-9602DB089D07}"/>
              </a:ext>
            </a:extLst>
          </p:cNvPr>
          <p:cNvSpPr>
            <a:spLocks noChangeArrowheads="1"/>
          </p:cNvSpPr>
          <p:nvPr/>
        </p:nvSpPr>
        <p:spPr bwMode="auto">
          <a:xfrm>
            <a:off x="2057400" y="5241926"/>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it-IT" altLang="it-IT" sz="2000">
                <a:latin typeface="+mj-lt"/>
              </a:rPr>
              <a:t>controllo condizione di rettifica: dopo aver centrato la bolla, se inverto la livella sull’appoggio la bolla non deve spostarsi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dida\disp_topo\rettifica_livelle.jpg">
            <a:extLst>
              <a:ext uri="{FF2B5EF4-FFF2-40B4-BE49-F238E27FC236}">
                <a16:creationId xmlns:a16="http://schemas.microsoft.com/office/drawing/2014/main" id="{FCE9E524-D837-431A-911F-21A7F65B6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49" y="3838834"/>
            <a:ext cx="73342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2D03DD3F-E25E-4C0B-A7CB-0CC997011950}"/>
              </a:ext>
            </a:extLst>
          </p:cNvPr>
          <p:cNvSpPr>
            <a:spLocks noChangeArrowheads="1"/>
          </p:cNvSpPr>
          <p:nvPr/>
        </p:nvSpPr>
        <p:spPr bwMode="auto">
          <a:xfrm>
            <a:off x="2362201" y="381000"/>
            <a:ext cx="6494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Livella sferica per assi verticali (o piani orizzontali)</a:t>
            </a:r>
          </a:p>
        </p:txBody>
      </p:sp>
      <p:sp>
        <p:nvSpPr>
          <p:cNvPr id="15364" name="Rectangle 4">
            <a:extLst>
              <a:ext uri="{FF2B5EF4-FFF2-40B4-BE49-F238E27FC236}">
                <a16:creationId xmlns:a16="http://schemas.microsoft.com/office/drawing/2014/main" id="{8D1190C2-4A82-4647-94E2-B316B1E16BEA}"/>
              </a:ext>
            </a:extLst>
          </p:cNvPr>
          <p:cNvSpPr>
            <a:spLocks noChangeArrowheads="1"/>
          </p:cNvSpPr>
          <p:nvPr/>
        </p:nvSpPr>
        <p:spPr bwMode="auto">
          <a:xfrm>
            <a:off x="107092" y="1395413"/>
            <a:ext cx="764467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 posta sulla basetta, sulle stadie per livellazione geometrica, sulle paline </a:t>
            </a:r>
            <a:r>
              <a:rPr lang="it-IT" altLang="it-IT" sz="2000" dirty="0" err="1">
                <a:latin typeface="+mj-lt"/>
              </a:rPr>
              <a:t>portaprisma</a:t>
            </a:r>
            <a:r>
              <a:rPr lang="it-IT" altLang="it-IT" sz="2000" dirty="0">
                <a:latin typeface="+mj-lt"/>
              </a:rPr>
              <a:t> o porta antenna GPS</a:t>
            </a:r>
          </a:p>
          <a:p>
            <a:pPr eaLnBrk="1" hangingPunct="1">
              <a:spcBef>
                <a:spcPct val="0"/>
              </a:spcBef>
              <a:buFontTx/>
              <a:buChar char="-"/>
            </a:pPr>
            <a:r>
              <a:rPr lang="it-IT" altLang="it-IT" sz="2000" dirty="0">
                <a:latin typeface="+mj-lt"/>
              </a:rPr>
              <a:t> costituita da calotta sferica riempita parzialmente di etere, per cui si forma all’interno una bolla di vapori</a:t>
            </a:r>
          </a:p>
          <a:p>
            <a:pPr eaLnBrk="1" hangingPunct="1">
              <a:spcBef>
                <a:spcPct val="0"/>
              </a:spcBef>
              <a:buFontTx/>
              <a:buChar char="-"/>
            </a:pPr>
            <a:r>
              <a:rPr lang="it-IT" altLang="it-IT" sz="2000" dirty="0">
                <a:latin typeface="+mj-lt"/>
              </a:rPr>
              <a:t> graduazione: un cerchietto inciso sulla parte superiore della calotta</a:t>
            </a:r>
          </a:p>
          <a:p>
            <a:pPr eaLnBrk="1" hangingPunct="1">
              <a:spcBef>
                <a:spcPct val="0"/>
              </a:spcBef>
              <a:buFontTx/>
              <a:buChar char="-"/>
            </a:pPr>
            <a:r>
              <a:rPr lang="it-IT" altLang="it-IT" sz="2000" dirty="0">
                <a:latin typeface="+mj-lt"/>
              </a:rPr>
              <a:t> sensibilità 5’-10’</a:t>
            </a:r>
          </a:p>
          <a:p>
            <a:pPr eaLnBrk="1" hangingPunct="1">
              <a:spcBef>
                <a:spcPct val="0"/>
              </a:spcBef>
              <a:buFontTx/>
              <a:buChar char="-"/>
            </a:pPr>
            <a:r>
              <a:rPr lang="it-IT" altLang="it-IT" sz="2000" dirty="0">
                <a:latin typeface="+mj-lt"/>
              </a:rPr>
              <a:t> condizione di rettifica: il piano tg al centro del cerchietto deve essere parallelo al piano di appoggio della livella</a:t>
            </a:r>
          </a:p>
        </p:txBody>
      </p:sp>
      <p:sp>
        <p:nvSpPr>
          <p:cNvPr id="15365" name="Rectangle 15">
            <a:extLst>
              <a:ext uri="{FF2B5EF4-FFF2-40B4-BE49-F238E27FC236}">
                <a16:creationId xmlns:a16="http://schemas.microsoft.com/office/drawing/2014/main" id="{2CAA009A-1E34-42C4-BD47-684119101D7F}"/>
              </a:ext>
            </a:extLst>
          </p:cNvPr>
          <p:cNvSpPr>
            <a:spLocks noChangeArrowheads="1"/>
          </p:cNvSpPr>
          <p:nvPr/>
        </p:nvSpPr>
        <p:spPr bwMode="auto">
          <a:xfrm>
            <a:off x="2514601" y="6308726"/>
            <a:ext cx="3381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la livella in figura è srettificata!</a:t>
            </a:r>
          </a:p>
        </p:txBody>
      </p:sp>
      <p:graphicFrame>
        <p:nvGraphicFramePr>
          <p:cNvPr id="15366" name="Object 16">
            <a:extLst>
              <a:ext uri="{FF2B5EF4-FFF2-40B4-BE49-F238E27FC236}">
                <a16:creationId xmlns:a16="http://schemas.microsoft.com/office/drawing/2014/main" id="{D7DFDC21-743D-4EC3-BE73-C27F85EDA097}"/>
              </a:ext>
            </a:extLst>
          </p:cNvPr>
          <p:cNvGraphicFramePr>
            <a:graphicFrameLocks noChangeAspect="1"/>
          </p:cNvGraphicFramePr>
          <p:nvPr>
            <p:extLst>
              <p:ext uri="{D42A27DB-BD31-4B8C-83A1-F6EECF244321}">
                <p14:modId xmlns:p14="http://schemas.microsoft.com/office/powerpoint/2010/main" val="1682337085"/>
              </p:ext>
            </p:extLst>
          </p:nvPr>
        </p:nvGraphicFramePr>
        <p:xfrm>
          <a:off x="7751764" y="1395413"/>
          <a:ext cx="2763837" cy="2525712"/>
        </p:xfrm>
        <a:graphic>
          <a:graphicData uri="http://schemas.openxmlformats.org/presentationml/2006/ole">
            <mc:AlternateContent xmlns:mc="http://schemas.openxmlformats.org/markup-compatibility/2006">
              <mc:Choice xmlns:v="urn:schemas-microsoft-com:vml" Requires="v">
                <p:oleObj r:id="rId3" imgW="1314286" imgH="1200318" progId="">
                  <p:embed/>
                </p:oleObj>
              </mc:Choice>
              <mc:Fallback>
                <p:oleObj r:id="rId3" imgW="1314286" imgH="1200318" progId="">
                  <p:embed/>
                  <p:pic>
                    <p:nvPicPr>
                      <p:cNvPr id="15366" name="Object 16">
                        <a:extLst>
                          <a:ext uri="{FF2B5EF4-FFF2-40B4-BE49-F238E27FC236}">
                            <a16:creationId xmlns:a16="http://schemas.microsoft.com/office/drawing/2014/main" id="{D7DFDC21-743D-4EC3-BE73-C27F85EDA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4" y="1395413"/>
                        <a:ext cx="2763837" cy="2525712"/>
                      </a:xfrm>
                      <a:prstGeom prst="rect">
                        <a:avLst/>
                      </a:prstGeom>
                      <a:noFill/>
                      <a:ln>
                        <a:noFill/>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dida\disp_topo\teodolite\basetta.jpg">
            <a:extLst>
              <a:ext uri="{FF2B5EF4-FFF2-40B4-BE49-F238E27FC236}">
                <a16:creationId xmlns:a16="http://schemas.microsoft.com/office/drawing/2014/main" id="{14780763-876F-4522-AD3F-3A41484A3893}"/>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5084807" y="1100137"/>
            <a:ext cx="551497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a:extLst>
              <a:ext uri="{FF2B5EF4-FFF2-40B4-BE49-F238E27FC236}">
                <a16:creationId xmlns:a16="http://schemas.microsoft.com/office/drawing/2014/main" id="{B32BFDF4-7EE4-4F3F-8E6B-72196F64BCD5}"/>
              </a:ext>
            </a:extLst>
          </p:cNvPr>
          <p:cNvSpPr txBox="1">
            <a:spLocks noChangeArrowheads="1"/>
          </p:cNvSpPr>
          <p:nvPr/>
        </p:nvSpPr>
        <p:spPr bwMode="auto">
          <a:xfrm>
            <a:off x="2270126" y="269876"/>
            <a:ext cx="63976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Messa in stazione del teodolite: procedura classica</a:t>
            </a:r>
          </a:p>
        </p:txBody>
      </p:sp>
      <p:sp>
        <p:nvSpPr>
          <p:cNvPr id="16388" name="Rectangle 5">
            <a:extLst>
              <a:ext uri="{FF2B5EF4-FFF2-40B4-BE49-F238E27FC236}">
                <a16:creationId xmlns:a16="http://schemas.microsoft.com/office/drawing/2014/main" id="{11AB6FC1-D936-4235-B71C-00BAE39A4873}"/>
              </a:ext>
            </a:extLst>
          </p:cNvPr>
          <p:cNvSpPr>
            <a:spLocks noChangeArrowheads="1"/>
          </p:cNvSpPr>
          <p:nvPr/>
        </p:nvSpPr>
        <p:spPr bwMode="auto">
          <a:xfrm>
            <a:off x="172996" y="1052514"/>
            <a:ext cx="478000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it-IT" altLang="it-IT" sz="2000" dirty="0">
                <a:latin typeface="+mj-lt"/>
              </a:rPr>
              <a:t>Fase 1: La basetta è costituita da 2 piastre collegate da 3 viti calanti. Tramite queste si rende orizzontale la piastra superiore </a:t>
            </a:r>
            <a:r>
              <a:rPr lang="it-IT" altLang="it-IT" sz="2000" dirty="0">
                <a:latin typeface="+mj-lt"/>
                <a:sym typeface="Symbol" panose="05050102010706020507" pitchFamily="18" charset="2"/>
              </a:rPr>
              <a:t>centrando la bolla della livella sferica</a:t>
            </a:r>
            <a:r>
              <a:rPr lang="it-IT" altLang="it-IT" sz="2000" dirty="0">
                <a:solidFill>
                  <a:schemeClr val="accent2"/>
                </a:solidFill>
                <a:latin typeface="+mj-lt"/>
                <a:sym typeface="Symbol" panose="05050102010706020507" pitchFamily="18" charset="2"/>
              </a:rPr>
              <a:t>. Ora l'asse a</a:t>
            </a:r>
            <a:r>
              <a:rPr lang="it-IT" altLang="it-IT" sz="2000" baseline="-25000" dirty="0">
                <a:solidFill>
                  <a:schemeClr val="accent2"/>
                </a:solidFill>
                <a:latin typeface="+mj-lt"/>
                <a:sym typeface="Symbol" panose="05050102010706020507" pitchFamily="18" charset="2"/>
              </a:rPr>
              <a:t>1</a:t>
            </a:r>
            <a:r>
              <a:rPr lang="it-IT" altLang="it-IT" sz="2000" dirty="0">
                <a:solidFill>
                  <a:schemeClr val="accent2"/>
                </a:solidFill>
                <a:latin typeface="+mj-lt"/>
                <a:sym typeface="Symbol" panose="05050102010706020507" pitchFamily="18" charset="2"/>
              </a:rPr>
              <a:t> è verticale</a:t>
            </a:r>
          </a:p>
          <a:p>
            <a:pPr eaLnBrk="1" hangingPunct="1">
              <a:spcBef>
                <a:spcPct val="0"/>
              </a:spcBef>
            </a:pPr>
            <a:endParaRPr lang="it-IT" altLang="it-IT" sz="2000" dirty="0">
              <a:solidFill>
                <a:schemeClr val="accent2"/>
              </a:solidFill>
              <a:latin typeface="+mj-lt"/>
              <a:sym typeface="Symbol" panose="05050102010706020507" pitchFamily="18" charset="2"/>
            </a:endParaRPr>
          </a:p>
          <a:p>
            <a:pPr eaLnBrk="1" hangingPunct="1">
              <a:spcBef>
                <a:spcPct val="0"/>
              </a:spcBef>
            </a:pPr>
            <a:r>
              <a:rPr lang="it-IT" altLang="it-IT" sz="2000" dirty="0">
                <a:latin typeface="+mj-lt"/>
              </a:rPr>
              <a:t>Fase 2. Osservando dal piombino ottico, si allenta il vitone e si trasla la basetta sulla testa del treppiede, centrando il reticolo del piombino sul punto di stazione. </a:t>
            </a:r>
            <a:r>
              <a:rPr lang="it-IT" altLang="it-IT" sz="2000" dirty="0">
                <a:solidFill>
                  <a:schemeClr val="accent2"/>
                </a:solidFill>
                <a:latin typeface="+mj-lt"/>
                <a:sym typeface="Symbol" panose="05050102010706020507" pitchFamily="18" charset="2"/>
              </a:rPr>
              <a:t>Ora l'asse a</a:t>
            </a:r>
            <a:r>
              <a:rPr lang="it-IT" altLang="it-IT" sz="2000" baseline="-25000" dirty="0">
                <a:solidFill>
                  <a:schemeClr val="accent2"/>
                </a:solidFill>
                <a:latin typeface="+mj-lt"/>
                <a:sym typeface="Symbol" panose="05050102010706020507" pitchFamily="18" charset="2"/>
              </a:rPr>
              <a:t>1</a:t>
            </a:r>
            <a:r>
              <a:rPr lang="it-IT" altLang="it-IT" sz="2000" dirty="0">
                <a:solidFill>
                  <a:schemeClr val="accent2"/>
                </a:solidFill>
                <a:latin typeface="+mj-lt"/>
                <a:sym typeface="Symbol" panose="05050102010706020507" pitchFamily="18" charset="2"/>
              </a:rPr>
              <a:t> passa per il punto di stazione.</a:t>
            </a:r>
          </a:p>
        </p:txBody>
      </p:sp>
      <p:sp>
        <p:nvSpPr>
          <p:cNvPr id="16389" name="Rectangle 7">
            <a:extLst>
              <a:ext uri="{FF2B5EF4-FFF2-40B4-BE49-F238E27FC236}">
                <a16:creationId xmlns:a16="http://schemas.microsoft.com/office/drawing/2014/main" id="{1B35A01E-1938-4A38-A969-EBF1ACCC9294}"/>
              </a:ext>
            </a:extLst>
          </p:cNvPr>
          <p:cNvSpPr>
            <a:spLocks noChangeArrowheads="1"/>
          </p:cNvSpPr>
          <p:nvPr/>
        </p:nvSpPr>
        <p:spPr bwMode="auto">
          <a:xfrm>
            <a:off x="5199063" y="5091114"/>
            <a:ext cx="1818255"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piombino ottico</a:t>
            </a:r>
          </a:p>
        </p:txBody>
      </p:sp>
      <p:sp>
        <p:nvSpPr>
          <p:cNvPr id="16390" name="Line 8">
            <a:extLst>
              <a:ext uri="{FF2B5EF4-FFF2-40B4-BE49-F238E27FC236}">
                <a16:creationId xmlns:a16="http://schemas.microsoft.com/office/drawing/2014/main" id="{35166AE2-45A6-493D-998A-2CF73FC4D7C0}"/>
              </a:ext>
            </a:extLst>
          </p:cNvPr>
          <p:cNvSpPr>
            <a:spLocks noChangeShapeType="1"/>
          </p:cNvSpPr>
          <p:nvPr/>
        </p:nvSpPr>
        <p:spPr bwMode="auto">
          <a:xfrm>
            <a:off x="7086600" y="5243513"/>
            <a:ext cx="533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6391" name="Rectangle 9">
            <a:extLst>
              <a:ext uri="{FF2B5EF4-FFF2-40B4-BE49-F238E27FC236}">
                <a16:creationId xmlns:a16="http://schemas.microsoft.com/office/drawing/2014/main" id="{35135B0F-51AE-45C9-AE47-03C38EABB6CF}"/>
              </a:ext>
            </a:extLst>
          </p:cNvPr>
          <p:cNvSpPr>
            <a:spLocks noChangeArrowheads="1"/>
          </p:cNvSpPr>
          <p:nvPr/>
        </p:nvSpPr>
        <p:spPr bwMode="auto">
          <a:xfrm>
            <a:off x="8399463" y="5014914"/>
            <a:ext cx="148733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livella sferica</a:t>
            </a:r>
          </a:p>
        </p:txBody>
      </p:sp>
      <p:sp>
        <p:nvSpPr>
          <p:cNvPr id="16392" name="Line 10">
            <a:extLst>
              <a:ext uri="{FF2B5EF4-FFF2-40B4-BE49-F238E27FC236}">
                <a16:creationId xmlns:a16="http://schemas.microsoft.com/office/drawing/2014/main" id="{4AB541C3-28E8-4E9E-87DE-BDC6B57114DE}"/>
              </a:ext>
            </a:extLst>
          </p:cNvPr>
          <p:cNvSpPr>
            <a:spLocks noChangeShapeType="1"/>
          </p:cNvSpPr>
          <p:nvPr/>
        </p:nvSpPr>
        <p:spPr bwMode="auto">
          <a:xfrm flipV="1">
            <a:off x="9220200" y="4252913"/>
            <a:ext cx="0" cy="762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6393" name="Rettangolo 1">
            <a:extLst>
              <a:ext uri="{FF2B5EF4-FFF2-40B4-BE49-F238E27FC236}">
                <a16:creationId xmlns:a16="http://schemas.microsoft.com/office/drawing/2014/main" id="{FDD760DC-8456-4592-A05C-CEC72DC9B514}"/>
              </a:ext>
            </a:extLst>
          </p:cNvPr>
          <p:cNvSpPr>
            <a:spLocks noChangeArrowheads="1"/>
          </p:cNvSpPr>
          <p:nvPr/>
        </p:nvSpPr>
        <p:spPr bwMode="auto">
          <a:xfrm>
            <a:off x="178516" y="5676901"/>
            <a:ext cx="8964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Lo svantaggio di questa procedura è che occorre aver centrato molto bene il treppiede sul punto, perché il gioco utile per traslare la basetta è al più di qualche cm.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F0918B48-72BB-433B-9F9C-4BD9E7853579}"/>
              </a:ext>
            </a:extLst>
          </p:cNvPr>
          <p:cNvSpPr txBox="1">
            <a:spLocks noChangeArrowheads="1"/>
          </p:cNvSpPr>
          <p:nvPr/>
        </p:nvSpPr>
        <p:spPr bwMode="auto">
          <a:xfrm>
            <a:off x="238898" y="1413863"/>
            <a:ext cx="1009701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AutoNum type="arabicParenR"/>
            </a:pPr>
            <a:r>
              <a:rPr lang="it-IT" altLang="it-IT" sz="2000" dirty="0">
                <a:latin typeface="+mj-lt"/>
              </a:rPr>
              <a:t>posizionare il treppiede e aprirlo regolando l’altezza delle gambe</a:t>
            </a:r>
          </a:p>
          <a:p>
            <a:pPr eaLnBrk="1" hangingPunct="1">
              <a:spcBef>
                <a:spcPct val="0"/>
              </a:spcBef>
              <a:buFontTx/>
              <a:buAutoNum type="arabicParenR"/>
            </a:pPr>
            <a:r>
              <a:rPr lang="it-IT" altLang="it-IT" sz="2000" dirty="0">
                <a:latin typeface="+mj-lt"/>
              </a:rPr>
              <a:t>avvitare la basetta</a:t>
            </a:r>
          </a:p>
          <a:p>
            <a:pPr eaLnBrk="1" hangingPunct="1">
              <a:spcBef>
                <a:spcPct val="0"/>
              </a:spcBef>
              <a:buFontTx/>
              <a:buAutoNum type="arabicParenR"/>
            </a:pPr>
            <a:r>
              <a:rPr lang="it-IT" altLang="it-IT" sz="2000" dirty="0">
                <a:latin typeface="+mj-lt"/>
              </a:rPr>
              <a:t>osservare dal piombino ottico e centrare il punto a terra nel reticolo del piombino ruotando le viti calanti della basetta</a:t>
            </a:r>
          </a:p>
          <a:p>
            <a:pPr eaLnBrk="1" hangingPunct="1">
              <a:spcBef>
                <a:spcPct val="0"/>
              </a:spcBef>
              <a:buFontTx/>
              <a:buAutoNum type="arabicParenR"/>
            </a:pPr>
            <a:r>
              <a:rPr lang="it-IT" altLang="it-IT" sz="2000" dirty="0">
                <a:latin typeface="+mj-lt"/>
              </a:rPr>
              <a:t>centrare la bolla della livella sferica regolando le gambe telescopiche del treppiede</a:t>
            </a:r>
          </a:p>
          <a:p>
            <a:pPr eaLnBrk="1" hangingPunct="1">
              <a:spcBef>
                <a:spcPct val="0"/>
              </a:spcBef>
              <a:buFontTx/>
              <a:buAutoNum type="arabicParenR"/>
            </a:pPr>
            <a:r>
              <a:rPr lang="it-IT" altLang="it-IT" sz="2000" dirty="0">
                <a:latin typeface="+mj-lt"/>
              </a:rPr>
              <a:t>centrata la bolla, riosservare attraverso il piombino il centramento del punto: se non è più al centro del reticolo, allentare il vitone del treppiede e traslare la basetta, osservando dal piombino ottico, in modo da ricentrare il punto a terra</a:t>
            </a:r>
          </a:p>
          <a:p>
            <a:pPr eaLnBrk="1" hangingPunct="1">
              <a:spcBef>
                <a:spcPct val="0"/>
              </a:spcBef>
              <a:buFontTx/>
              <a:buAutoNum type="arabicParenR"/>
            </a:pPr>
            <a:r>
              <a:rPr lang="it-IT" altLang="it-IT" sz="2000" dirty="0">
                <a:latin typeface="+mj-lt"/>
              </a:rPr>
              <a:t>controllare se la bolla si è spostata, eventualmente ricentrarla con le viti calanti e infine ricontrollare il centramento sul punto </a:t>
            </a:r>
          </a:p>
        </p:txBody>
      </p:sp>
      <p:sp>
        <p:nvSpPr>
          <p:cNvPr id="17411" name="Text Box 3">
            <a:extLst>
              <a:ext uri="{FF2B5EF4-FFF2-40B4-BE49-F238E27FC236}">
                <a16:creationId xmlns:a16="http://schemas.microsoft.com/office/drawing/2014/main" id="{CAE2F0AD-C499-4A63-83AE-6D1E2478E0A4}"/>
              </a:ext>
            </a:extLst>
          </p:cNvPr>
          <p:cNvSpPr txBox="1">
            <a:spLocks noChangeArrowheads="1"/>
          </p:cNvSpPr>
          <p:nvPr/>
        </p:nvSpPr>
        <p:spPr bwMode="auto">
          <a:xfrm>
            <a:off x="2311401" y="5313364"/>
            <a:ext cx="77120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b="1">
                <a:latin typeface="+mj-lt"/>
              </a:rPr>
              <a:t>N.B.: questa procedura si effettua solo con la basetta, mai con teodolite montato sulla basetta!</a:t>
            </a:r>
          </a:p>
        </p:txBody>
      </p:sp>
      <p:sp>
        <p:nvSpPr>
          <p:cNvPr id="17412" name="Rettangolo 1">
            <a:extLst>
              <a:ext uri="{FF2B5EF4-FFF2-40B4-BE49-F238E27FC236}">
                <a16:creationId xmlns:a16="http://schemas.microsoft.com/office/drawing/2014/main" id="{937F21E7-7370-4E6F-AD20-58EBEE7C2A6F}"/>
              </a:ext>
            </a:extLst>
          </p:cNvPr>
          <p:cNvSpPr>
            <a:spLocks noChangeArrowheads="1"/>
          </p:cNvSpPr>
          <p:nvPr/>
        </p:nvSpPr>
        <p:spPr bwMode="auto">
          <a:xfrm>
            <a:off x="2041526" y="115888"/>
            <a:ext cx="8016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latin typeface="+mj-lt"/>
              </a:rPr>
              <a:t>Messa in stazione del teodolite </a:t>
            </a:r>
          </a:p>
          <a:p>
            <a:pPr algn="ctr" eaLnBrk="1" hangingPunct="1">
              <a:spcBef>
                <a:spcPct val="0"/>
              </a:spcBef>
              <a:buFontTx/>
              <a:buNone/>
            </a:pPr>
            <a:r>
              <a:rPr lang="it-IT" altLang="it-IT" sz="2400">
                <a:latin typeface="+mj-lt"/>
              </a:rPr>
              <a:t>(procedura operativa più conveniente della precedente)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0" y="0"/>
            <a:ext cx="12188825" cy="6858000"/>
          </a:xfrm>
          <a:prstGeom prst="rect">
            <a:avLst/>
          </a:prstGeom>
          <a:solidFill>
            <a:srgbClr val="84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p:txBody>
          <a:bodyPr/>
          <a:lstStyle/>
          <a:p>
            <a:fld id="{E8149F7A-3F2F-4E74-9B41-04A30A4F8932}" type="slidenum">
              <a:rPr lang="it-IT" smtClean="0"/>
              <a:t>2</a:t>
            </a:fld>
            <a:endParaRPr lang="it-IT"/>
          </a:p>
        </p:txBody>
      </p:sp>
      <p:sp>
        <p:nvSpPr>
          <p:cNvPr id="13" name="TextBox 16"/>
          <p:cNvSpPr txBox="1"/>
          <p:nvPr/>
        </p:nvSpPr>
        <p:spPr>
          <a:xfrm>
            <a:off x="2410392" y="3831789"/>
            <a:ext cx="7409401" cy="1200329"/>
          </a:xfrm>
          <a:prstGeom prst="rect">
            <a:avLst/>
          </a:prstGeom>
          <a:noFill/>
        </p:spPr>
        <p:txBody>
          <a:bodyPr wrap="none" rtlCol="0">
            <a:spAutoFit/>
          </a:bodyPr>
          <a:lstStyle/>
          <a:p>
            <a:pPr algn="ctr"/>
            <a:r>
              <a:rPr lang="en-US" sz="3600" spc="1500" dirty="0">
                <a:solidFill>
                  <a:schemeClr val="bg1"/>
                </a:solidFill>
                <a:latin typeface="Montserrat" charset="0"/>
                <a:ea typeface="Montserrat" charset="0"/>
                <a:cs typeface="Montserrat" charset="0"/>
              </a:rPr>
              <a:t>TEODOLITE</a:t>
            </a:r>
          </a:p>
          <a:p>
            <a:pPr algn="ctr"/>
            <a:r>
              <a:rPr lang="en-US" sz="3600" spc="1500" dirty="0">
                <a:solidFill>
                  <a:schemeClr val="bg1"/>
                </a:solidFill>
                <a:latin typeface="Montserrat" charset="0"/>
                <a:ea typeface="Montserrat" charset="0"/>
                <a:cs typeface="Montserrat" charset="0"/>
              </a:rPr>
              <a:t>STAZIONE TOTALE</a:t>
            </a:r>
          </a:p>
        </p:txBody>
      </p:sp>
      <p:sp>
        <p:nvSpPr>
          <p:cNvPr id="14" name="Oval 5"/>
          <p:cNvSpPr/>
          <p:nvPr/>
        </p:nvSpPr>
        <p:spPr>
          <a:xfrm>
            <a:off x="5023041" y="1207823"/>
            <a:ext cx="2220595" cy="2221177"/>
          </a:xfrm>
          <a:prstGeom prst="ellips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1600" dirty="0">
              <a:latin typeface="Montserrat" charset="0"/>
            </a:endParaRPr>
          </a:p>
        </p:txBody>
      </p:sp>
      <p:sp>
        <p:nvSpPr>
          <p:cNvPr id="18" name="Shape 2946"/>
          <p:cNvSpPr/>
          <p:nvPr/>
        </p:nvSpPr>
        <p:spPr>
          <a:xfrm>
            <a:off x="5461950" y="1647025"/>
            <a:ext cx="1342776" cy="1342771"/>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bg1"/>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Tree>
    <p:extLst>
      <p:ext uri="{BB962C8B-B14F-4D97-AF65-F5344CB8AC3E}">
        <p14:creationId xmlns:p14="http://schemas.microsoft.com/office/powerpoint/2010/main" val="2687544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64735BC1-76B3-43FE-9731-B783884AB6A2}"/>
              </a:ext>
            </a:extLst>
          </p:cNvPr>
          <p:cNvSpPr>
            <a:spLocks noChangeArrowheads="1"/>
          </p:cNvSpPr>
          <p:nvPr/>
        </p:nvSpPr>
        <p:spPr bwMode="auto">
          <a:xfrm>
            <a:off x="2438400" y="228600"/>
            <a:ext cx="38474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Livella sferica per assi verticali</a:t>
            </a:r>
          </a:p>
        </p:txBody>
      </p:sp>
      <p:pic>
        <p:nvPicPr>
          <p:cNvPr id="18435" name="Picture 5" descr="http://www.miotti.it/images/items/graphic/ap2mm.jpg">
            <a:extLst>
              <a:ext uri="{FF2B5EF4-FFF2-40B4-BE49-F238E27FC236}">
                <a16:creationId xmlns:a16="http://schemas.microsoft.com/office/drawing/2014/main" id="{7679BAB6-F08C-4E72-B0FD-81CB27131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914" y="4459149"/>
            <a:ext cx="190500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3" descr="Picchettamento con palina di 2,5 metri">
            <a:extLst>
              <a:ext uri="{FF2B5EF4-FFF2-40B4-BE49-F238E27FC236}">
                <a16:creationId xmlns:a16="http://schemas.microsoft.com/office/drawing/2014/main" id="{E206F7C6-111C-468D-8020-9EE7820AF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2" y="762000"/>
            <a:ext cx="2992438"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5" descr="http://tbn0.google.com/images?q=tbn:eGlF7XQOIUVpzM:http://www.miotti.it/images/items/graphic/sta3931m.JPG">
            <a:hlinkClick r:id="rId4"/>
            <a:extLst>
              <a:ext uri="{FF2B5EF4-FFF2-40B4-BE49-F238E27FC236}">
                <a16:creationId xmlns:a16="http://schemas.microsoft.com/office/drawing/2014/main" id="{F487EB45-365C-4959-8A60-CF54E2512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8036" y="4624260"/>
            <a:ext cx="19812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7">
            <a:extLst>
              <a:ext uri="{FF2B5EF4-FFF2-40B4-BE49-F238E27FC236}">
                <a16:creationId xmlns:a16="http://schemas.microsoft.com/office/drawing/2014/main" id="{83051F55-2F53-403A-9C95-29D35BD3A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0989"/>
          <a:stretch>
            <a:fillRect/>
          </a:stretch>
        </p:blipFill>
        <p:spPr bwMode="auto">
          <a:xfrm>
            <a:off x="6201032" y="1469886"/>
            <a:ext cx="5334000" cy="298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9" name="Rectangle 3">
            <a:extLst>
              <a:ext uri="{FF2B5EF4-FFF2-40B4-BE49-F238E27FC236}">
                <a16:creationId xmlns:a16="http://schemas.microsoft.com/office/drawing/2014/main" id="{7588430A-F9FE-4D4B-A920-08DC52937355}"/>
              </a:ext>
            </a:extLst>
          </p:cNvPr>
          <p:cNvSpPr>
            <a:spLocks noChangeArrowheads="1"/>
          </p:cNvSpPr>
          <p:nvPr/>
        </p:nvSpPr>
        <p:spPr bwMode="auto">
          <a:xfrm>
            <a:off x="3888259" y="762000"/>
            <a:ext cx="74140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La livella sferica è accessorio presente anche sulle paline e le stadie per livellazione geometrica che debbano essere mantenute verticali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3">
            <a:extLst>
              <a:ext uri="{FF2B5EF4-FFF2-40B4-BE49-F238E27FC236}">
                <a16:creationId xmlns:a16="http://schemas.microsoft.com/office/drawing/2014/main" id="{A3F31CC9-939E-4DA0-AD8C-29425CD49BB2}"/>
              </a:ext>
            </a:extLst>
          </p:cNvPr>
          <p:cNvSpPr txBox="1">
            <a:spLocks noChangeArrowheads="1"/>
          </p:cNvSpPr>
          <p:nvPr/>
        </p:nvSpPr>
        <p:spPr bwMode="auto">
          <a:xfrm>
            <a:off x="3009900" y="115888"/>
            <a:ext cx="34925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latin typeface="+mj-lt"/>
              </a:rPr>
              <a:t>La poligonale planimetrica</a:t>
            </a:r>
          </a:p>
        </p:txBody>
      </p:sp>
      <p:sp>
        <p:nvSpPr>
          <p:cNvPr id="3075" name="CasellaDiTesto 2">
            <a:extLst>
              <a:ext uri="{FF2B5EF4-FFF2-40B4-BE49-F238E27FC236}">
                <a16:creationId xmlns:a16="http://schemas.microsoft.com/office/drawing/2014/main" id="{2F6CF9E5-37B5-4B4B-ABFF-CE630E6F4FFE}"/>
              </a:ext>
            </a:extLst>
          </p:cNvPr>
          <p:cNvSpPr txBox="1">
            <a:spLocks noChangeArrowheads="1"/>
          </p:cNvSpPr>
          <p:nvPr/>
        </p:nvSpPr>
        <p:spPr bwMode="auto">
          <a:xfrm>
            <a:off x="214184" y="549275"/>
            <a:ext cx="117965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it-IT" altLang="it-IT" sz="2000" dirty="0">
                <a:latin typeface="+mj-lt"/>
              </a:rPr>
              <a:t>La poligonale è uno schema di misura costituito da una spezzata. Su ciascuno dei vertici si fa stazione con </a:t>
            </a:r>
            <a:r>
              <a:rPr lang="it-IT" altLang="it-IT" sz="2000" dirty="0" err="1">
                <a:latin typeface="+mj-lt"/>
              </a:rPr>
              <a:t>total</a:t>
            </a:r>
            <a:r>
              <a:rPr lang="it-IT" altLang="it-IT" sz="2000" dirty="0">
                <a:latin typeface="+mj-lt"/>
              </a:rPr>
              <a:t> station misurando la distanza verso i punti precedente e seguente e inoltre l'angolo azimutale con vertice nel punto di stazione, sempre tra punto precedente e seguente</a:t>
            </a:r>
          </a:p>
        </p:txBody>
      </p:sp>
      <p:sp>
        <p:nvSpPr>
          <p:cNvPr id="5" name="Rettangolo 4">
            <a:extLst>
              <a:ext uri="{FF2B5EF4-FFF2-40B4-BE49-F238E27FC236}">
                <a16:creationId xmlns:a16="http://schemas.microsoft.com/office/drawing/2014/main" id="{9A8F1289-A4DE-4E0C-81F5-5F5A60E45E2B}"/>
              </a:ext>
            </a:extLst>
          </p:cNvPr>
          <p:cNvSpPr/>
          <p:nvPr/>
        </p:nvSpPr>
        <p:spPr>
          <a:xfrm>
            <a:off x="214183" y="2852738"/>
            <a:ext cx="11796583" cy="3170099"/>
          </a:xfrm>
          <a:prstGeom prst="rect">
            <a:avLst/>
          </a:prstGeom>
        </p:spPr>
        <p:txBody>
          <a:bodyPr wrap="square">
            <a:spAutoFit/>
          </a:bodyPr>
          <a:lstStyle/>
          <a:p>
            <a:pPr algn="just" eaLnBrk="1" hangingPunct="1">
              <a:defRPr/>
            </a:pPr>
            <a:r>
              <a:rPr lang="it-IT" sz="2000" dirty="0">
                <a:latin typeface="+mj-lt"/>
              </a:rPr>
              <a:t>E' lo schema di misura più usato nelle operazioni topografiche ordinarie, a supporto del rilievo di piccole estensioni di terreno (piani quotati per sbancamenti o scavi), nei rilievi catastali di aggiornamento (frazionamenti, </a:t>
            </a:r>
            <a:r>
              <a:rPr lang="it-IT" sz="2000" dirty="0" err="1">
                <a:latin typeface="+mj-lt"/>
              </a:rPr>
              <a:t>riconfinamenti</a:t>
            </a:r>
            <a:r>
              <a:rPr lang="it-IT" sz="2000" dirty="0">
                <a:latin typeface="+mj-lt"/>
              </a:rPr>
              <a:t>),  nelle operazioni di tracciamento di opere sul terreno. </a:t>
            </a:r>
          </a:p>
          <a:p>
            <a:pPr algn="just" eaLnBrk="1" hangingPunct="1">
              <a:defRPr/>
            </a:pPr>
            <a:r>
              <a:rPr lang="it-IT" sz="2000" dirty="0">
                <a:latin typeface="+mj-lt"/>
              </a:rPr>
              <a:t>E' uno schema molto flessibile, che si adatta bene ad ambiente urbano o a terreno accidentato, in cui le visuali sono ristrette. Richiede infatti solo la visibilità al punto </a:t>
            </a:r>
            <a:r>
              <a:rPr lang="it-IT" altLang="it-IT" sz="2000" dirty="0">
                <a:latin typeface="+mj-lt"/>
              </a:rPr>
              <a:t>precedente e seguente</a:t>
            </a:r>
            <a:r>
              <a:rPr lang="it-IT" sz="2000" dirty="0">
                <a:latin typeface="+mj-lt"/>
              </a:rPr>
              <a:t>. </a:t>
            </a:r>
          </a:p>
          <a:p>
            <a:pPr algn="just" eaLnBrk="1" hangingPunct="1">
              <a:defRPr/>
            </a:pPr>
            <a:r>
              <a:rPr lang="it-IT" sz="2000" dirty="0">
                <a:latin typeface="+mj-lt"/>
              </a:rPr>
              <a:t>La precisione e soprattutto l'affidabilità dello schema è limitata, </a:t>
            </a:r>
            <a:r>
              <a:rPr lang="it-IT" sz="2000" dirty="0" err="1">
                <a:latin typeface="+mj-lt"/>
              </a:rPr>
              <a:t>perchè</a:t>
            </a:r>
            <a:r>
              <a:rPr lang="it-IT" sz="2000" dirty="0">
                <a:latin typeface="+mj-lt"/>
              </a:rPr>
              <a:t> la ridondanza è fissa e piuttosto bassa. Pertanto:</a:t>
            </a:r>
          </a:p>
          <a:p>
            <a:pPr marL="342900" indent="-342900" algn="just">
              <a:buFont typeface="Arial" pitchFamily="34" charset="0"/>
              <a:buChar char="•"/>
              <a:defRPr/>
            </a:pPr>
            <a:r>
              <a:rPr lang="it-IT" sz="2000" dirty="0">
                <a:latin typeface="+mj-lt"/>
              </a:rPr>
              <a:t>non conviene che la poligonale sia costituita da un numero eccessivo di lati, altrimenti in caso di chiusure fuori tolleranza va ripetuta interamente. </a:t>
            </a:r>
          </a:p>
          <a:p>
            <a:pPr marL="342900" indent="-342900" algn="just">
              <a:buFont typeface="Arial" pitchFamily="34" charset="0"/>
              <a:buChar char="•"/>
              <a:defRPr/>
            </a:pPr>
            <a:r>
              <a:rPr lang="it-IT" sz="2000" dirty="0">
                <a:latin typeface="+mj-lt"/>
              </a:rPr>
              <a:t>non si usa nelle reti di inquadramento o controllo, che richiedono elevata controllabilità</a:t>
            </a:r>
          </a:p>
        </p:txBody>
      </p:sp>
      <p:grpSp>
        <p:nvGrpSpPr>
          <p:cNvPr id="3077" name="Gruppo 12">
            <a:extLst>
              <a:ext uri="{FF2B5EF4-FFF2-40B4-BE49-F238E27FC236}">
                <a16:creationId xmlns:a16="http://schemas.microsoft.com/office/drawing/2014/main" id="{1D0ADF21-ACBF-4504-A824-3F9FB22B6E78}"/>
              </a:ext>
            </a:extLst>
          </p:cNvPr>
          <p:cNvGrpSpPr>
            <a:grpSpLocks/>
          </p:cNvGrpSpPr>
          <p:nvPr/>
        </p:nvGrpSpPr>
        <p:grpSpPr bwMode="auto">
          <a:xfrm>
            <a:off x="2063751" y="1708150"/>
            <a:ext cx="5832475" cy="1168386"/>
            <a:chOff x="539552" y="1708359"/>
            <a:chExt cx="5832648" cy="1168341"/>
          </a:xfrm>
        </p:grpSpPr>
        <p:grpSp>
          <p:nvGrpSpPr>
            <p:cNvPr id="3078" name="Gruppo 7">
              <a:extLst>
                <a:ext uri="{FF2B5EF4-FFF2-40B4-BE49-F238E27FC236}">
                  <a16:creationId xmlns:a16="http://schemas.microsoft.com/office/drawing/2014/main" id="{FD03DACE-46AD-46DF-AAFF-738765A0E3BA}"/>
                </a:ext>
              </a:extLst>
            </p:cNvPr>
            <p:cNvGrpSpPr>
              <a:grpSpLocks/>
            </p:cNvGrpSpPr>
            <p:nvPr/>
          </p:nvGrpSpPr>
          <p:grpSpPr bwMode="auto">
            <a:xfrm>
              <a:off x="1393288" y="1916832"/>
              <a:ext cx="4462039" cy="959868"/>
              <a:chOff x="2535406" y="2402260"/>
              <a:chExt cx="4462039" cy="959868"/>
            </a:xfrm>
          </p:grpSpPr>
          <p:sp>
            <p:nvSpPr>
              <p:cNvPr id="3081" name="Text Box 13">
                <a:extLst>
                  <a:ext uri="{FF2B5EF4-FFF2-40B4-BE49-F238E27FC236}">
                    <a16:creationId xmlns:a16="http://schemas.microsoft.com/office/drawing/2014/main" id="{9692FB31-98B8-489E-9489-995108D44CBB}"/>
                  </a:ext>
                </a:extLst>
              </p:cNvPr>
              <p:cNvSpPr txBox="1">
                <a:spLocks noChangeArrowheads="1"/>
              </p:cNvSpPr>
              <p:nvPr/>
            </p:nvSpPr>
            <p:spPr bwMode="auto">
              <a:xfrm>
                <a:off x="2535406" y="2676898"/>
                <a:ext cx="423527" cy="36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i-1</a:t>
                </a:r>
              </a:p>
            </p:txBody>
          </p:sp>
          <p:sp>
            <p:nvSpPr>
              <p:cNvPr id="3082" name="Line 5">
                <a:extLst>
                  <a:ext uri="{FF2B5EF4-FFF2-40B4-BE49-F238E27FC236}">
                    <a16:creationId xmlns:a16="http://schemas.microsoft.com/office/drawing/2014/main" id="{A8227655-84C9-4346-8FD3-5281FEBAFB1D}"/>
                  </a:ext>
                </a:extLst>
              </p:cNvPr>
              <p:cNvSpPr>
                <a:spLocks noChangeShapeType="1"/>
              </p:cNvSpPr>
              <p:nvPr/>
            </p:nvSpPr>
            <p:spPr bwMode="auto">
              <a:xfrm>
                <a:off x="2708275" y="2610223"/>
                <a:ext cx="1852613" cy="404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3083" name="Line 5">
                <a:extLst>
                  <a:ext uri="{FF2B5EF4-FFF2-40B4-BE49-F238E27FC236}">
                    <a16:creationId xmlns:a16="http://schemas.microsoft.com/office/drawing/2014/main" id="{5DD4EB1D-671A-4AE8-B1EA-E7C442A4C1E1}"/>
                  </a:ext>
                </a:extLst>
              </p:cNvPr>
              <p:cNvSpPr>
                <a:spLocks noChangeShapeType="1"/>
              </p:cNvSpPr>
              <p:nvPr/>
            </p:nvSpPr>
            <p:spPr bwMode="auto">
              <a:xfrm flipV="1">
                <a:off x="4554538" y="2829297"/>
                <a:ext cx="2177702" cy="185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3084" name="Text Box 13">
                <a:extLst>
                  <a:ext uri="{FF2B5EF4-FFF2-40B4-BE49-F238E27FC236}">
                    <a16:creationId xmlns:a16="http://schemas.microsoft.com/office/drawing/2014/main" id="{3BF0ACF2-F669-4E6B-90E6-00228D92A57D}"/>
                  </a:ext>
                </a:extLst>
              </p:cNvPr>
              <p:cNvSpPr txBox="1">
                <a:spLocks noChangeArrowheads="1"/>
              </p:cNvSpPr>
              <p:nvPr/>
            </p:nvSpPr>
            <p:spPr bwMode="auto">
              <a:xfrm>
                <a:off x="4461160" y="2992810"/>
                <a:ext cx="235969" cy="36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i</a:t>
                </a:r>
              </a:p>
            </p:txBody>
          </p:sp>
          <p:sp>
            <p:nvSpPr>
              <p:cNvPr id="85" name="Arco 84">
                <a:extLst>
                  <a:ext uri="{FF2B5EF4-FFF2-40B4-BE49-F238E27FC236}">
                    <a16:creationId xmlns:a16="http://schemas.microsoft.com/office/drawing/2014/main" id="{1031B428-2E28-4358-B56A-EEB61268F8DF}"/>
                  </a:ext>
                </a:extLst>
              </p:cNvPr>
              <p:cNvSpPr/>
              <p:nvPr/>
            </p:nvSpPr>
            <p:spPr>
              <a:xfrm>
                <a:off x="4342399" y="2763678"/>
                <a:ext cx="433401" cy="385747"/>
              </a:xfrm>
              <a:prstGeom prst="arc">
                <a:avLst>
                  <a:gd name="adj1" fmla="val 10327353"/>
                  <a:gd name="adj2" fmla="val 31592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3086" name="Text Box 13">
                <a:extLst>
                  <a:ext uri="{FF2B5EF4-FFF2-40B4-BE49-F238E27FC236}">
                    <a16:creationId xmlns:a16="http://schemas.microsoft.com/office/drawing/2014/main" id="{211BAA77-22B9-4A64-9196-71C78107CF18}"/>
                  </a:ext>
                </a:extLst>
              </p:cNvPr>
              <p:cNvSpPr txBox="1">
                <a:spLocks noChangeArrowheads="1"/>
              </p:cNvSpPr>
              <p:nvPr/>
            </p:nvSpPr>
            <p:spPr bwMode="auto">
              <a:xfrm>
                <a:off x="6529034" y="2829298"/>
                <a:ext cx="468411" cy="36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i+1</a:t>
                </a:r>
              </a:p>
            </p:txBody>
          </p:sp>
          <p:sp>
            <p:nvSpPr>
              <p:cNvPr id="3087" name="Text Box 10">
                <a:extLst>
                  <a:ext uri="{FF2B5EF4-FFF2-40B4-BE49-F238E27FC236}">
                    <a16:creationId xmlns:a16="http://schemas.microsoft.com/office/drawing/2014/main" id="{779B5826-AA63-4D2B-999C-FEAA38817DEF}"/>
                  </a:ext>
                </a:extLst>
              </p:cNvPr>
              <p:cNvSpPr txBox="1">
                <a:spLocks noChangeArrowheads="1"/>
              </p:cNvSpPr>
              <p:nvPr/>
            </p:nvSpPr>
            <p:spPr bwMode="auto">
              <a:xfrm>
                <a:off x="3779912" y="2402260"/>
                <a:ext cx="14795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Az(i-1; i; i+1)</a:t>
                </a:r>
                <a:endParaRPr lang="it-IT" altLang="it-IT" sz="1600" baseline="-25000">
                  <a:latin typeface="+mj-lt"/>
                </a:endParaRPr>
              </a:p>
            </p:txBody>
          </p:sp>
          <p:sp>
            <p:nvSpPr>
              <p:cNvPr id="3088" name="Text Box 10">
                <a:extLst>
                  <a:ext uri="{FF2B5EF4-FFF2-40B4-BE49-F238E27FC236}">
                    <a16:creationId xmlns:a16="http://schemas.microsoft.com/office/drawing/2014/main" id="{50BC1E57-655A-4216-B617-47557BFB6241}"/>
                  </a:ext>
                </a:extLst>
              </p:cNvPr>
              <p:cNvSpPr txBox="1">
                <a:spLocks noChangeArrowheads="1"/>
              </p:cNvSpPr>
              <p:nvPr/>
            </p:nvSpPr>
            <p:spPr bwMode="auto">
              <a:xfrm>
                <a:off x="5451475" y="2986460"/>
                <a:ext cx="9763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d</a:t>
                </a:r>
                <a:r>
                  <a:rPr lang="it-IT" altLang="it-IT" sz="1600" baseline="-25000">
                    <a:latin typeface="+mj-lt"/>
                  </a:rPr>
                  <a:t>i,i+1</a:t>
                </a:r>
              </a:p>
            </p:txBody>
          </p:sp>
          <p:sp>
            <p:nvSpPr>
              <p:cNvPr id="3089" name="Text Box 10">
                <a:extLst>
                  <a:ext uri="{FF2B5EF4-FFF2-40B4-BE49-F238E27FC236}">
                    <a16:creationId xmlns:a16="http://schemas.microsoft.com/office/drawing/2014/main" id="{F5D3566F-E122-420C-99CF-599094CB0E3E}"/>
                  </a:ext>
                </a:extLst>
              </p:cNvPr>
              <p:cNvSpPr txBox="1">
                <a:spLocks noChangeArrowheads="1"/>
              </p:cNvSpPr>
              <p:nvPr/>
            </p:nvSpPr>
            <p:spPr bwMode="auto">
              <a:xfrm>
                <a:off x="3090863" y="2786435"/>
                <a:ext cx="9763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d</a:t>
                </a:r>
                <a:r>
                  <a:rPr lang="it-IT" altLang="it-IT" sz="1600" baseline="-25000">
                    <a:latin typeface="+mj-lt"/>
                  </a:rPr>
                  <a:t>i,i-1</a:t>
                </a:r>
              </a:p>
            </p:txBody>
          </p:sp>
        </p:grpSp>
        <p:cxnSp>
          <p:nvCxnSpPr>
            <p:cNvPr id="3079" name="Connettore 1 9">
              <a:extLst>
                <a:ext uri="{FF2B5EF4-FFF2-40B4-BE49-F238E27FC236}">
                  <a16:creationId xmlns:a16="http://schemas.microsoft.com/office/drawing/2014/main" id="{BD3A234A-F401-4DC5-ADCC-100994E9D414}"/>
                </a:ext>
              </a:extLst>
            </p:cNvPr>
            <p:cNvCxnSpPr>
              <a:cxnSpLocks noChangeShapeType="1"/>
              <a:endCxn id="3082" idx="0"/>
            </p:cNvCxnSpPr>
            <p:nvPr/>
          </p:nvCxnSpPr>
          <p:spPr bwMode="auto">
            <a:xfrm flipV="1">
              <a:off x="539552" y="2124795"/>
              <a:ext cx="1026605" cy="25134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0" name="Connettore 1 103">
              <a:extLst>
                <a:ext uri="{FF2B5EF4-FFF2-40B4-BE49-F238E27FC236}">
                  <a16:creationId xmlns:a16="http://schemas.microsoft.com/office/drawing/2014/main" id="{EF1C1225-DBA6-4872-9DA2-2B382EAC2E3B}"/>
                </a:ext>
              </a:extLst>
            </p:cNvPr>
            <p:cNvCxnSpPr>
              <a:cxnSpLocks noChangeShapeType="1"/>
            </p:cNvCxnSpPr>
            <p:nvPr/>
          </p:nvCxnSpPr>
          <p:spPr bwMode="auto">
            <a:xfrm flipV="1">
              <a:off x="5590122" y="1708359"/>
              <a:ext cx="782078" cy="64048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3">
            <a:extLst>
              <a:ext uri="{FF2B5EF4-FFF2-40B4-BE49-F238E27FC236}">
                <a16:creationId xmlns:a16="http://schemas.microsoft.com/office/drawing/2014/main" id="{B841E310-38A3-4C84-BDDC-33803760BFF9}"/>
              </a:ext>
            </a:extLst>
          </p:cNvPr>
          <p:cNvSpPr txBox="1">
            <a:spLocks noChangeArrowheads="1"/>
          </p:cNvSpPr>
          <p:nvPr/>
        </p:nvSpPr>
        <p:spPr bwMode="auto">
          <a:xfrm>
            <a:off x="3009900" y="115888"/>
            <a:ext cx="34925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latin typeface="+mj-lt"/>
              </a:rPr>
              <a:t>La poligonale planimetrica</a:t>
            </a:r>
          </a:p>
        </p:txBody>
      </p:sp>
      <p:sp>
        <p:nvSpPr>
          <p:cNvPr id="3" name="CasellaDiTesto 2">
            <a:extLst>
              <a:ext uri="{FF2B5EF4-FFF2-40B4-BE49-F238E27FC236}">
                <a16:creationId xmlns:a16="http://schemas.microsoft.com/office/drawing/2014/main" id="{5EF0E1D3-4F4F-4BB6-9936-B7251EA8FF36}"/>
              </a:ext>
            </a:extLst>
          </p:cNvPr>
          <p:cNvSpPr txBox="1"/>
          <p:nvPr/>
        </p:nvSpPr>
        <p:spPr>
          <a:xfrm>
            <a:off x="263612" y="549276"/>
            <a:ext cx="11705966" cy="2246769"/>
          </a:xfrm>
          <a:prstGeom prst="rect">
            <a:avLst/>
          </a:prstGeom>
          <a:noFill/>
        </p:spPr>
        <p:txBody>
          <a:bodyPr wrap="square">
            <a:spAutoFit/>
          </a:bodyPr>
          <a:lstStyle/>
          <a:p>
            <a:pPr algn="just" eaLnBrk="1" hangingPunct="1">
              <a:defRPr/>
            </a:pPr>
            <a:r>
              <a:rPr lang="it-IT" sz="2000" dirty="0">
                <a:latin typeface="+mj-lt"/>
              </a:rPr>
              <a:t>Per essere eseguita efficacemente richiede 2 treppiedi e una mira e almeno 2 operatori; si usa in questo caso il centramento forzato per velocizzare le operazioni ed evitare errori nelle misure angolari dovuti al </a:t>
            </a:r>
            <a:r>
              <a:rPr lang="it-IT" sz="2000" dirty="0" err="1">
                <a:latin typeface="+mj-lt"/>
              </a:rPr>
              <a:t>ricentramento</a:t>
            </a:r>
            <a:r>
              <a:rPr lang="it-IT" sz="2000" dirty="0">
                <a:latin typeface="+mj-lt"/>
              </a:rPr>
              <a:t> sul punto. </a:t>
            </a:r>
          </a:p>
          <a:p>
            <a:pPr algn="just" eaLnBrk="1" hangingPunct="1">
              <a:defRPr/>
            </a:pPr>
            <a:r>
              <a:rPr lang="it-IT" sz="2000" dirty="0">
                <a:latin typeface="+mj-lt"/>
              </a:rPr>
              <a:t>Si usa di norma in 2 versioni: a) aperta, vincolata agli estremi; b) chiusa.</a:t>
            </a:r>
          </a:p>
          <a:p>
            <a:pPr marL="457200" indent="-457200" algn="just">
              <a:buFontTx/>
              <a:buAutoNum type="alphaLcParenR"/>
              <a:defRPr/>
            </a:pPr>
            <a:r>
              <a:rPr lang="it-IT" sz="2000" dirty="0">
                <a:latin typeface="+mj-lt"/>
              </a:rPr>
              <a:t>parte con stazione su punto noto e orientamento su punto noto; si chiude su punto noto, con collimazione di altro punto d'orientamento noto.</a:t>
            </a:r>
          </a:p>
          <a:p>
            <a:pPr marL="457200" indent="-457200" algn="just">
              <a:buFontTx/>
              <a:buAutoNum type="alphaLcParenR"/>
              <a:defRPr/>
            </a:pPr>
            <a:r>
              <a:rPr lang="it-IT" sz="2000" dirty="0">
                <a:latin typeface="+mj-lt"/>
              </a:rPr>
              <a:t>misura tutti gli angoli interni e i lati di un poligono, facendo stazione su tutti i vertici</a:t>
            </a:r>
          </a:p>
        </p:txBody>
      </p:sp>
      <p:sp>
        <p:nvSpPr>
          <p:cNvPr id="4100" name="Rettangolo 3">
            <a:extLst>
              <a:ext uri="{FF2B5EF4-FFF2-40B4-BE49-F238E27FC236}">
                <a16:creationId xmlns:a16="http://schemas.microsoft.com/office/drawing/2014/main" id="{3F4C5594-8799-4D34-892D-F5F04BA575C8}"/>
              </a:ext>
            </a:extLst>
          </p:cNvPr>
          <p:cNvSpPr>
            <a:spLocks noChangeArrowheads="1"/>
          </p:cNvSpPr>
          <p:nvPr/>
        </p:nvSpPr>
        <p:spPr bwMode="auto">
          <a:xfrm>
            <a:off x="263613" y="3284539"/>
            <a:ext cx="709445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it-IT" altLang="it-IT" sz="1800" dirty="0">
                <a:solidFill>
                  <a:srgbClr val="000000"/>
                </a:solidFill>
                <a:latin typeface="+mj-lt"/>
              </a:rPr>
              <a:t>La misura di reti di triangolazione-</a:t>
            </a:r>
            <a:r>
              <a:rPr lang="it-IT" altLang="it-IT" sz="1800" dirty="0" err="1">
                <a:solidFill>
                  <a:srgbClr val="000000"/>
                </a:solidFill>
                <a:latin typeface="+mj-lt"/>
              </a:rPr>
              <a:t>trilaterazione</a:t>
            </a:r>
            <a:r>
              <a:rPr lang="it-IT" altLang="it-IT" sz="1800" dirty="0">
                <a:solidFill>
                  <a:srgbClr val="000000"/>
                </a:solidFill>
                <a:latin typeface="+mj-lt"/>
              </a:rPr>
              <a:t> moderne richiede un impegno considerevole; qualora serva irrigidire lo schema di misura si preferisce allora usare reti di poligonali, nelle quali alcuni vertici sono attraversati da due o più poligonali, che si agganciano poi a vertici di inquadramento diversi. In tal modo si creano condizioni sulle coordinate del vertice (devono essere le medesime su entrambe le poligonali). In questi casi è necessaria la compensazione a minimi quadrati delle misure. Nella poligonale ordinaria si può invece anche usare una compensazione empirica.</a:t>
            </a:r>
          </a:p>
        </p:txBody>
      </p:sp>
      <p:pic>
        <p:nvPicPr>
          <p:cNvPr id="4101" name="Picture 6">
            <a:extLst>
              <a:ext uri="{FF2B5EF4-FFF2-40B4-BE49-F238E27FC236}">
                <a16:creationId xmlns:a16="http://schemas.microsoft.com/office/drawing/2014/main" id="{44F3A26B-3872-43D9-98E9-F05013546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372" t="4031" b="16423"/>
          <a:stretch>
            <a:fillRect/>
          </a:stretch>
        </p:blipFill>
        <p:spPr bwMode="auto">
          <a:xfrm>
            <a:off x="8496859" y="2897359"/>
            <a:ext cx="3240087"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sellaDiTesto 2">
            <a:extLst>
              <a:ext uri="{FF2B5EF4-FFF2-40B4-BE49-F238E27FC236}">
                <a16:creationId xmlns:a16="http://schemas.microsoft.com/office/drawing/2014/main" id="{F83CC999-2806-42EF-A8F0-16A766F3819A}"/>
              </a:ext>
            </a:extLst>
          </p:cNvPr>
          <p:cNvSpPr txBox="1">
            <a:spLocks noChangeArrowheads="1"/>
          </p:cNvSpPr>
          <p:nvPr/>
        </p:nvSpPr>
        <p:spPr bwMode="auto">
          <a:xfrm>
            <a:off x="313037" y="2924175"/>
            <a:ext cx="1164006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it-IT" altLang="it-IT" sz="2000" dirty="0">
                <a:latin typeface="+mj-lt"/>
              </a:rPr>
              <a:t>Questo schema è usato spesso per infittire una rete di inquadramento collegando due vertici della rete, che normalmente hanno distanze elevate. Se la rete è stata rilevata con triangolazione (come in passato) si è certi che dai vertici iniziale e finale esiste almeno un punto di orientamento utile (visibile). Se la rete è rilevata con GPS occorre aver presente nella scelta delle posizioni che l'</a:t>
            </a:r>
            <a:r>
              <a:rPr lang="it-IT" altLang="it-IT" sz="2000" dirty="0" err="1">
                <a:latin typeface="+mj-lt"/>
              </a:rPr>
              <a:t>intervisibilità</a:t>
            </a:r>
            <a:r>
              <a:rPr lang="it-IT" altLang="it-IT" sz="2000" dirty="0">
                <a:latin typeface="+mj-lt"/>
              </a:rPr>
              <a:t> con un vertice va garantita (nelle reti GPS l'</a:t>
            </a:r>
            <a:r>
              <a:rPr lang="it-IT" altLang="it-IT" sz="2000" dirty="0" err="1">
                <a:latin typeface="+mj-lt"/>
              </a:rPr>
              <a:t>intervisibilità</a:t>
            </a:r>
            <a:r>
              <a:rPr lang="it-IT" altLang="it-IT" sz="2000" dirty="0">
                <a:latin typeface="+mj-lt"/>
              </a:rPr>
              <a:t> tra vertici non è richiesta).</a:t>
            </a:r>
          </a:p>
          <a:p>
            <a:pPr algn="just" eaLnBrk="1" hangingPunct="1">
              <a:spcBef>
                <a:spcPct val="0"/>
              </a:spcBef>
              <a:buFontTx/>
              <a:buNone/>
            </a:pPr>
            <a:r>
              <a:rPr lang="it-IT" altLang="it-IT" sz="2000" dirty="0">
                <a:latin typeface="+mj-lt"/>
              </a:rPr>
              <a:t>Dal momento che ci si appoggia a vertici noti, il </a:t>
            </a:r>
            <a:r>
              <a:rPr lang="it-IT" altLang="it-IT" sz="2000" dirty="0" err="1">
                <a:latin typeface="+mj-lt"/>
              </a:rPr>
              <a:t>SdR</a:t>
            </a:r>
            <a:r>
              <a:rPr lang="it-IT" altLang="it-IT" sz="2000" dirty="0">
                <a:latin typeface="+mj-lt"/>
              </a:rPr>
              <a:t> del rilievo è quello della rete di inquadramento.</a:t>
            </a:r>
          </a:p>
          <a:p>
            <a:pPr algn="just" eaLnBrk="1" hangingPunct="1">
              <a:spcBef>
                <a:spcPct val="0"/>
              </a:spcBef>
              <a:buFontTx/>
              <a:buNone/>
            </a:pPr>
            <a:endParaRPr lang="it-IT" altLang="it-IT" sz="2000" dirty="0">
              <a:latin typeface="+mj-lt"/>
            </a:endParaRPr>
          </a:p>
          <a:p>
            <a:pPr algn="just" eaLnBrk="1" hangingPunct="1">
              <a:spcBef>
                <a:spcPct val="0"/>
              </a:spcBef>
              <a:buFontTx/>
              <a:buNone/>
            </a:pPr>
            <a:r>
              <a:rPr lang="it-IT" altLang="it-IT" sz="2000" dirty="0">
                <a:latin typeface="+mj-lt"/>
              </a:rPr>
              <a:t>Nota: nel disegno per semplicità i vertici incogniti sono solo 2 e 3; in generale, come detto, non conviene superino la mezza dozzina </a:t>
            </a:r>
          </a:p>
        </p:txBody>
      </p:sp>
      <p:sp>
        <p:nvSpPr>
          <p:cNvPr id="5123" name="Text Box 2">
            <a:extLst>
              <a:ext uri="{FF2B5EF4-FFF2-40B4-BE49-F238E27FC236}">
                <a16:creationId xmlns:a16="http://schemas.microsoft.com/office/drawing/2014/main" id="{AFD714B7-A823-4AD9-AD7E-7F2DFCE4036B}"/>
              </a:ext>
            </a:extLst>
          </p:cNvPr>
          <p:cNvSpPr txBox="1">
            <a:spLocks noChangeArrowheads="1"/>
          </p:cNvSpPr>
          <p:nvPr/>
        </p:nvSpPr>
        <p:spPr bwMode="auto">
          <a:xfrm>
            <a:off x="3317876" y="404813"/>
            <a:ext cx="54467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La poligonale aperta vincolata agli estremi</a:t>
            </a:r>
          </a:p>
        </p:txBody>
      </p:sp>
      <p:grpSp>
        <p:nvGrpSpPr>
          <p:cNvPr id="5124" name="Gruppo 3">
            <a:extLst>
              <a:ext uri="{FF2B5EF4-FFF2-40B4-BE49-F238E27FC236}">
                <a16:creationId xmlns:a16="http://schemas.microsoft.com/office/drawing/2014/main" id="{D0BBF0E0-95A1-4F95-9E25-D1B635287BF0}"/>
              </a:ext>
            </a:extLst>
          </p:cNvPr>
          <p:cNvGrpSpPr>
            <a:grpSpLocks/>
          </p:cNvGrpSpPr>
          <p:nvPr/>
        </p:nvGrpSpPr>
        <p:grpSpPr bwMode="auto">
          <a:xfrm>
            <a:off x="1643775" y="549275"/>
            <a:ext cx="8928232" cy="2381250"/>
            <a:chOff x="53670" y="4263181"/>
            <a:chExt cx="8927663" cy="2381151"/>
          </a:xfrm>
        </p:grpSpPr>
        <p:sp>
          <p:nvSpPr>
            <p:cNvPr id="5125" name="Line 5">
              <a:extLst>
                <a:ext uri="{FF2B5EF4-FFF2-40B4-BE49-F238E27FC236}">
                  <a16:creationId xmlns:a16="http://schemas.microsoft.com/office/drawing/2014/main" id="{93FAACCC-4A34-44BE-9B7C-D1FD3157318A}"/>
                </a:ext>
              </a:extLst>
            </p:cNvPr>
            <p:cNvSpPr>
              <a:spLocks noChangeShapeType="1"/>
            </p:cNvSpPr>
            <p:nvPr/>
          </p:nvSpPr>
          <p:spPr bwMode="auto">
            <a:xfrm flipV="1">
              <a:off x="935038" y="5388620"/>
              <a:ext cx="1773237" cy="428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126" name="Line 6">
              <a:extLst>
                <a:ext uri="{FF2B5EF4-FFF2-40B4-BE49-F238E27FC236}">
                  <a16:creationId xmlns:a16="http://schemas.microsoft.com/office/drawing/2014/main" id="{E3E63688-65B7-4404-9380-2008B577F8CF}"/>
                </a:ext>
              </a:extLst>
            </p:cNvPr>
            <p:cNvSpPr>
              <a:spLocks noChangeShapeType="1"/>
            </p:cNvSpPr>
            <p:nvPr/>
          </p:nvSpPr>
          <p:spPr bwMode="auto">
            <a:xfrm>
              <a:off x="268288" y="4664720"/>
              <a:ext cx="663575" cy="1158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127" name="Text Box 12">
              <a:extLst>
                <a:ext uri="{FF2B5EF4-FFF2-40B4-BE49-F238E27FC236}">
                  <a16:creationId xmlns:a16="http://schemas.microsoft.com/office/drawing/2014/main" id="{AE46D148-A390-4127-9229-632639D17EE8}"/>
                </a:ext>
              </a:extLst>
            </p:cNvPr>
            <p:cNvSpPr txBox="1">
              <a:spLocks noChangeArrowheads="1"/>
            </p:cNvSpPr>
            <p:nvPr/>
          </p:nvSpPr>
          <p:spPr bwMode="auto">
            <a:xfrm>
              <a:off x="862013" y="5823595"/>
              <a:ext cx="3000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1</a:t>
              </a:r>
            </a:p>
          </p:txBody>
        </p:sp>
        <p:sp>
          <p:nvSpPr>
            <p:cNvPr id="5128" name="Text Box 13">
              <a:extLst>
                <a:ext uri="{FF2B5EF4-FFF2-40B4-BE49-F238E27FC236}">
                  <a16:creationId xmlns:a16="http://schemas.microsoft.com/office/drawing/2014/main" id="{2FA89857-ED2D-4E65-96B7-0FF6271D3E40}"/>
                </a:ext>
              </a:extLst>
            </p:cNvPr>
            <p:cNvSpPr txBox="1">
              <a:spLocks noChangeArrowheads="1"/>
            </p:cNvSpPr>
            <p:nvPr/>
          </p:nvSpPr>
          <p:spPr bwMode="auto">
            <a:xfrm>
              <a:off x="2597150" y="5455295"/>
              <a:ext cx="3000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2</a:t>
              </a:r>
            </a:p>
          </p:txBody>
        </p:sp>
        <p:sp>
          <p:nvSpPr>
            <p:cNvPr id="5129" name="Line 4">
              <a:extLst>
                <a:ext uri="{FF2B5EF4-FFF2-40B4-BE49-F238E27FC236}">
                  <a16:creationId xmlns:a16="http://schemas.microsoft.com/office/drawing/2014/main" id="{F2A5C45A-CB89-489F-B502-A03C74081DE6}"/>
                </a:ext>
              </a:extLst>
            </p:cNvPr>
            <p:cNvSpPr>
              <a:spLocks noChangeShapeType="1"/>
            </p:cNvSpPr>
            <p:nvPr/>
          </p:nvSpPr>
          <p:spPr bwMode="auto">
            <a:xfrm flipH="1" flipV="1">
              <a:off x="600075" y="4348828"/>
              <a:ext cx="5556" cy="22955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130" name="Line 4">
              <a:extLst>
                <a:ext uri="{FF2B5EF4-FFF2-40B4-BE49-F238E27FC236}">
                  <a16:creationId xmlns:a16="http://schemas.microsoft.com/office/drawing/2014/main" id="{E8409470-94D3-4187-9473-91955877616D}"/>
                </a:ext>
              </a:extLst>
            </p:cNvPr>
            <p:cNvSpPr>
              <a:spLocks noChangeShapeType="1"/>
            </p:cNvSpPr>
            <p:nvPr/>
          </p:nvSpPr>
          <p:spPr bwMode="auto">
            <a:xfrm flipV="1">
              <a:off x="347663" y="6212532"/>
              <a:ext cx="82026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 name="Arco 40">
              <a:extLst>
                <a:ext uri="{FF2B5EF4-FFF2-40B4-BE49-F238E27FC236}">
                  <a16:creationId xmlns:a16="http://schemas.microsoft.com/office/drawing/2014/main" id="{2D984037-0A02-44B1-81FE-E9CA437B50C0}"/>
                </a:ext>
              </a:extLst>
            </p:cNvPr>
            <p:cNvSpPr/>
            <p:nvPr/>
          </p:nvSpPr>
          <p:spPr>
            <a:xfrm>
              <a:off x="754588" y="5582339"/>
              <a:ext cx="433359" cy="385746"/>
            </a:xfrm>
            <a:prstGeom prst="arc">
              <a:avLst>
                <a:gd name="adj1" fmla="val 13350713"/>
                <a:gd name="adj2" fmla="val 21436157"/>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5132" name="Text Box 13">
              <a:extLst>
                <a:ext uri="{FF2B5EF4-FFF2-40B4-BE49-F238E27FC236}">
                  <a16:creationId xmlns:a16="http://schemas.microsoft.com/office/drawing/2014/main" id="{38DB080C-6AA8-45A9-A837-A2897AE94A50}"/>
                </a:ext>
              </a:extLst>
            </p:cNvPr>
            <p:cNvSpPr txBox="1">
              <a:spLocks noChangeArrowheads="1"/>
            </p:cNvSpPr>
            <p:nvPr/>
          </p:nvSpPr>
          <p:spPr bwMode="auto">
            <a:xfrm>
              <a:off x="642080" y="4263181"/>
              <a:ext cx="320902" cy="46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latin typeface="+mj-lt"/>
                </a:rPr>
                <a:t>y</a:t>
              </a:r>
            </a:p>
          </p:txBody>
        </p:sp>
        <p:sp>
          <p:nvSpPr>
            <p:cNvPr id="5133" name="Text Box 13">
              <a:extLst>
                <a:ext uri="{FF2B5EF4-FFF2-40B4-BE49-F238E27FC236}">
                  <a16:creationId xmlns:a16="http://schemas.microsoft.com/office/drawing/2014/main" id="{0450FA34-5228-4C6A-A51C-EB7FFA9D23DA}"/>
                </a:ext>
              </a:extLst>
            </p:cNvPr>
            <p:cNvSpPr txBox="1">
              <a:spLocks noChangeArrowheads="1"/>
            </p:cNvSpPr>
            <p:nvPr/>
          </p:nvSpPr>
          <p:spPr bwMode="auto">
            <a:xfrm>
              <a:off x="8553376" y="6045845"/>
              <a:ext cx="312886" cy="46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latin typeface="+mj-lt"/>
                </a:rPr>
                <a:t>x</a:t>
              </a:r>
            </a:p>
          </p:txBody>
        </p:sp>
        <p:sp>
          <p:nvSpPr>
            <p:cNvPr id="5134" name="Text Box 47">
              <a:extLst>
                <a:ext uri="{FF2B5EF4-FFF2-40B4-BE49-F238E27FC236}">
                  <a16:creationId xmlns:a16="http://schemas.microsoft.com/office/drawing/2014/main" id="{F5BF78B4-7275-4A86-B879-97DF7FA4ECB3}"/>
                </a:ext>
              </a:extLst>
            </p:cNvPr>
            <p:cNvSpPr txBox="1">
              <a:spLocks noChangeArrowheads="1"/>
            </p:cNvSpPr>
            <p:nvPr/>
          </p:nvSpPr>
          <p:spPr bwMode="auto">
            <a:xfrm>
              <a:off x="268206" y="6165304"/>
              <a:ext cx="335327" cy="36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O</a:t>
              </a:r>
            </a:p>
          </p:txBody>
        </p:sp>
        <p:sp>
          <p:nvSpPr>
            <p:cNvPr id="5135" name="Text Box 47">
              <a:extLst>
                <a:ext uri="{FF2B5EF4-FFF2-40B4-BE49-F238E27FC236}">
                  <a16:creationId xmlns:a16="http://schemas.microsoft.com/office/drawing/2014/main" id="{4A6D4D1B-EB2B-49C3-979A-59E36A4957A6}"/>
                </a:ext>
              </a:extLst>
            </p:cNvPr>
            <p:cNvSpPr txBox="1">
              <a:spLocks noChangeArrowheads="1"/>
            </p:cNvSpPr>
            <p:nvPr/>
          </p:nvSpPr>
          <p:spPr bwMode="auto">
            <a:xfrm>
              <a:off x="53670" y="4787305"/>
              <a:ext cx="314490" cy="36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A</a:t>
              </a:r>
            </a:p>
          </p:txBody>
        </p:sp>
        <p:sp>
          <p:nvSpPr>
            <p:cNvPr id="5136" name="Line 5">
              <a:extLst>
                <a:ext uri="{FF2B5EF4-FFF2-40B4-BE49-F238E27FC236}">
                  <a16:creationId xmlns:a16="http://schemas.microsoft.com/office/drawing/2014/main" id="{EE6FBC2B-1398-48CB-8E93-ECF4A95435AA}"/>
                </a:ext>
              </a:extLst>
            </p:cNvPr>
            <p:cNvSpPr>
              <a:spLocks noChangeShapeType="1"/>
            </p:cNvSpPr>
            <p:nvPr/>
          </p:nvSpPr>
          <p:spPr bwMode="auto">
            <a:xfrm>
              <a:off x="2708275" y="5388620"/>
              <a:ext cx="1852613" cy="404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7" name="Arco 46">
              <a:extLst>
                <a:ext uri="{FF2B5EF4-FFF2-40B4-BE49-F238E27FC236}">
                  <a16:creationId xmlns:a16="http://schemas.microsoft.com/office/drawing/2014/main" id="{8984697E-F04D-422A-883C-31EB5E748652}"/>
                </a:ext>
              </a:extLst>
            </p:cNvPr>
            <p:cNvSpPr/>
            <p:nvPr/>
          </p:nvSpPr>
          <p:spPr>
            <a:xfrm>
              <a:off x="2511838" y="5226754"/>
              <a:ext cx="433360" cy="385746"/>
            </a:xfrm>
            <a:prstGeom prst="arc">
              <a:avLst>
                <a:gd name="adj1" fmla="val 10327353"/>
                <a:gd name="adj2" fmla="val 31592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5138" name="Line 5">
              <a:extLst>
                <a:ext uri="{FF2B5EF4-FFF2-40B4-BE49-F238E27FC236}">
                  <a16:creationId xmlns:a16="http://schemas.microsoft.com/office/drawing/2014/main" id="{FE99A015-CA0D-4473-A605-C8E703A9B22F}"/>
                </a:ext>
              </a:extLst>
            </p:cNvPr>
            <p:cNvSpPr>
              <a:spLocks noChangeShapeType="1"/>
            </p:cNvSpPr>
            <p:nvPr/>
          </p:nvSpPr>
          <p:spPr bwMode="auto">
            <a:xfrm flipV="1">
              <a:off x="4554538" y="5591820"/>
              <a:ext cx="2557462" cy="201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139" name="Text Box 13">
              <a:extLst>
                <a:ext uri="{FF2B5EF4-FFF2-40B4-BE49-F238E27FC236}">
                  <a16:creationId xmlns:a16="http://schemas.microsoft.com/office/drawing/2014/main" id="{3C3D6383-5FD0-41D2-BFF4-AB8AF73AD315}"/>
                </a:ext>
              </a:extLst>
            </p:cNvPr>
            <p:cNvSpPr txBox="1">
              <a:spLocks noChangeArrowheads="1"/>
            </p:cNvSpPr>
            <p:nvPr/>
          </p:nvSpPr>
          <p:spPr bwMode="auto">
            <a:xfrm>
              <a:off x="4429125" y="5771207"/>
              <a:ext cx="300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3</a:t>
              </a:r>
            </a:p>
          </p:txBody>
        </p:sp>
        <p:sp>
          <p:nvSpPr>
            <p:cNvPr id="50" name="Arco 49">
              <a:extLst>
                <a:ext uri="{FF2B5EF4-FFF2-40B4-BE49-F238E27FC236}">
                  <a16:creationId xmlns:a16="http://schemas.microsoft.com/office/drawing/2014/main" id="{EFC177B3-3950-4C76-96E1-5D66C528D1B8}"/>
                </a:ext>
              </a:extLst>
            </p:cNvPr>
            <p:cNvSpPr/>
            <p:nvPr/>
          </p:nvSpPr>
          <p:spPr>
            <a:xfrm>
              <a:off x="4343696" y="5542653"/>
              <a:ext cx="433360" cy="385747"/>
            </a:xfrm>
            <a:prstGeom prst="arc">
              <a:avLst>
                <a:gd name="adj1" fmla="val 10327353"/>
                <a:gd name="adj2" fmla="val 31592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5141" name="Text Box 13">
              <a:extLst>
                <a:ext uri="{FF2B5EF4-FFF2-40B4-BE49-F238E27FC236}">
                  <a16:creationId xmlns:a16="http://schemas.microsoft.com/office/drawing/2014/main" id="{A0A56179-6686-4C65-90F0-B52DD0F97E02}"/>
                </a:ext>
              </a:extLst>
            </p:cNvPr>
            <p:cNvSpPr txBox="1">
              <a:spLocks noChangeArrowheads="1"/>
            </p:cNvSpPr>
            <p:nvPr/>
          </p:nvSpPr>
          <p:spPr bwMode="auto">
            <a:xfrm>
              <a:off x="7040563" y="5607695"/>
              <a:ext cx="3000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4</a:t>
              </a:r>
            </a:p>
          </p:txBody>
        </p:sp>
        <p:sp>
          <p:nvSpPr>
            <p:cNvPr id="5142" name="Text Box 10">
              <a:extLst>
                <a:ext uri="{FF2B5EF4-FFF2-40B4-BE49-F238E27FC236}">
                  <a16:creationId xmlns:a16="http://schemas.microsoft.com/office/drawing/2014/main" id="{2A731894-4C7F-40EC-B4CC-9F80E2C1662C}"/>
                </a:ext>
              </a:extLst>
            </p:cNvPr>
            <p:cNvSpPr txBox="1">
              <a:spLocks noChangeArrowheads="1"/>
            </p:cNvSpPr>
            <p:nvPr/>
          </p:nvSpPr>
          <p:spPr bwMode="auto">
            <a:xfrm>
              <a:off x="6691313" y="5018732"/>
              <a:ext cx="9763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Az(34B)</a:t>
              </a:r>
              <a:endParaRPr lang="it-IT" altLang="it-IT" sz="1600" baseline="-25000">
                <a:latin typeface="+mj-lt"/>
              </a:endParaRPr>
            </a:p>
          </p:txBody>
        </p:sp>
        <p:sp>
          <p:nvSpPr>
            <p:cNvPr id="53" name="Arco 52">
              <a:extLst>
                <a:ext uri="{FF2B5EF4-FFF2-40B4-BE49-F238E27FC236}">
                  <a16:creationId xmlns:a16="http://schemas.microsoft.com/office/drawing/2014/main" id="{46B3E62D-B335-4B05-AE70-6A8DC4B22C39}"/>
                </a:ext>
              </a:extLst>
            </p:cNvPr>
            <p:cNvSpPr/>
            <p:nvPr/>
          </p:nvSpPr>
          <p:spPr>
            <a:xfrm>
              <a:off x="6935919" y="5379148"/>
              <a:ext cx="433359" cy="385746"/>
            </a:xfrm>
            <a:prstGeom prst="arc">
              <a:avLst>
                <a:gd name="adj1" fmla="val 10327353"/>
                <a:gd name="adj2" fmla="val 2112248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54" name="Triangolo isoscele 53">
              <a:extLst>
                <a:ext uri="{FF2B5EF4-FFF2-40B4-BE49-F238E27FC236}">
                  <a16:creationId xmlns:a16="http://schemas.microsoft.com/office/drawing/2014/main" id="{C1FE26ED-F2D9-4461-BE7F-11CF5F33F068}"/>
                </a:ext>
              </a:extLst>
            </p:cNvPr>
            <p:cNvSpPr/>
            <p:nvPr/>
          </p:nvSpPr>
          <p:spPr>
            <a:xfrm>
              <a:off x="164076" y="4556857"/>
              <a:ext cx="184138" cy="21589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55" name="Triangolo isoscele 54">
              <a:extLst>
                <a:ext uri="{FF2B5EF4-FFF2-40B4-BE49-F238E27FC236}">
                  <a16:creationId xmlns:a16="http://schemas.microsoft.com/office/drawing/2014/main" id="{BDB732AC-F30E-4E68-96DE-55F695B72F5B}"/>
                </a:ext>
              </a:extLst>
            </p:cNvPr>
            <p:cNvSpPr/>
            <p:nvPr/>
          </p:nvSpPr>
          <p:spPr>
            <a:xfrm>
              <a:off x="846657" y="5666473"/>
              <a:ext cx="184138" cy="21589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5146" name="Line 5">
              <a:extLst>
                <a:ext uri="{FF2B5EF4-FFF2-40B4-BE49-F238E27FC236}">
                  <a16:creationId xmlns:a16="http://schemas.microsoft.com/office/drawing/2014/main" id="{5D2DC812-54F2-4A41-AB40-1B93EE34F2B3}"/>
                </a:ext>
              </a:extLst>
            </p:cNvPr>
            <p:cNvSpPr>
              <a:spLocks noChangeShapeType="1"/>
            </p:cNvSpPr>
            <p:nvPr/>
          </p:nvSpPr>
          <p:spPr bwMode="auto">
            <a:xfrm flipV="1">
              <a:off x="7151688" y="5226695"/>
              <a:ext cx="1692275"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57" name="Triangolo isoscele 56">
              <a:extLst>
                <a:ext uri="{FF2B5EF4-FFF2-40B4-BE49-F238E27FC236}">
                  <a16:creationId xmlns:a16="http://schemas.microsoft.com/office/drawing/2014/main" id="{5F343125-CE75-4CC5-9DFD-9307E6C8F9F0}"/>
                </a:ext>
              </a:extLst>
            </p:cNvPr>
            <p:cNvSpPr/>
            <p:nvPr/>
          </p:nvSpPr>
          <p:spPr>
            <a:xfrm>
              <a:off x="7062911" y="5464869"/>
              <a:ext cx="184138" cy="2174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58" name="Triangolo isoscele 57">
              <a:extLst>
                <a:ext uri="{FF2B5EF4-FFF2-40B4-BE49-F238E27FC236}">
                  <a16:creationId xmlns:a16="http://schemas.microsoft.com/office/drawing/2014/main" id="{1F18CA37-94F6-4E1D-863E-7CE9DAF0A811}"/>
                </a:ext>
              </a:extLst>
            </p:cNvPr>
            <p:cNvSpPr/>
            <p:nvPr/>
          </p:nvSpPr>
          <p:spPr>
            <a:xfrm>
              <a:off x="8785238" y="5079122"/>
              <a:ext cx="184138" cy="21589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5149" name="Text Box 10">
              <a:extLst>
                <a:ext uri="{FF2B5EF4-FFF2-40B4-BE49-F238E27FC236}">
                  <a16:creationId xmlns:a16="http://schemas.microsoft.com/office/drawing/2014/main" id="{B2ABF470-955F-4DD1-AED1-5CEC6B1534E6}"/>
                </a:ext>
              </a:extLst>
            </p:cNvPr>
            <p:cNvSpPr txBox="1">
              <a:spLocks noChangeArrowheads="1"/>
            </p:cNvSpPr>
            <p:nvPr/>
          </p:nvSpPr>
          <p:spPr bwMode="auto">
            <a:xfrm>
              <a:off x="2268538" y="4866332"/>
              <a:ext cx="9747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Az(123)</a:t>
              </a:r>
              <a:endParaRPr lang="it-IT" altLang="it-IT" sz="1600" baseline="-25000">
                <a:latin typeface="+mj-lt"/>
              </a:endParaRPr>
            </a:p>
          </p:txBody>
        </p:sp>
        <p:sp>
          <p:nvSpPr>
            <p:cNvPr id="5150" name="Text Box 10">
              <a:extLst>
                <a:ext uri="{FF2B5EF4-FFF2-40B4-BE49-F238E27FC236}">
                  <a16:creationId xmlns:a16="http://schemas.microsoft.com/office/drawing/2014/main" id="{1EC64D5B-6189-4B0D-98FE-2E5A35C67EFD}"/>
                </a:ext>
              </a:extLst>
            </p:cNvPr>
            <p:cNvSpPr txBox="1">
              <a:spLocks noChangeArrowheads="1"/>
            </p:cNvSpPr>
            <p:nvPr/>
          </p:nvSpPr>
          <p:spPr bwMode="auto">
            <a:xfrm>
              <a:off x="4100513" y="5180657"/>
              <a:ext cx="9763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Az(234)</a:t>
              </a:r>
              <a:endParaRPr lang="it-IT" altLang="it-IT" sz="1600" baseline="-25000">
                <a:latin typeface="+mj-lt"/>
              </a:endParaRPr>
            </a:p>
          </p:txBody>
        </p:sp>
        <p:sp>
          <p:nvSpPr>
            <p:cNvPr id="5151" name="Text Box 10">
              <a:extLst>
                <a:ext uri="{FF2B5EF4-FFF2-40B4-BE49-F238E27FC236}">
                  <a16:creationId xmlns:a16="http://schemas.microsoft.com/office/drawing/2014/main" id="{6C7EFE67-5320-4171-9B11-5CA4C5CEFE7B}"/>
                </a:ext>
              </a:extLst>
            </p:cNvPr>
            <p:cNvSpPr txBox="1">
              <a:spLocks noChangeArrowheads="1"/>
            </p:cNvSpPr>
            <p:nvPr/>
          </p:nvSpPr>
          <p:spPr bwMode="auto">
            <a:xfrm>
              <a:off x="684213" y="5204470"/>
              <a:ext cx="9763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Az(A12)</a:t>
              </a:r>
              <a:endParaRPr lang="it-IT" altLang="it-IT" sz="1600" baseline="-25000">
                <a:latin typeface="+mj-lt"/>
              </a:endParaRPr>
            </a:p>
          </p:txBody>
        </p:sp>
        <p:sp>
          <p:nvSpPr>
            <p:cNvPr id="5152" name="Text Box 10">
              <a:extLst>
                <a:ext uri="{FF2B5EF4-FFF2-40B4-BE49-F238E27FC236}">
                  <a16:creationId xmlns:a16="http://schemas.microsoft.com/office/drawing/2014/main" id="{893A52DC-0D9C-4EE4-929D-0A17CB54416D}"/>
                </a:ext>
              </a:extLst>
            </p:cNvPr>
            <p:cNvSpPr txBox="1">
              <a:spLocks noChangeArrowheads="1"/>
            </p:cNvSpPr>
            <p:nvPr/>
          </p:nvSpPr>
          <p:spPr bwMode="auto">
            <a:xfrm>
              <a:off x="5451475" y="5764857"/>
              <a:ext cx="9763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d</a:t>
              </a:r>
              <a:r>
                <a:rPr lang="it-IT" altLang="it-IT" sz="1600" baseline="-25000">
                  <a:latin typeface="+mj-lt"/>
                </a:rPr>
                <a:t>34</a:t>
              </a:r>
              <a:r>
                <a:rPr lang="it-IT" altLang="it-IT" sz="1600">
                  <a:latin typeface="+mj-lt"/>
                </a:rPr>
                <a:t> d</a:t>
              </a:r>
              <a:r>
                <a:rPr lang="it-IT" altLang="it-IT" sz="1600" baseline="-25000">
                  <a:latin typeface="+mj-lt"/>
                </a:rPr>
                <a:t>43</a:t>
              </a:r>
            </a:p>
          </p:txBody>
        </p:sp>
        <p:sp>
          <p:nvSpPr>
            <p:cNvPr id="5153" name="Text Box 10">
              <a:extLst>
                <a:ext uri="{FF2B5EF4-FFF2-40B4-BE49-F238E27FC236}">
                  <a16:creationId xmlns:a16="http://schemas.microsoft.com/office/drawing/2014/main" id="{E24D4456-EE33-4634-AEF4-0FB08256AE5E}"/>
                </a:ext>
              </a:extLst>
            </p:cNvPr>
            <p:cNvSpPr txBox="1">
              <a:spLocks noChangeArrowheads="1"/>
            </p:cNvSpPr>
            <p:nvPr/>
          </p:nvSpPr>
          <p:spPr bwMode="auto">
            <a:xfrm>
              <a:off x="3090863" y="5564832"/>
              <a:ext cx="9763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d</a:t>
              </a:r>
              <a:r>
                <a:rPr lang="it-IT" altLang="it-IT" sz="1600" baseline="-25000">
                  <a:latin typeface="+mj-lt"/>
                </a:rPr>
                <a:t>23</a:t>
              </a:r>
              <a:r>
                <a:rPr lang="it-IT" altLang="it-IT" sz="1600">
                  <a:latin typeface="+mj-lt"/>
                </a:rPr>
                <a:t>;</a:t>
              </a:r>
              <a:r>
                <a:rPr lang="it-IT" altLang="it-IT" sz="1600" baseline="-25000">
                  <a:latin typeface="+mj-lt"/>
                </a:rPr>
                <a:t> </a:t>
              </a:r>
              <a:r>
                <a:rPr lang="it-IT" altLang="it-IT" sz="1600">
                  <a:latin typeface="+mj-lt"/>
                </a:rPr>
                <a:t>d</a:t>
              </a:r>
              <a:r>
                <a:rPr lang="it-IT" altLang="it-IT" sz="1600" baseline="-25000">
                  <a:latin typeface="+mj-lt"/>
                </a:rPr>
                <a:t>32</a:t>
              </a:r>
            </a:p>
          </p:txBody>
        </p:sp>
        <p:sp>
          <p:nvSpPr>
            <p:cNvPr id="5154" name="Text Box 10">
              <a:extLst>
                <a:ext uri="{FF2B5EF4-FFF2-40B4-BE49-F238E27FC236}">
                  <a16:creationId xmlns:a16="http://schemas.microsoft.com/office/drawing/2014/main" id="{FA2489B4-D381-4FE4-82D6-A7EDA91D55E0}"/>
                </a:ext>
              </a:extLst>
            </p:cNvPr>
            <p:cNvSpPr txBox="1">
              <a:spLocks noChangeArrowheads="1"/>
            </p:cNvSpPr>
            <p:nvPr/>
          </p:nvSpPr>
          <p:spPr bwMode="auto">
            <a:xfrm>
              <a:off x="1476375" y="5574357"/>
              <a:ext cx="9763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d</a:t>
              </a:r>
              <a:r>
                <a:rPr lang="it-IT" altLang="it-IT" sz="1600" baseline="-25000">
                  <a:latin typeface="+mj-lt"/>
                </a:rPr>
                <a:t>12</a:t>
              </a:r>
              <a:r>
                <a:rPr lang="it-IT" altLang="it-IT" sz="1600">
                  <a:latin typeface="+mj-lt"/>
                </a:rPr>
                <a:t>; d</a:t>
              </a:r>
              <a:r>
                <a:rPr lang="it-IT" altLang="it-IT" sz="1600" baseline="-25000">
                  <a:latin typeface="+mj-lt"/>
                </a:rPr>
                <a:t>21</a:t>
              </a:r>
            </a:p>
          </p:txBody>
        </p:sp>
        <p:sp>
          <p:nvSpPr>
            <p:cNvPr id="5155" name="Text Box 13">
              <a:extLst>
                <a:ext uri="{FF2B5EF4-FFF2-40B4-BE49-F238E27FC236}">
                  <a16:creationId xmlns:a16="http://schemas.microsoft.com/office/drawing/2014/main" id="{B9004472-574D-4187-B243-4CC584A7AD00}"/>
                </a:ext>
              </a:extLst>
            </p:cNvPr>
            <p:cNvSpPr txBox="1">
              <a:spLocks noChangeArrowheads="1"/>
            </p:cNvSpPr>
            <p:nvPr/>
          </p:nvSpPr>
          <p:spPr bwMode="auto">
            <a:xfrm>
              <a:off x="8673255" y="5340995"/>
              <a:ext cx="308078" cy="36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B</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9">
            <a:extLst>
              <a:ext uri="{FF2B5EF4-FFF2-40B4-BE49-F238E27FC236}">
                <a16:creationId xmlns:a16="http://schemas.microsoft.com/office/drawing/2014/main" id="{632E00C3-5AFA-4238-815C-7D565ECE3A42}"/>
              </a:ext>
            </a:extLst>
          </p:cNvPr>
          <p:cNvSpPr>
            <a:spLocks/>
          </p:cNvSpPr>
          <p:nvPr/>
        </p:nvSpPr>
        <p:spPr bwMode="auto">
          <a:xfrm>
            <a:off x="2032000" y="4065588"/>
            <a:ext cx="8343900" cy="2038350"/>
          </a:xfrm>
          <a:custGeom>
            <a:avLst/>
            <a:gdLst>
              <a:gd name="T0" fmla="*/ 0 w 5256"/>
              <a:gd name="T1" fmla="*/ 2147483646 h 1284"/>
              <a:gd name="T2" fmla="*/ 2147483646 w 5256"/>
              <a:gd name="T3" fmla="*/ 2147483646 h 1284"/>
              <a:gd name="T4" fmla="*/ 2147483646 w 5256"/>
              <a:gd name="T5" fmla="*/ 2147483646 h 1284"/>
              <a:gd name="T6" fmla="*/ 2147483646 w 5256"/>
              <a:gd name="T7" fmla="*/ 2147483646 h 1284"/>
              <a:gd name="T8" fmla="*/ 2147483646 w 5256"/>
              <a:gd name="T9" fmla="*/ 2147483646 h 1284"/>
              <a:gd name="T10" fmla="*/ 2147483646 w 5256"/>
              <a:gd name="T11" fmla="*/ 2147483646 h 1284"/>
              <a:gd name="T12" fmla="*/ 2147483646 w 5256"/>
              <a:gd name="T13" fmla="*/ 2147483646 h 1284"/>
              <a:gd name="T14" fmla="*/ 2147483646 w 5256"/>
              <a:gd name="T15" fmla="*/ 2147483646 h 1284"/>
              <a:gd name="T16" fmla="*/ 2147483646 w 5256"/>
              <a:gd name="T17" fmla="*/ 2147483646 h 1284"/>
              <a:gd name="T18" fmla="*/ 2147483646 w 5256"/>
              <a:gd name="T19" fmla="*/ 2147483646 h 1284"/>
              <a:gd name="T20" fmla="*/ 2147483646 w 5256"/>
              <a:gd name="T21" fmla="*/ 2147483646 h 1284"/>
              <a:gd name="T22" fmla="*/ 2147483646 w 5256"/>
              <a:gd name="T23" fmla="*/ 2147483646 h 1284"/>
              <a:gd name="T24" fmla="*/ 2147483646 w 5256"/>
              <a:gd name="T25" fmla="*/ 2147483646 h 1284"/>
              <a:gd name="T26" fmla="*/ 2147483646 w 5256"/>
              <a:gd name="T27" fmla="*/ 2147483646 h 1284"/>
              <a:gd name="T28" fmla="*/ 2147483646 w 5256"/>
              <a:gd name="T29" fmla="*/ 2147483646 h 1284"/>
              <a:gd name="T30" fmla="*/ 2147483646 w 5256"/>
              <a:gd name="T31" fmla="*/ 2147483646 h 1284"/>
              <a:gd name="T32" fmla="*/ 2147483646 w 5256"/>
              <a:gd name="T33" fmla="*/ 2147483646 h 1284"/>
              <a:gd name="T34" fmla="*/ 2147483646 w 5256"/>
              <a:gd name="T35" fmla="*/ 2147483646 h 1284"/>
              <a:gd name="T36" fmla="*/ 2147483646 w 5256"/>
              <a:gd name="T37" fmla="*/ 2147483646 h 1284"/>
              <a:gd name="T38" fmla="*/ 2147483646 w 5256"/>
              <a:gd name="T39" fmla="*/ 2147483646 h 1284"/>
              <a:gd name="T40" fmla="*/ 2147483646 w 5256"/>
              <a:gd name="T41" fmla="*/ 2147483646 h 1284"/>
              <a:gd name="T42" fmla="*/ 2147483646 w 5256"/>
              <a:gd name="T43" fmla="*/ 2147483646 h 1284"/>
              <a:gd name="T44" fmla="*/ 2147483646 w 5256"/>
              <a:gd name="T45" fmla="*/ 2147483646 h 1284"/>
              <a:gd name="T46" fmla="*/ 2147483646 w 5256"/>
              <a:gd name="T47" fmla="*/ 2147483646 h 1284"/>
              <a:gd name="T48" fmla="*/ 2147483646 w 5256"/>
              <a:gd name="T49" fmla="*/ 2147483646 h 1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256" h="1284">
                <a:moveTo>
                  <a:pt x="0" y="1284"/>
                </a:moveTo>
                <a:cubicBezTo>
                  <a:pt x="14" y="1226"/>
                  <a:pt x="65" y="1195"/>
                  <a:pt x="112" y="1164"/>
                </a:cubicBezTo>
                <a:cubicBezTo>
                  <a:pt x="128" y="1117"/>
                  <a:pt x="108" y="1160"/>
                  <a:pt x="144" y="1124"/>
                </a:cubicBezTo>
                <a:cubicBezTo>
                  <a:pt x="151" y="1117"/>
                  <a:pt x="152" y="1106"/>
                  <a:pt x="160" y="1100"/>
                </a:cubicBezTo>
                <a:cubicBezTo>
                  <a:pt x="167" y="1095"/>
                  <a:pt x="176" y="1096"/>
                  <a:pt x="184" y="1092"/>
                </a:cubicBezTo>
                <a:cubicBezTo>
                  <a:pt x="242" y="1063"/>
                  <a:pt x="281" y="1052"/>
                  <a:pt x="344" y="1044"/>
                </a:cubicBezTo>
                <a:cubicBezTo>
                  <a:pt x="523" y="1020"/>
                  <a:pt x="688" y="943"/>
                  <a:pt x="864" y="908"/>
                </a:cubicBezTo>
                <a:cubicBezTo>
                  <a:pt x="900" y="890"/>
                  <a:pt x="937" y="881"/>
                  <a:pt x="976" y="868"/>
                </a:cubicBezTo>
                <a:cubicBezTo>
                  <a:pt x="984" y="865"/>
                  <a:pt x="1000" y="860"/>
                  <a:pt x="1000" y="860"/>
                </a:cubicBezTo>
                <a:cubicBezTo>
                  <a:pt x="1037" y="823"/>
                  <a:pt x="1089" y="811"/>
                  <a:pt x="1136" y="788"/>
                </a:cubicBezTo>
                <a:cubicBezTo>
                  <a:pt x="1218" y="747"/>
                  <a:pt x="1331" y="672"/>
                  <a:pt x="1424" y="668"/>
                </a:cubicBezTo>
                <a:cubicBezTo>
                  <a:pt x="1541" y="663"/>
                  <a:pt x="1659" y="663"/>
                  <a:pt x="1776" y="660"/>
                </a:cubicBezTo>
                <a:cubicBezTo>
                  <a:pt x="1867" y="652"/>
                  <a:pt x="1958" y="641"/>
                  <a:pt x="2048" y="628"/>
                </a:cubicBezTo>
                <a:cubicBezTo>
                  <a:pt x="2169" y="639"/>
                  <a:pt x="2290" y="631"/>
                  <a:pt x="2408" y="660"/>
                </a:cubicBezTo>
                <a:cubicBezTo>
                  <a:pt x="2688" y="651"/>
                  <a:pt x="2830" y="640"/>
                  <a:pt x="3064" y="620"/>
                </a:cubicBezTo>
                <a:cubicBezTo>
                  <a:pt x="3096" y="612"/>
                  <a:pt x="3140" y="606"/>
                  <a:pt x="3168" y="588"/>
                </a:cubicBezTo>
                <a:cubicBezTo>
                  <a:pt x="3199" y="567"/>
                  <a:pt x="3183" y="575"/>
                  <a:pt x="3216" y="564"/>
                </a:cubicBezTo>
                <a:cubicBezTo>
                  <a:pt x="3260" y="520"/>
                  <a:pt x="3308" y="479"/>
                  <a:pt x="3360" y="444"/>
                </a:cubicBezTo>
                <a:cubicBezTo>
                  <a:pt x="3439" y="391"/>
                  <a:pt x="3304" y="452"/>
                  <a:pt x="3432" y="388"/>
                </a:cubicBezTo>
                <a:cubicBezTo>
                  <a:pt x="3477" y="366"/>
                  <a:pt x="3518" y="344"/>
                  <a:pt x="3560" y="316"/>
                </a:cubicBezTo>
                <a:cubicBezTo>
                  <a:pt x="3580" y="303"/>
                  <a:pt x="3634" y="297"/>
                  <a:pt x="3656" y="292"/>
                </a:cubicBezTo>
                <a:cubicBezTo>
                  <a:pt x="3739" y="274"/>
                  <a:pt x="3821" y="259"/>
                  <a:pt x="3904" y="244"/>
                </a:cubicBezTo>
                <a:cubicBezTo>
                  <a:pt x="4167" y="196"/>
                  <a:pt x="4436" y="197"/>
                  <a:pt x="4696" y="132"/>
                </a:cubicBezTo>
                <a:cubicBezTo>
                  <a:pt x="4731" y="109"/>
                  <a:pt x="4775" y="102"/>
                  <a:pt x="4816" y="92"/>
                </a:cubicBezTo>
                <a:cubicBezTo>
                  <a:pt x="4953" y="0"/>
                  <a:pt x="5079" y="36"/>
                  <a:pt x="5256" y="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43" name="Line 18">
            <a:extLst>
              <a:ext uri="{FF2B5EF4-FFF2-40B4-BE49-F238E27FC236}">
                <a16:creationId xmlns:a16="http://schemas.microsoft.com/office/drawing/2014/main" id="{DC76B9CD-A312-48E1-B3AE-0010BAFDBE6B}"/>
              </a:ext>
            </a:extLst>
          </p:cNvPr>
          <p:cNvSpPr>
            <a:spLocks noChangeShapeType="1"/>
          </p:cNvSpPr>
          <p:nvPr/>
        </p:nvSpPr>
        <p:spPr bwMode="auto">
          <a:xfrm flipV="1">
            <a:off x="2455863" y="4530726"/>
            <a:ext cx="1763712" cy="390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44" name="Text Box 43">
            <a:extLst>
              <a:ext uri="{FF2B5EF4-FFF2-40B4-BE49-F238E27FC236}">
                <a16:creationId xmlns:a16="http://schemas.microsoft.com/office/drawing/2014/main" id="{F3D1B6CC-3A5F-4562-905E-3C1C728198CC}"/>
              </a:ext>
            </a:extLst>
          </p:cNvPr>
          <p:cNvSpPr txBox="1">
            <a:spLocks noChangeArrowheads="1"/>
          </p:cNvSpPr>
          <p:nvPr/>
        </p:nvSpPr>
        <p:spPr bwMode="auto">
          <a:xfrm>
            <a:off x="1981200" y="115888"/>
            <a:ext cx="554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dirty="0">
                <a:latin typeface="+mj-lt"/>
              </a:rPr>
              <a:t>Esecuzione di poligonali plano-altimetriche</a:t>
            </a:r>
          </a:p>
        </p:txBody>
      </p:sp>
      <p:sp>
        <p:nvSpPr>
          <p:cNvPr id="10245" name="Text Box 47">
            <a:extLst>
              <a:ext uri="{FF2B5EF4-FFF2-40B4-BE49-F238E27FC236}">
                <a16:creationId xmlns:a16="http://schemas.microsoft.com/office/drawing/2014/main" id="{7F74E13F-46F0-4265-AA77-89DD2F2D5CBB}"/>
              </a:ext>
            </a:extLst>
          </p:cNvPr>
          <p:cNvSpPr txBox="1">
            <a:spLocks noChangeArrowheads="1"/>
          </p:cNvSpPr>
          <p:nvPr/>
        </p:nvSpPr>
        <p:spPr bwMode="auto">
          <a:xfrm>
            <a:off x="2379664" y="5827713"/>
            <a:ext cx="3381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1</a:t>
            </a:r>
          </a:p>
        </p:txBody>
      </p:sp>
      <p:sp>
        <p:nvSpPr>
          <p:cNvPr id="10246" name="Text Box 54">
            <a:extLst>
              <a:ext uri="{FF2B5EF4-FFF2-40B4-BE49-F238E27FC236}">
                <a16:creationId xmlns:a16="http://schemas.microsoft.com/office/drawing/2014/main" id="{AC5FAFD3-7FA8-445B-9892-6AF399AB098C}"/>
              </a:ext>
            </a:extLst>
          </p:cNvPr>
          <p:cNvSpPr txBox="1">
            <a:spLocks noChangeArrowheads="1"/>
          </p:cNvSpPr>
          <p:nvPr/>
        </p:nvSpPr>
        <p:spPr bwMode="auto">
          <a:xfrm>
            <a:off x="4038600" y="51768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2</a:t>
            </a:r>
          </a:p>
        </p:txBody>
      </p:sp>
      <p:grpSp>
        <p:nvGrpSpPr>
          <p:cNvPr id="10247" name="Group 144">
            <a:extLst>
              <a:ext uri="{FF2B5EF4-FFF2-40B4-BE49-F238E27FC236}">
                <a16:creationId xmlns:a16="http://schemas.microsoft.com/office/drawing/2014/main" id="{657114E7-8953-4DAB-93A0-ABF68FEF72C1}"/>
              </a:ext>
            </a:extLst>
          </p:cNvPr>
          <p:cNvGrpSpPr>
            <a:grpSpLocks/>
          </p:cNvGrpSpPr>
          <p:nvPr/>
        </p:nvGrpSpPr>
        <p:grpSpPr bwMode="auto">
          <a:xfrm>
            <a:off x="4027489" y="4475164"/>
            <a:ext cx="441325" cy="788987"/>
            <a:chOff x="4850" y="2465"/>
            <a:chExt cx="278" cy="497"/>
          </a:xfrm>
        </p:grpSpPr>
        <p:sp>
          <p:nvSpPr>
            <p:cNvPr id="10305" name="Freeform 6">
              <a:extLst>
                <a:ext uri="{FF2B5EF4-FFF2-40B4-BE49-F238E27FC236}">
                  <a16:creationId xmlns:a16="http://schemas.microsoft.com/office/drawing/2014/main" id="{4677B3B6-0851-4666-8DEE-E7DC07C51428}"/>
                </a:ext>
              </a:extLst>
            </p:cNvPr>
            <p:cNvSpPr>
              <a:spLocks noChangeAspect="1"/>
            </p:cNvSpPr>
            <p:nvPr/>
          </p:nvSpPr>
          <p:spPr bwMode="auto">
            <a:xfrm>
              <a:off x="4942" y="2465"/>
              <a:ext cx="51" cy="72"/>
            </a:xfrm>
            <a:custGeom>
              <a:avLst/>
              <a:gdLst>
                <a:gd name="T0" fmla="*/ 0 w 68"/>
                <a:gd name="T1" fmla="*/ 0 h 99"/>
                <a:gd name="T2" fmla="*/ 0 w 68"/>
                <a:gd name="T3" fmla="*/ 1 h 99"/>
                <a:gd name="T4" fmla="*/ 2 w 68"/>
                <a:gd name="T5" fmla="*/ 1 h 99"/>
                <a:gd name="T6" fmla="*/ 2 w 68"/>
                <a:gd name="T7" fmla="*/ 1 h 99"/>
                <a:gd name="T8" fmla="*/ 0 w 68"/>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99">
                  <a:moveTo>
                    <a:pt x="0" y="0"/>
                  </a:moveTo>
                  <a:lnTo>
                    <a:pt x="0" y="82"/>
                  </a:lnTo>
                  <a:lnTo>
                    <a:pt x="68" y="99"/>
                  </a:lnTo>
                  <a:lnTo>
                    <a:pt x="68" y="18"/>
                  </a:lnTo>
                  <a:lnTo>
                    <a:pt x="0" y="0"/>
                  </a:lnTo>
                </a:path>
              </a:pathLst>
            </a:custGeom>
            <a:solidFill>
              <a:schemeClr val="tx2"/>
            </a:solidFill>
            <a:ln w="0">
              <a:solidFill>
                <a:srgbClr val="000000"/>
              </a:solidFill>
              <a:prstDash val="solid"/>
              <a:round/>
              <a:headEnd/>
              <a:tailEnd/>
            </a:ln>
          </p:spPr>
          <p:txBody>
            <a:bodyPr/>
            <a:lstStyle/>
            <a:p>
              <a:endParaRPr lang="it-IT"/>
            </a:p>
          </p:txBody>
        </p:sp>
        <p:sp>
          <p:nvSpPr>
            <p:cNvPr id="10306" name="Freeform 7">
              <a:extLst>
                <a:ext uri="{FF2B5EF4-FFF2-40B4-BE49-F238E27FC236}">
                  <a16:creationId xmlns:a16="http://schemas.microsoft.com/office/drawing/2014/main" id="{EDAD185E-01BF-4DD5-AB5F-01E66EAC6A13}"/>
                </a:ext>
              </a:extLst>
            </p:cNvPr>
            <p:cNvSpPr>
              <a:spLocks noChangeAspect="1"/>
            </p:cNvSpPr>
            <p:nvPr/>
          </p:nvSpPr>
          <p:spPr bwMode="auto">
            <a:xfrm>
              <a:off x="4942" y="2465"/>
              <a:ext cx="25" cy="59"/>
            </a:xfrm>
            <a:custGeom>
              <a:avLst/>
              <a:gdLst>
                <a:gd name="T0" fmla="*/ 0 w 35"/>
                <a:gd name="T1" fmla="*/ 0 h 82"/>
                <a:gd name="T2" fmla="*/ 1 w 35"/>
                <a:gd name="T3" fmla="*/ 1 h 82"/>
                <a:gd name="T4" fmla="*/ 0 w 35"/>
                <a:gd name="T5" fmla="*/ 1 h 82"/>
                <a:gd name="T6" fmla="*/ 0 w 35"/>
                <a:gd name="T7" fmla="*/ 0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82">
                  <a:moveTo>
                    <a:pt x="0" y="0"/>
                  </a:moveTo>
                  <a:lnTo>
                    <a:pt x="35" y="47"/>
                  </a:lnTo>
                  <a:lnTo>
                    <a:pt x="0" y="82"/>
                  </a:lnTo>
                  <a:lnTo>
                    <a:pt x="0" y="0"/>
                  </a:lnTo>
                  <a:close/>
                </a:path>
              </a:pathLst>
            </a:custGeom>
            <a:solidFill>
              <a:srgbClr val="000000"/>
            </a:solidFill>
            <a:ln w="0">
              <a:solidFill>
                <a:srgbClr val="000000"/>
              </a:solidFill>
              <a:prstDash val="solid"/>
              <a:round/>
              <a:headEnd/>
              <a:tailEnd/>
            </a:ln>
          </p:spPr>
          <p:txBody>
            <a:bodyPr/>
            <a:lstStyle/>
            <a:p>
              <a:endParaRPr lang="it-IT"/>
            </a:p>
          </p:txBody>
        </p:sp>
        <p:sp>
          <p:nvSpPr>
            <p:cNvPr id="10307" name="Freeform 8">
              <a:extLst>
                <a:ext uri="{FF2B5EF4-FFF2-40B4-BE49-F238E27FC236}">
                  <a16:creationId xmlns:a16="http://schemas.microsoft.com/office/drawing/2014/main" id="{55AA5719-2661-4FA4-9BD6-F2B3BCA71292}"/>
                </a:ext>
              </a:extLst>
            </p:cNvPr>
            <p:cNvSpPr>
              <a:spLocks noChangeAspect="1"/>
            </p:cNvSpPr>
            <p:nvPr/>
          </p:nvSpPr>
          <p:spPr bwMode="auto">
            <a:xfrm>
              <a:off x="4969" y="2480"/>
              <a:ext cx="24" cy="57"/>
            </a:xfrm>
            <a:custGeom>
              <a:avLst/>
              <a:gdLst>
                <a:gd name="T0" fmla="*/ 0 w 32"/>
                <a:gd name="T1" fmla="*/ 1 h 80"/>
                <a:gd name="T2" fmla="*/ 2 w 32"/>
                <a:gd name="T3" fmla="*/ 0 h 80"/>
                <a:gd name="T4" fmla="*/ 2 w 32"/>
                <a:gd name="T5" fmla="*/ 1 h 80"/>
                <a:gd name="T6" fmla="*/ 0 w 32"/>
                <a:gd name="T7" fmla="*/ 1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80">
                  <a:moveTo>
                    <a:pt x="0" y="28"/>
                  </a:moveTo>
                  <a:lnTo>
                    <a:pt x="32" y="0"/>
                  </a:lnTo>
                  <a:lnTo>
                    <a:pt x="32" y="80"/>
                  </a:lnTo>
                  <a:lnTo>
                    <a:pt x="0" y="28"/>
                  </a:lnTo>
                  <a:close/>
                </a:path>
              </a:pathLst>
            </a:custGeom>
            <a:solidFill>
              <a:srgbClr val="000000"/>
            </a:solidFill>
            <a:ln w="0">
              <a:solidFill>
                <a:srgbClr val="000000"/>
              </a:solidFill>
              <a:prstDash val="solid"/>
              <a:round/>
              <a:headEnd/>
              <a:tailEnd/>
            </a:ln>
          </p:spPr>
          <p:txBody>
            <a:bodyPr/>
            <a:lstStyle/>
            <a:p>
              <a:endParaRPr lang="it-IT"/>
            </a:p>
          </p:txBody>
        </p:sp>
        <p:sp>
          <p:nvSpPr>
            <p:cNvPr id="10308" name="Rectangle 9">
              <a:extLst>
                <a:ext uri="{FF2B5EF4-FFF2-40B4-BE49-F238E27FC236}">
                  <a16:creationId xmlns:a16="http://schemas.microsoft.com/office/drawing/2014/main" id="{07C721C8-4C04-4DF1-BE90-F76690774664}"/>
                </a:ext>
              </a:extLst>
            </p:cNvPr>
            <p:cNvSpPr>
              <a:spLocks noChangeAspect="1" noChangeArrowheads="1"/>
            </p:cNvSpPr>
            <p:nvPr/>
          </p:nvSpPr>
          <p:spPr bwMode="auto">
            <a:xfrm>
              <a:off x="4942" y="2566"/>
              <a:ext cx="66" cy="11"/>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0309" name="Rectangle 10">
              <a:extLst>
                <a:ext uri="{FF2B5EF4-FFF2-40B4-BE49-F238E27FC236}">
                  <a16:creationId xmlns:a16="http://schemas.microsoft.com/office/drawing/2014/main" id="{F7AF7D2C-4E7D-4E0B-8D6B-FDD4E4AFEC3F}"/>
                </a:ext>
              </a:extLst>
            </p:cNvPr>
            <p:cNvSpPr>
              <a:spLocks noChangeAspect="1" noChangeArrowheads="1"/>
            </p:cNvSpPr>
            <p:nvPr/>
          </p:nvSpPr>
          <p:spPr bwMode="auto">
            <a:xfrm>
              <a:off x="4936" y="2577"/>
              <a:ext cx="79" cy="22"/>
            </a:xfrm>
            <a:prstGeom prst="rect">
              <a:avLst/>
            </a:prstGeom>
            <a:solidFill>
              <a:srgbClr val="0000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0310" name="Freeform 11">
              <a:extLst>
                <a:ext uri="{FF2B5EF4-FFF2-40B4-BE49-F238E27FC236}">
                  <a16:creationId xmlns:a16="http://schemas.microsoft.com/office/drawing/2014/main" id="{6FC9C319-A028-4E3E-A57D-97D5EBB55D16}"/>
                </a:ext>
              </a:extLst>
            </p:cNvPr>
            <p:cNvSpPr>
              <a:spLocks noChangeAspect="1"/>
            </p:cNvSpPr>
            <p:nvPr/>
          </p:nvSpPr>
          <p:spPr bwMode="auto">
            <a:xfrm>
              <a:off x="4850" y="2596"/>
              <a:ext cx="123" cy="366"/>
            </a:xfrm>
            <a:custGeom>
              <a:avLst/>
              <a:gdLst>
                <a:gd name="T0" fmla="*/ 1 w 172"/>
                <a:gd name="T1" fmla="*/ 0 h 507"/>
                <a:gd name="T2" fmla="*/ 1 w 172"/>
                <a:gd name="T3" fmla="*/ 1 h 507"/>
                <a:gd name="T4" fmla="*/ 0 w 172"/>
                <a:gd name="T5" fmla="*/ 1 h 507"/>
                <a:gd name="T6" fmla="*/ 1 w 172"/>
                <a:gd name="T7" fmla="*/ 1 h 507"/>
                <a:gd name="T8" fmla="*/ 1 w 172"/>
                <a:gd name="T9" fmla="*/ 1 h 507"/>
                <a:gd name="T10" fmla="*/ 1 w 172"/>
                <a:gd name="T11" fmla="*/ 1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507">
                  <a:moveTo>
                    <a:pt x="119" y="0"/>
                  </a:moveTo>
                  <a:lnTo>
                    <a:pt x="1" y="460"/>
                  </a:lnTo>
                  <a:lnTo>
                    <a:pt x="0" y="507"/>
                  </a:lnTo>
                  <a:lnTo>
                    <a:pt x="11" y="507"/>
                  </a:lnTo>
                  <a:lnTo>
                    <a:pt x="14" y="474"/>
                  </a:lnTo>
                  <a:lnTo>
                    <a:pt x="172" y="5"/>
                  </a:lnTo>
                </a:path>
              </a:pathLst>
            </a:custGeom>
            <a:solidFill>
              <a:srgbClr val="FFCC66"/>
            </a:solidFill>
            <a:ln w="0">
              <a:solidFill>
                <a:srgbClr val="000000"/>
              </a:solidFill>
              <a:prstDash val="solid"/>
              <a:round/>
              <a:headEnd/>
              <a:tailEnd/>
            </a:ln>
          </p:spPr>
          <p:txBody>
            <a:bodyPr/>
            <a:lstStyle/>
            <a:p>
              <a:endParaRPr lang="it-IT"/>
            </a:p>
          </p:txBody>
        </p:sp>
        <p:sp>
          <p:nvSpPr>
            <p:cNvPr id="10311" name="Freeform 12">
              <a:extLst>
                <a:ext uri="{FF2B5EF4-FFF2-40B4-BE49-F238E27FC236}">
                  <a16:creationId xmlns:a16="http://schemas.microsoft.com/office/drawing/2014/main" id="{6B73F5F2-FF8A-4095-A06C-807D6292B0DE}"/>
                </a:ext>
              </a:extLst>
            </p:cNvPr>
            <p:cNvSpPr>
              <a:spLocks noChangeAspect="1"/>
            </p:cNvSpPr>
            <p:nvPr/>
          </p:nvSpPr>
          <p:spPr bwMode="auto">
            <a:xfrm>
              <a:off x="4983" y="2597"/>
              <a:ext cx="145" cy="360"/>
            </a:xfrm>
            <a:custGeom>
              <a:avLst/>
              <a:gdLst>
                <a:gd name="T0" fmla="*/ 1 w 201"/>
                <a:gd name="T1" fmla="*/ 0 h 501"/>
                <a:gd name="T2" fmla="*/ 1 w 201"/>
                <a:gd name="T3" fmla="*/ 1 h 501"/>
                <a:gd name="T4" fmla="*/ 1 w 201"/>
                <a:gd name="T5" fmla="*/ 1 h 501"/>
                <a:gd name="T6" fmla="*/ 1 w 201"/>
                <a:gd name="T7" fmla="*/ 1 h 501"/>
                <a:gd name="T8" fmla="*/ 1 w 201"/>
                <a:gd name="T9" fmla="*/ 1 h 501"/>
                <a:gd name="T10" fmla="*/ 0 w 201"/>
                <a:gd name="T11" fmla="*/ 0 h 5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 h="501">
                  <a:moveTo>
                    <a:pt x="43" y="0"/>
                  </a:moveTo>
                  <a:lnTo>
                    <a:pt x="201" y="445"/>
                  </a:lnTo>
                  <a:lnTo>
                    <a:pt x="201" y="501"/>
                  </a:lnTo>
                  <a:lnTo>
                    <a:pt x="192" y="501"/>
                  </a:lnTo>
                  <a:lnTo>
                    <a:pt x="188" y="459"/>
                  </a:lnTo>
                  <a:lnTo>
                    <a:pt x="0" y="0"/>
                  </a:lnTo>
                </a:path>
              </a:pathLst>
            </a:custGeom>
            <a:solidFill>
              <a:srgbClr val="FFCC66"/>
            </a:solidFill>
            <a:ln w="0">
              <a:solidFill>
                <a:srgbClr val="000000"/>
              </a:solidFill>
              <a:prstDash val="solid"/>
              <a:round/>
              <a:headEnd/>
              <a:tailEnd/>
            </a:ln>
          </p:spPr>
          <p:txBody>
            <a:bodyPr/>
            <a:lstStyle/>
            <a:p>
              <a:endParaRPr lang="it-IT"/>
            </a:p>
          </p:txBody>
        </p:sp>
        <p:sp>
          <p:nvSpPr>
            <p:cNvPr id="10312" name="Freeform 13">
              <a:extLst>
                <a:ext uri="{FF2B5EF4-FFF2-40B4-BE49-F238E27FC236}">
                  <a16:creationId xmlns:a16="http://schemas.microsoft.com/office/drawing/2014/main" id="{12DBB281-A0B7-46D7-BB8F-8832614F0423}"/>
                </a:ext>
              </a:extLst>
            </p:cNvPr>
            <p:cNvSpPr>
              <a:spLocks noChangeAspect="1"/>
            </p:cNvSpPr>
            <p:nvPr/>
          </p:nvSpPr>
          <p:spPr bwMode="auto">
            <a:xfrm>
              <a:off x="4936" y="2611"/>
              <a:ext cx="49" cy="268"/>
            </a:xfrm>
            <a:custGeom>
              <a:avLst/>
              <a:gdLst>
                <a:gd name="T0" fmla="*/ 1 w 69"/>
                <a:gd name="T1" fmla="*/ 1 h 375"/>
                <a:gd name="T2" fmla="*/ 0 w 69"/>
                <a:gd name="T3" fmla="*/ 1 h 375"/>
                <a:gd name="T4" fmla="*/ 1 w 69"/>
                <a:gd name="T5" fmla="*/ 1 h 375"/>
                <a:gd name="T6" fmla="*/ 1 w 69"/>
                <a:gd name="T7" fmla="*/ 1 h 375"/>
                <a:gd name="T8" fmla="*/ 1 w 69"/>
                <a:gd name="T9" fmla="*/ 0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75">
                  <a:moveTo>
                    <a:pt x="5" y="122"/>
                  </a:moveTo>
                  <a:lnTo>
                    <a:pt x="0" y="375"/>
                  </a:lnTo>
                  <a:lnTo>
                    <a:pt x="11" y="370"/>
                  </a:lnTo>
                  <a:lnTo>
                    <a:pt x="24" y="313"/>
                  </a:lnTo>
                  <a:lnTo>
                    <a:pt x="69" y="0"/>
                  </a:lnTo>
                </a:path>
              </a:pathLst>
            </a:custGeom>
            <a:solidFill>
              <a:srgbClr val="FFCC66"/>
            </a:solidFill>
            <a:ln w="0">
              <a:solidFill>
                <a:srgbClr val="000000"/>
              </a:solidFill>
              <a:prstDash val="solid"/>
              <a:round/>
              <a:headEnd/>
              <a:tailEnd/>
            </a:ln>
          </p:spPr>
          <p:txBody>
            <a:bodyPr/>
            <a:lstStyle/>
            <a:p>
              <a:endParaRPr lang="it-IT"/>
            </a:p>
          </p:txBody>
        </p:sp>
        <p:sp>
          <p:nvSpPr>
            <p:cNvPr id="10313" name="Freeform 14">
              <a:extLst>
                <a:ext uri="{FF2B5EF4-FFF2-40B4-BE49-F238E27FC236}">
                  <a16:creationId xmlns:a16="http://schemas.microsoft.com/office/drawing/2014/main" id="{17498626-BF30-44D3-8431-6BBB00388B8D}"/>
                </a:ext>
              </a:extLst>
            </p:cNvPr>
            <p:cNvSpPr>
              <a:spLocks noChangeAspect="1"/>
            </p:cNvSpPr>
            <p:nvPr/>
          </p:nvSpPr>
          <p:spPr bwMode="auto">
            <a:xfrm>
              <a:off x="4954" y="2547"/>
              <a:ext cx="35" cy="19"/>
            </a:xfrm>
            <a:custGeom>
              <a:avLst/>
              <a:gdLst>
                <a:gd name="T0" fmla="*/ 0 w 48"/>
                <a:gd name="T1" fmla="*/ 2 h 25"/>
                <a:gd name="T2" fmla="*/ 0 w 48"/>
                <a:gd name="T3" fmla="*/ 2 h 25"/>
                <a:gd name="T4" fmla="*/ 1 w 48"/>
                <a:gd name="T5" fmla="*/ 2 h 25"/>
                <a:gd name="T6" fmla="*/ 1 w 48"/>
                <a:gd name="T7" fmla="*/ 0 h 25"/>
                <a:gd name="T8" fmla="*/ 1 w 48"/>
                <a:gd name="T9" fmla="*/ 0 h 25"/>
                <a:gd name="T10" fmla="*/ 1 w 48"/>
                <a:gd name="T11" fmla="*/ 2 h 25"/>
                <a:gd name="T12" fmla="*/ 1 w 48"/>
                <a:gd name="T13" fmla="*/ 2 h 25"/>
                <a:gd name="T14" fmla="*/ 1 w 48"/>
                <a:gd name="T15" fmla="*/ 2 h 25"/>
                <a:gd name="T16" fmla="*/ 0 w 48"/>
                <a:gd name="T17" fmla="*/ 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5">
                  <a:moveTo>
                    <a:pt x="0" y="25"/>
                  </a:moveTo>
                  <a:lnTo>
                    <a:pt x="0" y="17"/>
                  </a:lnTo>
                  <a:lnTo>
                    <a:pt x="10" y="17"/>
                  </a:lnTo>
                  <a:lnTo>
                    <a:pt x="10" y="0"/>
                  </a:lnTo>
                  <a:lnTo>
                    <a:pt x="35" y="0"/>
                  </a:lnTo>
                  <a:lnTo>
                    <a:pt x="35" y="16"/>
                  </a:lnTo>
                  <a:lnTo>
                    <a:pt x="47" y="16"/>
                  </a:lnTo>
                  <a:lnTo>
                    <a:pt x="48" y="25"/>
                  </a:lnTo>
                  <a:lnTo>
                    <a:pt x="0" y="25"/>
                  </a:lnTo>
                  <a:close/>
                </a:path>
              </a:pathLst>
            </a:custGeom>
            <a:solidFill>
              <a:srgbClr val="CCCC00"/>
            </a:solidFill>
            <a:ln w="0">
              <a:solidFill>
                <a:srgbClr val="000000"/>
              </a:solidFill>
              <a:prstDash val="solid"/>
              <a:round/>
              <a:headEnd/>
              <a:tailEnd/>
            </a:ln>
          </p:spPr>
          <p:txBody>
            <a:bodyPr/>
            <a:lstStyle/>
            <a:p>
              <a:endParaRPr lang="it-IT"/>
            </a:p>
          </p:txBody>
        </p:sp>
        <p:sp>
          <p:nvSpPr>
            <p:cNvPr id="10314" name="Line 15">
              <a:extLst>
                <a:ext uri="{FF2B5EF4-FFF2-40B4-BE49-F238E27FC236}">
                  <a16:creationId xmlns:a16="http://schemas.microsoft.com/office/drawing/2014/main" id="{E7F802F0-12C5-4FEB-B5DA-71D83C5DCF38}"/>
                </a:ext>
              </a:extLst>
            </p:cNvPr>
            <p:cNvSpPr>
              <a:spLocks noChangeAspect="1" noChangeShapeType="1"/>
            </p:cNvSpPr>
            <p:nvPr/>
          </p:nvSpPr>
          <p:spPr bwMode="auto">
            <a:xfrm>
              <a:off x="4969" y="2531"/>
              <a:ext cx="2" cy="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315" name="Line 16">
              <a:extLst>
                <a:ext uri="{FF2B5EF4-FFF2-40B4-BE49-F238E27FC236}">
                  <a16:creationId xmlns:a16="http://schemas.microsoft.com/office/drawing/2014/main" id="{9DF613A6-6B55-4BF2-BE19-9C3F60F7AD4D}"/>
                </a:ext>
              </a:extLst>
            </p:cNvPr>
            <p:cNvSpPr>
              <a:spLocks noChangeAspect="1" noChangeShapeType="1"/>
            </p:cNvSpPr>
            <p:nvPr/>
          </p:nvSpPr>
          <p:spPr bwMode="auto">
            <a:xfrm flipH="1">
              <a:off x="4976" y="2599"/>
              <a:ext cx="2" cy="277"/>
            </a:xfrm>
            <a:prstGeom prst="line">
              <a:avLst/>
            </a:prstGeom>
            <a:noFill/>
            <a:ln w="0">
              <a:solidFill>
                <a:srgbClr val="FF66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316" name="Freeform 19">
              <a:extLst>
                <a:ext uri="{FF2B5EF4-FFF2-40B4-BE49-F238E27FC236}">
                  <a16:creationId xmlns:a16="http://schemas.microsoft.com/office/drawing/2014/main" id="{CC7CD041-BD3F-488C-8D1A-F5FD6BE13E6C}"/>
                </a:ext>
              </a:extLst>
            </p:cNvPr>
            <p:cNvSpPr>
              <a:spLocks noChangeAspect="1"/>
            </p:cNvSpPr>
            <p:nvPr/>
          </p:nvSpPr>
          <p:spPr bwMode="auto">
            <a:xfrm>
              <a:off x="4969" y="2862"/>
              <a:ext cx="19" cy="38"/>
            </a:xfrm>
            <a:custGeom>
              <a:avLst/>
              <a:gdLst>
                <a:gd name="T0" fmla="*/ 0 w 26"/>
                <a:gd name="T1" fmla="*/ 0 h 53"/>
                <a:gd name="T2" fmla="*/ 1 w 26"/>
                <a:gd name="T3" fmla="*/ 0 h 53"/>
                <a:gd name="T4" fmla="*/ 1 w 26"/>
                <a:gd name="T5" fmla="*/ 1 h 53"/>
                <a:gd name="T6" fmla="*/ 1 w 26"/>
                <a:gd name="T7" fmla="*/ 1 h 53"/>
                <a:gd name="T8" fmla="*/ 0 w 26"/>
                <a:gd name="T9" fmla="*/ 1 h 53"/>
                <a:gd name="T10" fmla="*/ 0 w 26"/>
                <a:gd name="T11" fmla="*/ 0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53">
                  <a:moveTo>
                    <a:pt x="0" y="0"/>
                  </a:moveTo>
                  <a:lnTo>
                    <a:pt x="26" y="0"/>
                  </a:lnTo>
                  <a:lnTo>
                    <a:pt x="26" y="39"/>
                  </a:lnTo>
                  <a:lnTo>
                    <a:pt x="15" y="53"/>
                  </a:lnTo>
                  <a:lnTo>
                    <a:pt x="0" y="39"/>
                  </a:lnTo>
                  <a:lnTo>
                    <a:pt x="0" y="0"/>
                  </a:lnTo>
                  <a:close/>
                </a:path>
              </a:pathLst>
            </a:custGeom>
            <a:solidFill>
              <a:srgbClr val="FF66FF"/>
            </a:solidFill>
            <a:ln w="0">
              <a:solidFill>
                <a:srgbClr val="000000"/>
              </a:solidFill>
              <a:prstDash val="solid"/>
              <a:round/>
              <a:headEnd/>
              <a:tailEnd/>
            </a:ln>
          </p:spPr>
          <p:txBody>
            <a:bodyPr/>
            <a:lstStyle/>
            <a:p>
              <a:endParaRPr lang="it-IT"/>
            </a:p>
          </p:txBody>
        </p:sp>
      </p:grpSp>
      <p:sp>
        <p:nvSpPr>
          <p:cNvPr id="10248" name="Freeform 94">
            <a:extLst>
              <a:ext uri="{FF2B5EF4-FFF2-40B4-BE49-F238E27FC236}">
                <a16:creationId xmlns:a16="http://schemas.microsoft.com/office/drawing/2014/main" id="{3A438E19-0E1A-4CCA-BA68-9A1B9C59067C}"/>
              </a:ext>
            </a:extLst>
          </p:cNvPr>
          <p:cNvSpPr>
            <a:spLocks noChangeAspect="1"/>
          </p:cNvSpPr>
          <p:nvPr/>
        </p:nvSpPr>
        <p:spPr bwMode="auto">
          <a:xfrm rot="600000">
            <a:off x="2352676" y="4854576"/>
            <a:ext cx="187325" cy="131763"/>
          </a:xfrm>
          <a:custGeom>
            <a:avLst/>
            <a:gdLst>
              <a:gd name="T0" fmla="*/ 0 w 164"/>
              <a:gd name="T1" fmla="*/ 2147483646 h 115"/>
              <a:gd name="T2" fmla="*/ 2147483646 w 164"/>
              <a:gd name="T3" fmla="*/ 0 h 115"/>
              <a:gd name="T4" fmla="*/ 2147483646 w 164"/>
              <a:gd name="T5" fmla="*/ 2147483646 h 115"/>
              <a:gd name="T6" fmla="*/ 2147483646 w 164"/>
              <a:gd name="T7" fmla="*/ 2147483646 h 115"/>
              <a:gd name="T8" fmla="*/ 2147483646 w 164"/>
              <a:gd name="T9" fmla="*/ 2147483646 h 115"/>
              <a:gd name="T10" fmla="*/ 0 w 164"/>
              <a:gd name="T11" fmla="*/ 2147483646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15">
                <a:moveTo>
                  <a:pt x="0" y="80"/>
                </a:moveTo>
                <a:lnTo>
                  <a:pt x="142" y="0"/>
                </a:lnTo>
                <a:lnTo>
                  <a:pt x="164" y="38"/>
                </a:lnTo>
                <a:lnTo>
                  <a:pt x="22" y="115"/>
                </a:lnTo>
                <a:lnTo>
                  <a:pt x="6" y="110"/>
                </a:lnTo>
                <a:lnTo>
                  <a:pt x="0" y="80"/>
                </a:lnTo>
                <a:close/>
              </a:path>
            </a:pathLst>
          </a:custGeom>
          <a:solidFill>
            <a:srgbClr val="CC9900"/>
          </a:solidFill>
          <a:ln w="0">
            <a:solidFill>
              <a:srgbClr val="000000"/>
            </a:solidFill>
            <a:prstDash val="solid"/>
            <a:round/>
            <a:headEnd/>
            <a:tailEnd/>
          </a:ln>
        </p:spPr>
        <p:txBody>
          <a:bodyPr/>
          <a:lstStyle/>
          <a:p>
            <a:endParaRPr lang="it-IT"/>
          </a:p>
        </p:txBody>
      </p:sp>
      <p:grpSp>
        <p:nvGrpSpPr>
          <p:cNvPr id="10249" name="Gruppo 3">
            <a:extLst>
              <a:ext uri="{FF2B5EF4-FFF2-40B4-BE49-F238E27FC236}">
                <a16:creationId xmlns:a16="http://schemas.microsoft.com/office/drawing/2014/main" id="{F2D9A968-BE50-4545-B262-169B5496E160}"/>
              </a:ext>
            </a:extLst>
          </p:cNvPr>
          <p:cNvGrpSpPr>
            <a:grpSpLocks/>
          </p:cNvGrpSpPr>
          <p:nvPr/>
        </p:nvGrpSpPr>
        <p:grpSpPr bwMode="auto">
          <a:xfrm>
            <a:off x="2251076" y="4906964"/>
            <a:ext cx="441325" cy="917575"/>
            <a:chOff x="611560" y="3500496"/>
            <a:chExt cx="441326" cy="917194"/>
          </a:xfrm>
        </p:grpSpPr>
        <p:cxnSp>
          <p:nvCxnSpPr>
            <p:cNvPr id="3" name="Connettore 1 2">
              <a:extLst>
                <a:ext uri="{FF2B5EF4-FFF2-40B4-BE49-F238E27FC236}">
                  <a16:creationId xmlns:a16="http://schemas.microsoft.com/office/drawing/2014/main" id="{ED32301A-C8C7-4AE9-BC05-82399433E33E}"/>
                </a:ext>
              </a:extLst>
            </p:cNvPr>
            <p:cNvCxnSpPr/>
            <p:nvPr/>
          </p:nvCxnSpPr>
          <p:spPr>
            <a:xfrm flipH="1">
              <a:off x="775073" y="3760738"/>
              <a:ext cx="0" cy="34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Connettore 1 175">
              <a:extLst>
                <a:ext uri="{FF2B5EF4-FFF2-40B4-BE49-F238E27FC236}">
                  <a16:creationId xmlns:a16="http://schemas.microsoft.com/office/drawing/2014/main" id="{EEAE3FBD-ADB8-4913-B23B-2DC0DEC82572}"/>
                </a:ext>
              </a:extLst>
            </p:cNvPr>
            <p:cNvCxnSpPr/>
            <p:nvPr/>
          </p:nvCxnSpPr>
          <p:spPr>
            <a:xfrm flipH="1">
              <a:off x="846511" y="3757564"/>
              <a:ext cx="0" cy="36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95" name="Rectangle 9">
              <a:extLst>
                <a:ext uri="{FF2B5EF4-FFF2-40B4-BE49-F238E27FC236}">
                  <a16:creationId xmlns:a16="http://schemas.microsoft.com/office/drawing/2014/main" id="{6CA020C7-46F0-4D86-98AD-D8F123FE2B5F}"/>
                </a:ext>
              </a:extLst>
            </p:cNvPr>
            <p:cNvSpPr>
              <a:spLocks noChangeAspect="1" noChangeArrowheads="1"/>
            </p:cNvSpPr>
            <p:nvPr/>
          </p:nvSpPr>
          <p:spPr bwMode="auto">
            <a:xfrm>
              <a:off x="757610" y="3755759"/>
              <a:ext cx="104775" cy="17463"/>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0296" name="Freeform 11">
              <a:extLst>
                <a:ext uri="{FF2B5EF4-FFF2-40B4-BE49-F238E27FC236}">
                  <a16:creationId xmlns:a16="http://schemas.microsoft.com/office/drawing/2014/main" id="{62CD2383-E362-4F22-8B75-D545819142A4}"/>
                </a:ext>
              </a:extLst>
            </p:cNvPr>
            <p:cNvSpPr>
              <a:spLocks noChangeAspect="1"/>
            </p:cNvSpPr>
            <p:nvPr/>
          </p:nvSpPr>
          <p:spPr bwMode="auto">
            <a:xfrm>
              <a:off x="611560" y="3836665"/>
              <a:ext cx="195263" cy="581025"/>
            </a:xfrm>
            <a:custGeom>
              <a:avLst/>
              <a:gdLst>
                <a:gd name="T0" fmla="*/ 2147483646 w 172"/>
                <a:gd name="T1" fmla="*/ 0 h 507"/>
                <a:gd name="T2" fmla="*/ 2147483646 w 172"/>
                <a:gd name="T3" fmla="*/ 2147483646 h 507"/>
                <a:gd name="T4" fmla="*/ 0 w 172"/>
                <a:gd name="T5" fmla="*/ 2147483646 h 507"/>
                <a:gd name="T6" fmla="*/ 2147483646 w 172"/>
                <a:gd name="T7" fmla="*/ 2147483646 h 507"/>
                <a:gd name="T8" fmla="*/ 2147483646 w 172"/>
                <a:gd name="T9" fmla="*/ 2147483646 h 507"/>
                <a:gd name="T10" fmla="*/ 2147483646 w 172"/>
                <a:gd name="T11" fmla="*/ 2147483646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507">
                  <a:moveTo>
                    <a:pt x="119" y="0"/>
                  </a:moveTo>
                  <a:lnTo>
                    <a:pt x="1" y="460"/>
                  </a:lnTo>
                  <a:lnTo>
                    <a:pt x="0" y="507"/>
                  </a:lnTo>
                  <a:lnTo>
                    <a:pt x="11" y="507"/>
                  </a:lnTo>
                  <a:lnTo>
                    <a:pt x="14" y="474"/>
                  </a:lnTo>
                  <a:lnTo>
                    <a:pt x="172" y="5"/>
                  </a:lnTo>
                </a:path>
              </a:pathLst>
            </a:custGeom>
            <a:solidFill>
              <a:srgbClr val="FFCC66"/>
            </a:solidFill>
            <a:ln w="0">
              <a:solidFill>
                <a:srgbClr val="000000"/>
              </a:solidFill>
              <a:prstDash val="solid"/>
              <a:round/>
              <a:headEnd/>
              <a:tailEnd/>
            </a:ln>
          </p:spPr>
          <p:txBody>
            <a:bodyPr/>
            <a:lstStyle/>
            <a:p>
              <a:endParaRPr lang="it-IT"/>
            </a:p>
          </p:txBody>
        </p:sp>
        <p:sp>
          <p:nvSpPr>
            <p:cNvPr id="10297" name="Freeform 12">
              <a:extLst>
                <a:ext uri="{FF2B5EF4-FFF2-40B4-BE49-F238E27FC236}">
                  <a16:creationId xmlns:a16="http://schemas.microsoft.com/office/drawing/2014/main" id="{D084AF41-20A9-40E5-9AF0-7A5AA50A5B6D}"/>
                </a:ext>
              </a:extLst>
            </p:cNvPr>
            <p:cNvSpPr>
              <a:spLocks noChangeAspect="1"/>
            </p:cNvSpPr>
            <p:nvPr/>
          </p:nvSpPr>
          <p:spPr bwMode="auto">
            <a:xfrm>
              <a:off x="822698" y="3838252"/>
              <a:ext cx="230188" cy="571500"/>
            </a:xfrm>
            <a:custGeom>
              <a:avLst/>
              <a:gdLst>
                <a:gd name="T0" fmla="*/ 2147483646 w 201"/>
                <a:gd name="T1" fmla="*/ 0 h 501"/>
                <a:gd name="T2" fmla="*/ 2147483646 w 201"/>
                <a:gd name="T3" fmla="*/ 2147483646 h 501"/>
                <a:gd name="T4" fmla="*/ 2147483646 w 201"/>
                <a:gd name="T5" fmla="*/ 2147483646 h 501"/>
                <a:gd name="T6" fmla="*/ 2147483646 w 201"/>
                <a:gd name="T7" fmla="*/ 2147483646 h 501"/>
                <a:gd name="T8" fmla="*/ 2147483646 w 201"/>
                <a:gd name="T9" fmla="*/ 2147483646 h 501"/>
                <a:gd name="T10" fmla="*/ 0 w 201"/>
                <a:gd name="T11" fmla="*/ 0 h 5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 h="501">
                  <a:moveTo>
                    <a:pt x="43" y="0"/>
                  </a:moveTo>
                  <a:lnTo>
                    <a:pt x="201" y="445"/>
                  </a:lnTo>
                  <a:lnTo>
                    <a:pt x="201" y="501"/>
                  </a:lnTo>
                  <a:lnTo>
                    <a:pt x="192" y="501"/>
                  </a:lnTo>
                  <a:lnTo>
                    <a:pt x="188" y="459"/>
                  </a:lnTo>
                  <a:lnTo>
                    <a:pt x="0" y="0"/>
                  </a:lnTo>
                </a:path>
              </a:pathLst>
            </a:custGeom>
            <a:solidFill>
              <a:srgbClr val="FFCC66"/>
            </a:solidFill>
            <a:ln w="0">
              <a:solidFill>
                <a:srgbClr val="000000"/>
              </a:solidFill>
              <a:prstDash val="solid"/>
              <a:round/>
              <a:headEnd/>
              <a:tailEnd/>
            </a:ln>
          </p:spPr>
          <p:txBody>
            <a:bodyPr/>
            <a:lstStyle/>
            <a:p>
              <a:endParaRPr lang="it-IT"/>
            </a:p>
          </p:txBody>
        </p:sp>
        <p:sp>
          <p:nvSpPr>
            <p:cNvPr id="10298" name="Freeform 13">
              <a:extLst>
                <a:ext uri="{FF2B5EF4-FFF2-40B4-BE49-F238E27FC236}">
                  <a16:creationId xmlns:a16="http://schemas.microsoft.com/office/drawing/2014/main" id="{21B4B33A-6379-42FD-9EBE-FCDA0A3C214A}"/>
                </a:ext>
              </a:extLst>
            </p:cNvPr>
            <p:cNvSpPr>
              <a:spLocks noChangeAspect="1"/>
            </p:cNvSpPr>
            <p:nvPr/>
          </p:nvSpPr>
          <p:spPr bwMode="auto">
            <a:xfrm>
              <a:off x="748085" y="3860477"/>
              <a:ext cx="77788" cy="425450"/>
            </a:xfrm>
            <a:custGeom>
              <a:avLst/>
              <a:gdLst>
                <a:gd name="T0" fmla="*/ 2147483646 w 69"/>
                <a:gd name="T1" fmla="*/ 2147483646 h 375"/>
                <a:gd name="T2" fmla="*/ 0 w 69"/>
                <a:gd name="T3" fmla="*/ 2147483646 h 375"/>
                <a:gd name="T4" fmla="*/ 2147483646 w 69"/>
                <a:gd name="T5" fmla="*/ 2147483646 h 375"/>
                <a:gd name="T6" fmla="*/ 2147483646 w 69"/>
                <a:gd name="T7" fmla="*/ 2147483646 h 375"/>
                <a:gd name="T8" fmla="*/ 2147483646 w 69"/>
                <a:gd name="T9" fmla="*/ 0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75">
                  <a:moveTo>
                    <a:pt x="5" y="122"/>
                  </a:moveTo>
                  <a:lnTo>
                    <a:pt x="0" y="375"/>
                  </a:lnTo>
                  <a:lnTo>
                    <a:pt x="11" y="370"/>
                  </a:lnTo>
                  <a:lnTo>
                    <a:pt x="24" y="313"/>
                  </a:lnTo>
                  <a:lnTo>
                    <a:pt x="69" y="0"/>
                  </a:lnTo>
                </a:path>
              </a:pathLst>
            </a:custGeom>
            <a:solidFill>
              <a:srgbClr val="FFCC66"/>
            </a:solidFill>
            <a:ln w="0">
              <a:solidFill>
                <a:srgbClr val="000000"/>
              </a:solidFill>
              <a:prstDash val="solid"/>
              <a:round/>
              <a:headEnd/>
              <a:tailEnd/>
            </a:ln>
          </p:spPr>
          <p:txBody>
            <a:bodyPr/>
            <a:lstStyle/>
            <a:p>
              <a:endParaRPr lang="it-IT"/>
            </a:p>
          </p:txBody>
        </p:sp>
        <p:sp>
          <p:nvSpPr>
            <p:cNvPr id="10299" name="Rectangle 97">
              <a:extLst>
                <a:ext uri="{FF2B5EF4-FFF2-40B4-BE49-F238E27FC236}">
                  <a16:creationId xmlns:a16="http://schemas.microsoft.com/office/drawing/2014/main" id="{28F7E559-3E92-484D-A04D-3CC16C7DA851}"/>
                </a:ext>
              </a:extLst>
            </p:cNvPr>
            <p:cNvSpPr>
              <a:spLocks noChangeAspect="1" noChangeArrowheads="1"/>
            </p:cNvSpPr>
            <p:nvPr/>
          </p:nvSpPr>
          <p:spPr bwMode="auto">
            <a:xfrm>
              <a:off x="737580" y="3675407"/>
              <a:ext cx="137233" cy="57160"/>
            </a:xfrm>
            <a:prstGeom prst="rect">
              <a:avLst/>
            </a:prstGeom>
            <a:solidFill>
              <a:srgbClr val="33CC33"/>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0300" name="Freeform 95">
              <a:extLst>
                <a:ext uri="{FF2B5EF4-FFF2-40B4-BE49-F238E27FC236}">
                  <a16:creationId xmlns:a16="http://schemas.microsoft.com/office/drawing/2014/main" id="{DA048C01-AE62-412C-ACA9-DE0A1FBAEFC1}"/>
                </a:ext>
              </a:extLst>
            </p:cNvPr>
            <p:cNvSpPr>
              <a:spLocks noChangeAspect="1"/>
            </p:cNvSpPr>
            <p:nvPr/>
          </p:nvSpPr>
          <p:spPr bwMode="auto">
            <a:xfrm>
              <a:off x="755576" y="3551940"/>
              <a:ext cx="43838" cy="123846"/>
            </a:xfrm>
            <a:custGeom>
              <a:avLst/>
              <a:gdLst>
                <a:gd name="T0" fmla="*/ 0 w 38"/>
                <a:gd name="T1" fmla="*/ 2147483646 h 110"/>
                <a:gd name="T2" fmla="*/ 0 w 38"/>
                <a:gd name="T3" fmla="*/ 2147483646 h 110"/>
                <a:gd name="T4" fmla="*/ 2147483646 w 38"/>
                <a:gd name="T5" fmla="*/ 2147483646 h 110"/>
                <a:gd name="T6" fmla="*/ 2147483646 w 38"/>
                <a:gd name="T7" fmla="*/ 0 h 110"/>
                <a:gd name="T8" fmla="*/ 0 w 38"/>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10">
                  <a:moveTo>
                    <a:pt x="0" y="22"/>
                  </a:moveTo>
                  <a:lnTo>
                    <a:pt x="0" y="108"/>
                  </a:lnTo>
                  <a:lnTo>
                    <a:pt x="38" y="110"/>
                  </a:lnTo>
                  <a:lnTo>
                    <a:pt x="38" y="0"/>
                  </a:lnTo>
                  <a:lnTo>
                    <a:pt x="0" y="22"/>
                  </a:lnTo>
                  <a:close/>
                </a:path>
              </a:pathLst>
            </a:custGeom>
            <a:solidFill>
              <a:srgbClr val="33CC33"/>
            </a:solidFill>
            <a:ln w="0">
              <a:solidFill>
                <a:srgbClr val="000000"/>
              </a:solidFill>
              <a:prstDash val="solid"/>
              <a:round/>
              <a:headEnd/>
              <a:tailEnd/>
            </a:ln>
          </p:spPr>
          <p:txBody>
            <a:bodyPr/>
            <a:lstStyle/>
            <a:p>
              <a:endParaRPr lang="it-IT"/>
            </a:p>
          </p:txBody>
        </p:sp>
        <p:sp>
          <p:nvSpPr>
            <p:cNvPr id="10301" name="Freeform 96">
              <a:extLst>
                <a:ext uri="{FF2B5EF4-FFF2-40B4-BE49-F238E27FC236}">
                  <a16:creationId xmlns:a16="http://schemas.microsoft.com/office/drawing/2014/main" id="{52A0866B-0046-4223-BF72-8503A98B43E0}"/>
                </a:ext>
              </a:extLst>
            </p:cNvPr>
            <p:cNvSpPr>
              <a:spLocks noChangeAspect="1"/>
            </p:cNvSpPr>
            <p:nvPr/>
          </p:nvSpPr>
          <p:spPr bwMode="auto">
            <a:xfrm>
              <a:off x="789884" y="3500496"/>
              <a:ext cx="43838" cy="224827"/>
            </a:xfrm>
            <a:custGeom>
              <a:avLst/>
              <a:gdLst>
                <a:gd name="T0" fmla="*/ 2147483646 w 38"/>
                <a:gd name="T1" fmla="*/ 2147483646 h 194"/>
                <a:gd name="T2" fmla="*/ 0 w 38"/>
                <a:gd name="T3" fmla="*/ 2147483646 h 194"/>
                <a:gd name="T4" fmla="*/ 2147483646 w 38"/>
                <a:gd name="T5" fmla="*/ 2147483646 h 194"/>
                <a:gd name="T6" fmla="*/ 2147483646 w 38"/>
                <a:gd name="T7" fmla="*/ 0 h 194"/>
                <a:gd name="T8" fmla="*/ 2147483646 w 38"/>
                <a:gd name="T9" fmla="*/ 2147483646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94">
                  <a:moveTo>
                    <a:pt x="2" y="14"/>
                  </a:moveTo>
                  <a:lnTo>
                    <a:pt x="0" y="194"/>
                  </a:lnTo>
                  <a:lnTo>
                    <a:pt x="38" y="194"/>
                  </a:lnTo>
                  <a:lnTo>
                    <a:pt x="38" y="0"/>
                  </a:lnTo>
                  <a:lnTo>
                    <a:pt x="2" y="14"/>
                  </a:lnTo>
                  <a:close/>
                </a:path>
              </a:pathLst>
            </a:custGeom>
            <a:solidFill>
              <a:srgbClr val="33CC33"/>
            </a:solidFill>
            <a:ln w="0">
              <a:solidFill>
                <a:srgbClr val="000000"/>
              </a:solidFill>
              <a:prstDash val="solid"/>
              <a:round/>
              <a:headEnd/>
              <a:tailEnd/>
            </a:ln>
          </p:spPr>
          <p:txBody>
            <a:bodyPr/>
            <a:lstStyle/>
            <a:p>
              <a:endParaRPr lang="it-IT"/>
            </a:p>
          </p:txBody>
        </p:sp>
        <p:sp>
          <p:nvSpPr>
            <p:cNvPr id="10302" name="Rectangle 92">
              <a:extLst>
                <a:ext uri="{FF2B5EF4-FFF2-40B4-BE49-F238E27FC236}">
                  <a16:creationId xmlns:a16="http://schemas.microsoft.com/office/drawing/2014/main" id="{854C7DBD-8816-4B95-B70C-6061A98DA057}"/>
                </a:ext>
              </a:extLst>
            </p:cNvPr>
            <p:cNvSpPr>
              <a:spLocks noChangeAspect="1" noChangeArrowheads="1"/>
            </p:cNvSpPr>
            <p:nvPr/>
          </p:nvSpPr>
          <p:spPr bwMode="auto">
            <a:xfrm>
              <a:off x="755576" y="3722478"/>
              <a:ext cx="101019" cy="28580"/>
            </a:xfrm>
            <a:prstGeom prst="rect">
              <a:avLst/>
            </a:prstGeom>
            <a:solidFill>
              <a:srgbClr val="CC99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0303" name="Rectangle 9">
              <a:extLst>
                <a:ext uri="{FF2B5EF4-FFF2-40B4-BE49-F238E27FC236}">
                  <a16:creationId xmlns:a16="http://schemas.microsoft.com/office/drawing/2014/main" id="{B565E51C-9106-4B86-BFF1-C3248986229A}"/>
                </a:ext>
              </a:extLst>
            </p:cNvPr>
            <p:cNvSpPr>
              <a:spLocks noChangeAspect="1" noChangeArrowheads="1"/>
            </p:cNvSpPr>
            <p:nvPr/>
          </p:nvSpPr>
          <p:spPr bwMode="auto">
            <a:xfrm>
              <a:off x="755576" y="3783493"/>
              <a:ext cx="104775" cy="17463"/>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0304" name="Rectangle 92">
              <a:extLst>
                <a:ext uri="{FF2B5EF4-FFF2-40B4-BE49-F238E27FC236}">
                  <a16:creationId xmlns:a16="http://schemas.microsoft.com/office/drawing/2014/main" id="{AA83FD91-5267-41BB-B15F-1250CA41D269}"/>
                </a:ext>
              </a:extLst>
            </p:cNvPr>
            <p:cNvSpPr>
              <a:spLocks noChangeAspect="1" noChangeArrowheads="1"/>
            </p:cNvSpPr>
            <p:nvPr/>
          </p:nvSpPr>
          <p:spPr bwMode="auto">
            <a:xfrm>
              <a:off x="735194" y="3800956"/>
              <a:ext cx="161599" cy="45719"/>
            </a:xfrm>
            <a:prstGeom prst="rect">
              <a:avLst/>
            </a:prstGeom>
            <a:solidFill>
              <a:srgbClr val="FFC0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grpSp>
      <p:sp>
        <p:nvSpPr>
          <p:cNvPr id="10250" name="Rectangle 52">
            <a:extLst>
              <a:ext uri="{FF2B5EF4-FFF2-40B4-BE49-F238E27FC236}">
                <a16:creationId xmlns:a16="http://schemas.microsoft.com/office/drawing/2014/main" id="{273DDD3B-6AFE-421F-B671-27BE728F861A}"/>
              </a:ext>
            </a:extLst>
          </p:cNvPr>
          <p:cNvSpPr>
            <a:spLocks noChangeArrowheads="1"/>
          </p:cNvSpPr>
          <p:nvPr/>
        </p:nvSpPr>
        <p:spPr bwMode="auto">
          <a:xfrm>
            <a:off x="1722439" y="5084763"/>
            <a:ext cx="4984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000"/>
              <a:t>hs</a:t>
            </a:r>
            <a:r>
              <a:rPr lang="it-IT" altLang="it-IT" sz="2000" baseline="-25000"/>
              <a:t>1</a:t>
            </a:r>
          </a:p>
        </p:txBody>
      </p:sp>
      <p:grpSp>
        <p:nvGrpSpPr>
          <p:cNvPr id="10251" name="Group 109">
            <a:extLst>
              <a:ext uri="{FF2B5EF4-FFF2-40B4-BE49-F238E27FC236}">
                <a16:creationId xmlns:a16="http://schemas.microsoft.com/office/drawing/2014/main" id="{C6B692D0-84BE-46F2-ADA9-1AFA97A210D6}"/>
              </a:ext>
            </a:extLst>
          </p:cNvPr>
          <p:cNvGrpSpPr>
            <a:grpSpLocks/>
          </p:cNvGrpSpPr>
          <p:nvPr/>
        </p:nvGrpSpPr>
        <p:grpSpPr bwMode="auto">
          <a:xfrm>
            <a:off x="1576388" y="3640138"/>
            <a:ext cx="254000" cy="774700"/>
            <a:chOff x="2802" y="1608"/>
            <a:chExt cx="160" cy="488"/>
          </a:xfrm>
        </p:grpSpPr>
        <p:sp>
          <p:nvSpPr>
            <p:cNvPr id="10273" name="Freeform 110">
              <a:extLst>
                <a:ext uri="{FF2B5EF4-FFF2-40B4-BE49-F238E27FC236}">
                  <a16:creationId xmlns:a16="http://schemas.microsoft.com/office/drawing/2014/main" id="{4FF429F8-2F90-4EC0-915E-B6571F33C301}"/>
                </a:ext>
              </a:extLst>
            </p:cNvPr>
            <p:cNvSpPr>
              <a:spLocks noChangeAspect="1"/>
            </p:cNvSpPr>
            <p:nvPr/>
          </p:nvSpPr>
          <p:spPr bwMode="auto">
            <a:xfrm>
              <a:off x="2810" y="1742"/>
              <a:ext cx="48" cy="350"/>
            </a:xfrm>
            <a:custGeom>
              <a:avLst/>
              <a:gdLst>
                <a:gd name="T0" fmla="*/ 332310 w 33"/>
                <a:gd name="T1" fmla="*/ 25192960 h 244"/>
                <a:gd name="T2" fmla="*/ 483360 w 33"/>
                <a:gd name="T3" fmla="*/ 23209491 h 244"/>
                <a:gd name="T4" fmla="*/ 0 w 33"/>
                <a:gd name="T5" fmla="*/ 21050724 h 244"/>
                <a:gd name="T6" fmla="*/ 1293539 w 33"/>
                <a:gd name="T7" fmla="*/ 18924849 h 244"/>
                <a:gd name="T8" fmla="*/ 1730631 w 33"/>
                <a:gd name="T9" fmla="*/ 15719026 h 244"/>
                <a:gd name="T10" fmla="*/ 1022646 w 33"/>
                <a:gd name="T11" fmla="*/ 13387345 h 244"/>
                <a:gd name="T12" fmla="*/ 1022646 w 33"/>
                <a:gd name="T13" fmla="*/ 2429334 h 244"/>
                <a:gd name="T14" fmla="*/ 4862004 w 33"/>
                <a:gd name="T15" fmla="*/ 0 h 244"/>
                <a:gd name="T16" fmla="*/ 5325818 w 33"/>
                <a:gd name="T17" fmla="*/ 13036834 h 244"/>
                <a:gd name="T18" fmla="*/ 5325818 w 33"/>
                <a:gd name="T19" fmla="*/ 15213033 h 244"/>
                <a:gd name="T20" fmla="*/ 4640116 w 33"/>
                <a:gd name="T21" fmla="*/ 19203159 h 244"/>
                <a:gd name="T22" fmla="*/ 4191599 w 33"/>
                <a:gd name="T23" fmla="*/ 20699288 h 244"/>
                <a:gd name="T24" fmla="*/ 1881511 w 33"/>
                <a:gd name="T25" fmla="*/ 24226583 h 244"/>
                <a:gd name="T26" fmla="*/ 332310 w 33"/>
                <a:gd name="T27" fmla="*/ 2519296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44">
                  <a:moveTo>
                    <a:pt x="2" y="244"/>
                  </a:moveTo>
                  <a:cubicBezTo>
                    <a:pt x="1" y="239"/>
                    <a:pt x="3" y="232"/>
                    <a:pt x="3" y="225"/>
                  </a:cubicBezTo>
                  <a:lnTo>
                    <a:pt x="0" y="204"/>
                  </a:lnTo>
                  <a:lnTo>
                    <a:pt x="8" y="183"/>
                  </a:lnTo>
                  <a:lnTo>
                    <a:pt x="11" y="153"/>
                  </a:lnTo>
                  <a:lnTo>
                    <a:pt x="6" y="130"/>
                  </a:lnTo>
                  <a:lnTo>
                    <a:pt x="6" y="24"/>
                  </a:lnTo>
                  <a:lnTo>
                    <a:pt x="30" y="0"/>
                  </a:lnTo>
                  <a:lnTo>
                    <a:pt x="33" y="126"/>
                  </a:lnTo>
                  <a:lnTo>
                    <a:pt x="33" y="147"/>
                  </a:lnTo>
                  <a:lnTo>
                    <a:pt x="29" y="186"/>
                  </a:lnTo>
                  <a:lnTo>
                    <a:pt x="26" y="201"/>
                  </a:lnTo>
                  <a:cubicBezTo>
                    <a:pt x="24" y="219"/>
                    <a:pt x="29" y="232"/>
                    <a:pt x="12" y="235"/>
                  </a:cubicBezTo>
                  <a:cubicBezTo>
                    <a:pt x="10" y="238"/>
                    <a:pt x="6" y="244"/>
                    <a:pt x="2" y="244"/>
                  </a:cubicBezTo>
                  <a:close/>
                </a:path>
              </a:pathLst>
            </a:custGeom>
            <a:gradFill rotWithShape="0">
              <a:gsLst>
                <a:gs pos="0">
                  <a:srgbClr val="CC9900"/>
                </a:gs>
                <a:gs pos="100000">
                  <a:srgbClr val="CC99FF"/>
                </a:gs>
              </a:gsLst>
              <a:lin ang="540000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74" name="Freeform 111">
              <a:extLst>
                <a:ext uri="{FF2B5EF4-FFF2-40B4-BE49-F238E27FC236}">
                  <a16:creationId xmlns:a16="http://schemas.microsoft.com/office/drawing/2014/main" id="{BFCD1C50-6355-45E3-8D0E-079976B4751D}"/>
                </a:ext>
              </a:extLst>
            </p:cNvPr>
            <p:cNvSpPr>
              <a:spLocks noChangeAspect="1"/>
            </p:cNvSpPr>
            <p:nvPr/>
          </p:nvSpPr>
          <p:spPr bwMode="auto">
            <a:xfrm>
              <a:off x="2845" y="1724"/>
              <a:ext cx="106" cy="352"/>
            </a:xfrm>
            <a:custGeom>
              <a:avLst/>
              <a:gdLst>
                <a:gd name="T0" fmla="*/ 0 w 74"/>
                <a:gd name="T1" fmla="*/ 28754055 h 244"/>
                <a:gd name="T2" fmla="*/ 640060 w 74"/>
                <a:gd name="T3" fmla="*/ 25981665 h 244"/>
                <a:gd name="T4" fmla="*/ 640060 w 74"/>
                <a:gd name="T5" fmla="*/ 21641378 h 244"/>
                <a:gd name="T6" fmla="*/ 1104302 w 74"/>
                <a:gd name="T7" fmla="*/ 18402348 h 244"/>
                <a:gd name="T8" fmla="*/ 916843 w 74"/>
                <a:gd name="T9" fmla="*/ 11258130 h 244"/>
                <a:gd name="T10" fmla="*/ 770928 w 74"/>
                <a:gd name="T11" fmla="*/ 1489129 h 244"/>
                <a:gd name="T12" fmla="*/ 3245714 w 74"/>
                <a:gd name="T13" fmla="*/ 0 h 244"/>
                <a:gd name="T14" fmla="*/ 7317767 w 74"/>
                <a:gd name="T15" fmla="*/ 1489129 h 244"/>
                <a:gd name="T16" fmla="*/ 7118780 w 74"/>
                <a:gd name="T17" fmla="*/ 16291969 h 244"/>
                <a:gd name="T18" fmla="*/ 7317767 w 74"/>
                <a:gd name="T19" fmla="*/ 22295213 h 244"/>
                <a:gd name="T20" fmla="*/ 5529242 w 74"/>
                <a:gd name="T21" fmla="*/ 26360684 h 244"/>
                <a:gd name="T22" fmla="*/ 3469423 w 74"/>
                <a:gd name="T23" fmla="*/ 28532172 h 244"/>
                <a:gd name="T24" fmla="*/ 1403048 w 74"/>
                <a:gd name="T25" fmla="*/ 29456503 h 244"/>
                <a:gd name="T26" fmla="*/ 640060 w 74"/>
                <a:gd name="T27" fmla="*/ 29712144 h 244"/>
                <a:gd name="T28" fmla="*/ 0 w 74"/>
                <a:gd name="T29" fmla="*/ 28754055 h 2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244">
                  <a:moveTo>
                    <a:pt x="0" y="232"/>
                  </a:moveTo>
                  <a:lnTo>
                    <a:pt x="6" y="210"/>
                  </a:lnTo>
                  <a:lnTo>
                    <a:pt x="6" y="175"/>
                  </a:lnTo>
                  <a:lnTo>
                    <a:pt x="11" y="148"/>
                  </a:lnTo>
                  <a:lnTo>
                    <a:pt x="9" y="91"/>
                  </a:lnTo>
                  <a:lnTo>
                    <a:pt x="8" y="12"/>
                  </a:lnTo>
                  <a:lnTo>
                    <a:pt x="33" y="0"/>
                  </a:lnTo>
                  <a:lnTo>
                    <a:pt x="74" y="12"/>
                  </a:lnTo>
                  <a:lnTo>
                    <a:pt x="72" y="132"/>
                  </a:lnTo>
                  <a:lnTo>
                    <a:pt x="74" y="180"/>
                  </a:lnTo>
                  <a:cubicBezTo>
                    <a:pt x="71" y="194"/>
                    <a:pt x="70" y="210"/>
                    <a:pt x="56" y="213"/>
                  </a:cubicBezTo>
                  <a:cubicBezTo>
                    <a:pt x="37" y="227"/>
                    <a:pt x="43" y="220"/>
                    <a:pt x="35" y="231"/>
                  </a:cubicBezTo>
                  <a:cubicBezTo>
                    <a:pt x="31" y="244"/>
                    <a:pt x="28" y="240"/>
                    <a:pt x="14" y="238"/>
                  </a:cubicBezTo>
                  <a:cubicBezTo>
                    <a:pt x="7" y="240"/>
                    <a:pt x="10" y="240"/>
                    <a:pt x="6" y="240"/>
                  </a:cubicBezTo>
                  <a:lnTo>
                    <a:pt x="0" y="232"/>
                  </a:lnTo>
                  <a:close/>
                </a:path>
              </a:pathLst>
            </a:custGeom>
            <a:gradFill rotWithShape="0">
              <a:gsLst>
                <a:gs pos="0">
                  <a:srgbClr val="CC9900"/>
                </a:gs>
                <a:gs pos="100000">
                  <a:srgbClr val="CC99FF"/>
                </a:gs>
              </a:gsLst>
              <a:lin ang="540000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75" name="Freeform 112">
              <a:extLst>
                <a:ext uri="{FF2B5EF4-FFF2-40B4-BE49-F238E27FC236}">
                  <a16:creationId xmlns:a16="http://schemas.microsoft.com/office/drawing/2014/main" id="{58E3620D-8082-430E-9D50-5CEBD7CC8739}"/>
                </a:ext>
              </a:extLst>
            </p:cNvPr>
            <p:cNvSpPr>
              <a:spLocks noChangeAspect="1"/>
            </p:cNvSpPr>
            <p:nvPr/>
          </p:nvSpPr>
          <p:spPr bwMode="auto">
            <a:xfrm>
              <a:off x="2846" y="1608"/>
              <a:ext cx="92" cy="78"/>
            </a:xfrm>
            <a:custGeom>
              <a:avLst/>
              <a:gdLst>
                <a:gd name="T0" fmla="*/ 46 w 93"/>
                <a:gd name="T1" fmla="*/ 0 h 78"/>
                <a:gd name="T2" fmla="*/ 0 w 93"/>
                <a:gd name="T3" fmla="*/ 78 h 78"/>
                <a:gd name="T4" fmla="*/ 61 w 93"/>
                <a:gd name="T5" fmla="*/ 78 h 78"/>
                <a:gd name="T6" fmla="*/ 46 w 93"/>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78">
                  <a:moveTo>
                    <a:pt x="46" y="0"/>
                  </a:moveTo>
                  <a:lnTo>
                    <a:pt x="0" y="78"/>
                  </a:lnTo>
                  <a:lnTo>
                    <a:pt x="93" y="78"/>
                  </a:lnTo>
                  <a:lnTo>
                    <a:pt x="46" y="0"/>
                  </a:lnTo>
                  <a:close/>
                </a:path>
              </a:pathLst>
            </a:custGeom>
            <a:solidFill>
              <a:srgbClr val="FF3399"/>
            </a:solidFill>
            <a:ln w="12700">
              <a:solidFill>
                <a:srgbClr val="FFFF00"/>
              </a:solidFill>
              <a:prstDash val="solid"/>
              <a:round/>
              <a:headEnd/>
              <a:tailEnd/>
            </a:ln>
          </p:spPr>
          <p:txBody>
            <a:bodyPr/>
            <a:lstStyle/>
            <a:p>
              <a:endParaRPr lang="it-IT"/>
            </a:p>
          </p:txBody>
        </p:sp>
        <p:sp>
          <p:nvSpPr>
            <p:cNvPr id="10276" name="Freeform 113">
              <a:extLst>
                <a:ext uri="{FF2B5EF4-FFF2-40B4-BE49-F238E27FC236}">
                  <a16:creationId xmlns:a16="http://schemas.microsoft.com/office/drawing/2014/main" id="{B5C1C868-C4F4-474A-8F08-C17A0FB8B7E9}"/>
                </a:ext>
              </a:extLst>
            </p:cNvPr>
            <p:cNvSpPr>
              <a:spLocks noChangeAspect="1"/>
            </p:cNvSpPr>
            <p:nvPr/>
          </p:nvSpPr>
          <p:spPr bwMode="auto">
            <a:xfrm>
              <a:off x="2802" y="1700"/>
              <a:ext cx="159" cy="65"/>
            </a:xfrm>
            <a:custGeom>
              <a:avLst/>
              <a:gdLst>
                <a:gd name="T0" fmla="*/ 0 w 223"/>
                <a:gd name="T1" fmla="*/ 1 h 91"/>
                <a:gd name="T2" fmla="*/ 1 w 223"/>
                <a:gd name="T3" fmla="*/ 1 h 91"/>
                <a:gd name="T4" fmla="*/ 1 w 223"/>
                <a:gd name="T5" fmla="*/ 0 h 91"/>
                <a:gd name="T6" fmla="*/ 1 w 223"/>
                <a:gd name="T7" fmla="*/ 1 h 91"/>
                <a:gd name="T8" fmla="*/ 1 w 223"/>
                <a:gd name="T9" fmla="*/ 1 h 91"/>
                <a:gd name="T10" fmla="*/ 1 w 223"/>
                <a:gd name="T11" fmla="*/ 1 h 91"/>
                <a:gd name="T12" fmla="*/ 1 w 223"/>
                <a:gd name="T13" fmla="*/ 1 h 91"/>
                <a:gd name="T14" fmla="*/ 1 w 223"/>
                <a:gd name="T15" fmla="*/ 1 h 91"/>
                <a:gd name="T16" fmla="*/ 0 w 223"/>
                <a:gd name="T17" fmla="*/ 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3" h="91">
                  <a:moveTo>
                    <a:pt x="0" y="86"/>
                  </a:moveTo>
                  <a:lnTo>
                    <a:pt x="72" y="14"/>
                  </a:lnTo>
                  <a:lnTo>
                    <a:pt x="129" y="0"/>
                  </a:lnTo>
                  <a:lnTo>
                    <a:pt x="223" y="43"/>
                  </a:lnTo>
                  <a:lnTo>
                    <a:pt x="206" y="62"/>
                  </a:lnTo>
                  <a:lnTo>
                    <a:pt x="120" y="37"/>
                  </a:lnTo>
                  <a:lnTo>
                    <a:pt x="77" y="51"/>
                  </a:lnTo>
                  <a:lnTo>
                    <a:pt x="29" y="91"/>
                  </a:lnTo>
                  <a:lnTo>
                    <a:pt x="0" y="86"/>
                  </a:lnTo>
                </a:path>
              </a:pathLst>
            </a:custGeom>
            <a:solidFill>
              <a:srgbClr val="CC6600"/>
            </a:solidFill>
            <a:ln w="0">
              <a:solidFill>
                <a:srgbClr val="000000"/>
              </a:solidFill>
              <a:prstDash val="solid"/>
              <a:round/>
              <a:headEnd/>
              <a:tailEnd/>
            </a:ln>
          </p:spPr>
          <p:txBody>
            <a:bodyPr/>
            <a:lstStyle/>
            <a:p>
              <a:endParaRPr lang="it-IT"/>
            </a:p>
          </p:txBody>
        </p:sp>
        <p:sp>
          <p:nvSpPr>
            <p:cNvPr id="10277" name="Freeform 114">
              <a:extLst>
                <a:ext uri="{FF2B5EF4-FFF2-40B4-BE49-F238E27FC236}">
                  <a16:creationId xmlns:a16="http://schemas.microsoft.com/office/drawing/2014/main" id="{3776B037-FA19-4C0B-90DC-A9B240E06E26}"/>
                </a:ext>
              </a:extLst>
            </p:cNvPr>
            <p:cNvSpPr>
              <a:spLocks noChangeAspect="1"/>
            </p:cNvSpPr>
            <p:nvPr/>
          </p:nvSpPr>
          <p:spPr bwMode="auto">
            <a:xfrm>
              <a:off x="2814" y="1921"/>
              <a:ext cx="148" cy="36"/>
            </a:xfrm>
            <a:custGeom>
              <a:avLst/>
              <a:gdLst>
                <a:gd name="T0" fmla="*/ 0 w 207"/>
                <a:gd name="T1" fmla="*/ 1 h 50"/>
                <a:gd name="T2" fmla="*/ 1 w 207"/>
                <a:gd name="T3" fmla="*/ 0 h 50"/>
                <a:gd name="T4" fmla="*/ 1 w 207"/>
                <a:gd name="T5" fmla="*/ 1 h 50"/>
                <a:gd name="T6" fmla="*/ 1 w 207"/>
                <a:gd name="T7" fmla="*/ 1 h 50"/>
                <a:gd name="T8" fmla="*/ 1 w 207"/>
                <a:gd name="T9" fmla="*/ 1 h 50"/>
                <a:gd name="T10" fmla="*/ 1 w 207"/>
                <a:gd name="T11" fmla="*/ 1 h 50"/>
                <a:gd name="T12" fmla="*/ 0 w 207"/>
                <a:gd name="T13" fmla="*/ 1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50">
                  <a:moveTo>
                    <a:pt x="0" y="24"/>
                  </a:moveTo>
                  <a:lnTo>
                    <a:pt x="63" y="0"/>
                  </a:lnTo>
                  <a:lnTo>
                    <a:pt x="207" y="5"/>
                  </a:lnTo>
                  <a:lnTo>
                    <a:pt x="207" y="31"/>
                  </a:lnTo>
                  <a:lnTo>
                    <a:pt x="68" y="20"/>
                  </a:lnTo>
                  <a:lnTo>
                    <a:pt x="1" y="50"/>
                  </a:lnTo>
                  <a:lnTo>
                    <a:pt x="0" y="24"/>
                  </a:lnTo>
                </a:path>
              </a:pathLst>
            </a:custGeom>
            <a:solidFill>
              <a:srgbClr val="CC6600"/>
            </a:solidFill>
            <a:ln w="0">
              <a:solidFill>
                <a:srgbClr val="000000"/>
              </a:solidFill>
              <a:prstDash val="solid"/>
              <a:round/>
              <a:headEnd/>
              <a:tailEnd/>
            </a:ln>
          </p:spPr>
          <p:txBody>
            <a:bodyPr/>
            <a:lstStyle/>
            <a:p>
              <a:endParaRPr lang="it-IT"/>
            </a:p>
          </p:txBody>
        </p:sp>
        <p:sp>
          <p:nvSpPr>
            <p:cNvPr id="10278" name="Line 115">
              <a:extLst>
                <a:ext uri="{FF2B5EF4-FFF2-40B4-BE49-F238E27FC236}">
                  <a16:creationId xmlns:a16="http://schemas.microsoft.com/office/drawing/2014/main" id="{E81B22CD-1B97-4F42-9044-0F19B46BB259}"/>
                </a:ext>
              </a:extLst>
            </p:cNvPr>
            <p:cNvSpPr>
              <a:spLocks noChangeAspect="1" noChangeShapeType="1"/>
            </p:cNvSpPr>
            <p:nvPr/>
          </p:nvSpPr>
          <p:spPr bwMode="auto">
            <a:xfrm>
              <a:off x="2858" y="1736"/>
              <a:ext cx="0" cy="185"/>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79" name="Freeform 116">
              <a:extLst>
                <a:ext uri="{FF2B5EF4-FFF2-40B4-BE49-F238E27FC236}">
                  <a16:creationId xmlns:a16="http://schemas.microsoft.com/office/drawing/2014/main" id="{22392EAA-7095-477D-A062-609A84A9DB12}"/>
                </a:ext>
              </a:extLst>
            </p:cNvPr>
            <p:cNvSpPr>
              <a:spLocks noChangeAspect="1"/>
            </p:cNvSpPr>
            <p:nvPr/>
          </p:nvSpPr>
          <p:spPr bwMode="auto">
            <a:xfrm>
              <a:off x="2872" y="1744"/>
              <a:ext cx="49" cy="165"/>
            </a:xfrm>
            <a:custGeom>
              <a:avLst/>
              <a:gdLst>
                <a:gd name="T0" fmla="*/ 1 w 69"/>
                <a:gd name="T1" fmla="*/ 1 h 228"/>
                <a:gd name="T2" fmla="*/ 1 w 69"/>
                <a:gd name="T3" fmla="*/ 1 h 228"/>
                <a:gd name="T4" fmla="*/ 1 w 69"/>
                <a:gd name="T5" fmla="*/ 1 h 228"/>
                <a:gd name="T6" fmla="*/ 1 w 69"/>
                <a:gd name="T7" fmla="*/ 1 h 228"/>
                <a:gd name="T8" fmla="*/ 1 w 69"/>
                <a:gd name="T9" fmla="*/ 1 h 228"/>
                <a:gd name="T10" fmla="*/ 1 w 69"/>
                <a:gd name="T11" fmla="*/ 0 h 228"/>
                <a:gd name="T12" fmla="*/ 1 w 69"/>
                <a:gd name="T13" fmla="*/ 1 h 228"/>
                <a:gd name="T14" fmla="*/ 0 w 69"/>
                <a:gd name="T15" fmla="*/ 1 h 228"/>
                <a:gd name="T16" fmla="*/ 1 w 69"/>
                <a:gd name="T17" fmla="*/ 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228">
                  <a:moveTo>
                    <a:pt x="2" y="228"/>
                  </a:moveTo>
                  <a:lnTo>
                    <a:pt x="69" y="228"/>
                  </a:lnTo>
                  <a:lnTo>
                    <a:pt x="69" y="23"/>
                  </a:lnTo>
                  <a:lnTo>
                    <a:pt x="59" y="13"/>
                  </a:lnTo>
                  <a:lnTo>
                    <a:pt x="49" y="3"/>
                  </a:lnTo>
                  <a:lnTo>
                    <a:pt x="38" y="0"/>
                  </a:lnTo>
                  <a:lnTo>
                    <a:pt x="14" y="3"/>
                  </a:lnTo>
                  <a:lnTo>
                    <a:pt x="0" y="15"/>
                  </a:lnTo>
                  <a:lnTo>
                    <a:pt x="2" y="228"/>
                  </a:lnTo>
                  <a:close/>
                </a:path>
              </a:pathLst>
            </a:custGeom>
            <a:gradFill rotWithShape="0">
              <a:gsLst>
                <a:gs pos="0">
                  <a:srgbClr val="410056"/>
                </a:gs>
                <a:gs pos="50000">
                  <a:srgbClr val="9900CC"/>
                </a:gs>
                <a:gs pos="100000">
                  <a:srgbClr val="410056"/>
                </a:gs>
              </a:gsLst>
              <a:lin ang="0" scaled="1"/>
            </a:gradFill>
            <a:ln w="0">
              <a:solidFill>
                <a:srgbClr val="000000"/>
              </a:solidFill>
              <a:prstDash val="solid"/>
              <a:round/>
              <a:headEnd/>
              <a:tailEnd/>
            </a:ln>
          </p:spPr>
          <p:txBody>
            <a:bodyPr/>
            <a:lstStyle/>
            <a:p>
              <a:endParaRPr lang="it-IT"/>
            </a:p>
          </p:txBody>
        </p:sp>
        <p:sp>
          <p:nvSpPr>
            <p:cNvPr id="10280" name="Freeform 117">
              <a:extLst>
                <a:ext uri="{FF2B5EF4-FFF2-40B4-BE49-F238E27FC236}">
                  <a16:creationId xmlns:a16="http://schemas.microsoft.com/office/drawing/2014/main" id="{10B6C9E7-962C-4425-80D3-A676F2E9A7EE}"/>
                </a:ext>
              </a:extLst>
            </p:cNvPr>
            <p:cNvSpPr>
              <a:spLocks noChangeAspect="1"/>
            </p:cNvSpPr>
            <p:nvPr/>
          </p:nvSpPr>
          <p:spPr bwMode="auto">
            <a:xfrm>
              <a:off x="2825" y="1764"/>
              <a:ext cx="22" cy="154"/>
            </a:xfrm>
            <a:custGeom>
              <a:avLst/>
              <a:gdLst>
                <a:gd name="T0" fmla="*/ 0 w 16"/>
                <a:gd name="T1" fmla="*/ 9246564 h 108"/>
                <a:gd name="T2" fmla="*/ 419757 w 16"/>
                <a:gd name="T3" fmla="*/ 8287674 h 108"/>
                <a:gd name="T4" fmla="*/ 419757 w 16"/>
                <a:gd name="T5" fmla="*/ 0 h 108"/>
                <a:gd name="T6" fmla="*/ 243427 w 16"/>
                <a:gd name="T7" fmla="*/ 0 h 108"/>
                <a:gd name="T8" fmla="*/ 61053 w 16"/>
                <a:gd name="T9" fmla="*/ 280367 h 108"/>
                <a:gd name="T10" fmla="*/ 0 w 16"/>
                <a:gd name="T11" fmla="*/ 682450 h 108"/>
                <a:gd name="T12" fmla="*/ 0 w 16"/>
                <a:gd name="T13" fmla="*/ 9246564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08">
                  <a:moveTo>
                    <a:pt x="0" y="108"/>
                  </a:moveTo>
                  <a:lnTo>
                    <a:pt x="16" y="97"/>
                  </a:lnTo>
                  <a:lnTo>
                    <a:pt x="16" y="0"/>
                  </a:lnTo>
                  <a:lnTo>
                    <a:pt x="9" y="0"/>
                  </a:lnTo>
                  <a:lnTo>
                    <a:pt x="2" y="3"/>
                  </a:lnTo>
                  <a:lnTo>
                    <a:pt x="0" y="8"/>
                  </a:lnTo>
                  <a:lnTo>
                    <a:pt x="0" y="108"/>
                  </a:lnTo>
                  <a:close/>
                </a:path>
              </a:pathLst>
            </a:custGeom>
            <a:gradFill rotWithShape="0">
              <a:gsLst>
                <a:gs pos="0">
                  <a:srgbClr val="410056"/>
                </a:gs>
                <a:gs pos="50000">
                  <a:srgbClr val="9900CC"/>
                </a:gs>
                <a:gs pos="100000">
                  <a:srgbClr val="410056"/>
                </a:gs>
              </a:gsLst>
              <a:lin ang="0" scaled="1"/>
            </a:gradFill>
            <a:ln w="0">
              <a:solidFill>
                <a:srgbClr val="000000"/>
              </a:solidFill>
              <a:prstDash val="solid"/>
              <a:round/>
              <a:headEnd/>
              <a:tailEnd/>
            </a:ln>
          </p:spPr>
          <p:txBody>
            <a:bodyPr/>
            <a:lstStyle/>
            <a:p>
              <a:endParaRPr lang="it-IT"/>
            </a:p>
          </p:txBody>
        </p:sp>
        <p:sp>
          <p:nvSpPr>
            <p:cNvPr id="10281" name="Freeform 118">
              <a:extLst>
                <a:ext uri="{FF2B5EF4-FFF2-40B4-BE49-F238E27FC236}">
                  <a16:creationId xmlns:a16="http://schemas.microsoft.com/office/drawing/2014/main" id="{83EB16B6-A726-46E4-B2B8-92BEBA6DC4B0}"/>
                </a:ext>
              </a:extLst>
            </p:cNvPr>
            <p:cNvSpPr>
              <a:spLocks noChangeAspect="1"/>
            </p:cNvSpPr>
            <p:nvPr/>
          </p:nvSpPr>
          <p:spPr bwMode="auto">
            <a:xfrm>
              <a:off x="2814" y="1954"/>
              <a:ext cx="8" cy="142"/>
            </a:xfrm>
            <a:custGeom>
              <a:avLst/>
              <a:gdLst>
                <a:gd name="T0" fmla="*/ 1 w 11"/>
                <a:gd name="T1" fmla="*/ 0 h 196"/>
                <a:gd name="T2" fmla="*/ 1 w 11"/>
                <a:gd name="T3" fmla="*/ 1 h 196"/>
                <a:gd name="T4" fmla="*/ 1 w 11"/>
                <a:gd name="T5" fmla="*/ 1 h 196"/>
                <a:gd name="T6" fmla="*/ 1 w 11"/>
                <a:gd name="T7" fmla="*/ 1 h 196"/>
                <a:gd name="T8" fmla="*/ 0 w 11"/>
                <a:gd name="T9" fmla="*/ 1 h 196"/>
                <a:gd name="T10" fmla="*/ 0 w 11"/>
                <a:gd name="T11" fmla="*/ 1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96">
                  <a:moveTo>
                    <a:pt x="6" y="0"/>
                  </a:moveTo>
                  <a:lnTo>
                    <a:pt x="11" y="62"/>
                  </a:lnTo>
                  <a:lnTo>
                    <a:pt x="4" y="77"/>
                  </a:lnTo>
                  <a:lnTo>
                    <a:pt x="1" y="96"/>
                  </a:lnTo>
                  <a:lnTo>
                    <a:pt x="0" y="109"/>
                  </a:lnTo>
                  <a:lnTo>
                    <a:pt x="0" y="196"/>
                  </a:lnTo>
                </a:path>
              </a:pathLst>
            </a:custGeom>
            <a:noFill/>
            <a:ln w="6350" cmpd="sng">
              <a:solidFill>
                <a:srgbClr val="CC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282" name="Freeform 119">
              <a:extLst>
                <a:ext uri="{FF2B5EF4-FFF2-40B4-BE49-F238E27FC236}">
                  <a16:creationId xmlns:a16="http://schemas.microsoft.com/office/drawing/2014/main" id="{221B5BF6-3272-48A2-BDB2-88954D83F624}"/>
                </a:ext>
              </a:extLst>
            </p:cNvPr>
            <p:cNvSpPr>
              <a:spLocks noChangeAspect="1"/>
            </p:cNvSpPr>
            <p:nvPr/>
          </p:nvSpPr>
          <p:spPr bwMode="auto">
            <a:xfrm>
              <a:off x="2846" y="1940"/>
              <a:ext cx="9" cy="134"/>
            </a:xfrm>
            <a:custGeom>
              <a:avLst/>
              <a:gdLst>
                <a:gd name="T0" fmla="*/ 1 w 13"/>
                <a:gd name="T1" fmla="*/ 0 h 187"/>
                <a:gd name="T2" fmla="*/ 1 w 13"/>
                <a:gd name="T3" fmla="*/ 1 h 187"/>
                <a:gd name="T4" fmla="*/ 1 w 13"/>
                <a:gd name="T5" fmla="*/ 1 h 187"/>
                <a:gd name="T6" fmla="*/ 1 w 13"/>
                <a:gd name="T7" fmla="*/ 1 h 187"/>
                <a:gd name="T8" fmla="*/ 0 w 13"/>
                <a:gd name="T9" fmla="*/ 1 h 187"/>
                <a:gd name="T10" fmla="*/ 1 w 13"/>
                <a:gd name="T11" fmla="*/ 1 h 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87">
                  <a:moveTo>
                    <a:pt x="10" y="0"/>
                  </a:moveTo>
                  <a:lnTo>
                    <a:pt x="13" y="70"/>
                  </a:lnTo>
                  <a:lnTo>
                    <a:pt x="8" y="89"/>
                  </a:lnTo>
                  <a:lnTo>
                    <a:pt x="4" y="113"/>
                  </a:lnTo>
                  <a:lnTo>
                    <a:pt x="0" y="132"/>
                  </a:lnTo>
                  <a:lnTo>
                    <a:pt x="4" y="187"/>
                  </a:lnTo>
                </a:path>
              </a:pathLst>
            </a:custGeom>
            <a:solidFill>
              <a:srgbClr val="CC6600"/>
            </a:solidFill>
            <a:ln w="6350" cmpd="sng">
              <a:solidFill>
                <a:srgbClr val="CC6600"/>
              </a:solidFill>
              <a:prstDash val="solid"/>
              <a:round/>
              <a:headEnd/>
              <a:tailEnd/>
            </a:ln>
          </p:spPr>
          <p:txBody>
            <a:bodyPr/>
            <a:lstStyle/>
            <a:p>
              <a:endParaRPr lang="it-IT"/>
            </a:p>
          </p:txBody>
        </p:sp>
        <p:sp>
          <p:nvSpPr>
            <p:cNvPr id="10283" name="Line 120">
              <a:extLst>
                <a:ext uri="{FF2B5EF4-FFF2-40B4-BE49-F238E27FC236}">
                  <a16:creationId xmlns:a16="http://schemas.microsoft.com/office/drawing/2014/main" id="{C829FB18-9D7C-4AB2-9D39-AF3E69088FEA}"/>
                </a:ext>
              </a:extLst>
            </p:cNvPr>
            <p:cNvSpPr>
              <a:spLocks noChangeAspect="1" noChangeShapeType="1"/>
            </p:cNvSpPr>
            <p:nvPr/>
          </p:nvSpPr>
          <p:spPr bwMode="auto">
            <a:xfrm>
              <a:off x="2948" y="1946"/>
              <a:ext cx="2" cy="49"/>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84" name="Oval 121">
              <a:extLst>
                <a:ext uri="{FF2B5EF4-FFF2-40B4-BE49-F238E27FC236}">
                  <a16:creationId xmlns:a16="http://schemas.microsoft.com/office/drawing/2014/main" id="{8004D8D3-A08D-43BE-AD15-F9325434573B}"/>
                </a:ext>
              </a:extLst>
            </p:cNvPr>
            <p:cNvSpPr>
              <a:spLocks noChangeAspect="1" noChangeArrowheads="1"/>
            </p:cNvSpPr>
            <p:nvPr/>
          </p:nvSpPr>
          <p:spPr bwMode="auto">
            <a:xfrm>
              <a:off x="2881" y="1964"/>
              <a:ext cx="40" cy="41"/>
            </a:xfrm>
            <a:prstGeom prst="ellipse">
              <a:avLst/>
            </a:prstGeom>
            <a:solidFill>
              <a:schemeClr val="tx1"/>
            </a:solidFill>
            <a:ln w="0">
              <a:solidFill>
                <a:srgbClr val="000000"/>
              </a:solidFill>
              <a:round/>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0285" name="Freeform 122">
              <a:extLst>
                <a:ext uri="{FF2B5EF4-FFF2-40B4-BE49-F238E27FC236}">
                  <a16:creationId xmlns:a16="http://schemas.microsoft.com/office/drawing/2014/main" id="{046D388E-C4F6-4BA7-90EA-7640E73FC4D2}"/>
                </a:ext>
              </a:extLst>
            </p:cNvPr>
            <p:cNvSpPr>
              <a:spLocks noChangeAspect="1"/>
            </p:cNvSpPr>
            <p:nvPr/>
          </p:nvSpPr>
          <p:spPr bwMode="auto">
            <a:xfrm>
              <a:off x="2881" y="1982"/>
              <a:ext cx="30" cy="18"/>
            </a:xfrm>
            <a:custGeom>
              <a:avLst/>
              <a:gdLst>
                <a:gd name="T0" fmla="*/ 0 w 43"/>
                <a:gd name="T1" fmla="*/ 0 h 28"/>
                <a:gd name="T2" fmla="*/ 1 w 43"/>
                <a:gd name="T3" fmla="*/ 1 h 28"/>
                <a:gd name="T4" fmla="*/ 1 w 43"/>
                <a:gd name="T5" fmla="*/ 1 h 28"/>
                <a:gd name="T6" fmla="*/ 0 60000 65536"/>
                <a:gd name="T7" fmla="*/ 0 60000 65536"/>
                <a:gd name="T8" fmla="*/ 0 60000 65536"/>
              </a:gdLst>
              <a:ahLst/>
              <a:cxnLst>
                <a:cxn ang="T6">
                  <a:pos x="T0" y="T1"/>
                </a:cxn>
                <a:cxn ang="T7">
                  <a:pos x="T2" y="T3"/>
                </a:cxn>
                <a:cxn ang="T8">
                  <a:pos x="T4" y="T5"/>
                </a:cxn>
              </a:cxnLst>
              <a:rect l="0" t="0" r="r" b="b"/>
              <a:pathLst>
                <a:path w="43" h="28">
                  <a:moveTo>
                    <a:pt x="0" y="0"/>
                  </a:moveTo>
                  <a:lnTo>
                    <a:pt x="27" y="4"/>
                  </a:lnTo>
                  <a:lnTo>
                    <a:pt x="43" y="28"/>
                  </a:lnTo>
                </a:path>
              </a:pathLst>
            </a:custGeom>
            <a:solidFill>
              <a:schemeClr val="tx1"/>
            </a:solidFill>
            <a:ln w="0">
              <a:solidFill>
                <a:srgbClr val="000000"/>
              </a:solidFill>
              <a:prstDash val="solid"/>
              <a:round/>
              <a:headEnd/>
              <a:tailEnd/>
            </a:ln>
          </p:spPr>
          <p:txBody>
            <a:bodyPr/>
            <a:lstStyle/>
            <a:p>
              <a:endParaRPr lang="it-IT"/>
            </a:p>
          </p:txBody>
        </p:sp>
        <p:sp>
          <p:nvSpPr>
            <p:cNvPr id="10286" name="Line 123">
              <a:extLst>
                <a:ext uri="{FF2B5EF4-FFF2-40B4-BE49-F238E27FC236}">
                  <a16:creationId xmlns:a16="http://schemas.microsoft.com/office/drawing/2014/main" id="{4204B1A1-F94F-4095-A4EB-D6EA6006AF8E}"/>
                </a:ext>
              </a:extLst>
            </p:cNvPr>
            <p:cNvSpPr>
              <a:spLocks noChangeAspect="1" noChangeShapeType="1"/>
            </p:cNvSpPr>
            <p:nvPr/>
          </p:nvSpPr>
          <p:spPr bwMode="auto">
            <a:xfrm>
              <a:off x="2887" y="1620"/>
              <a:ext cx="1"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87" name="Line 124">
              <a:extLst>
                <a:ext uri="{FF2B5EF4-FFF2-40B4-BE49-F238E27FC236}">
                  <a16:creationId xmlns:a16="http://schemas.microsoft.com/office/drawing/2014/main" id="{B16947FB-4977-4FE0-A10F-047DE7C920B3}"/>
                </a:ext>
              </a:extLst>
            </p:cNvPr>
            <p:cNvSpPr>
              <a:spLocks noChangeAspect="1" noChangeShapeType="1"/>
            </p:cNvSpPr>
            <p:nvPr/>
          </p:nvSpPr>
          <p:spPr bwMode="auto">
            <a:xfrm>
              <a:off x="2866" y="1653"/>
              <a:ext cx="42"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88" name="Line 125">
              <a:extLst>
                <a:ext uri="{FF2B5EF4-FFF2-40B4-BE49-F238E27FC236}">
                  <a16:creationId xmlns:a16="http://schemas.microsoft.com/office/drawing/2014/main" id="{63EA1A6F-1F09-4EF2-B4BC-20535B865386}"/>
                </a:ext>
              </a:extLst>
            </p:cNvPr>
            <p:cNvSpPr>
              <a:spLocks noChangeAspect="1" noChangeShapeType="1"/>
            </p:cNvSpPr>
            <p:nvPr/>
          </p:nvSpPr>
          <p:spPr bwMode="auto">
            <a:xfrm>
              <a:off x="2880" y="1620"/>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89" name="Line 126">
              <a:extLst>
                <a:ext uri="{FF2B5EF4-FFF2-40B4-BE49-F238E27FC236}">
                  <a16:creationId xmlns:a16="http://schemas.microsoft.com/office/drawing/2014/main" id="{720483E2-BFE1-4D15-87CC-A80F397B8439}"/>
                </a:ext>
              </a:extLst>
            </p:cNvPr>
            <p:cNvSpPr>
              <a:spLocks noChangeAspect="1" noChangeShapeType="1"/>
            </p:cNvSpPr>
            <p:nvPr/>
          </p:nvSpPr>
          <p:spPr bwMode="auto">
            <a:xfrm>
              <a:off x="2866" y="1648"/>
              <a:ext cx="2"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90" name="Line 127">
              <a:extLst>
                <a:ext uri="{FF2B5EF4-FFF2-40B4-BE49-F238E27FC236}">
                  <a16:creationId xmlns:a16="http://schemas.microsoft.com/office/drawing/2014/main" id="{4AA38E63-4479-4FE5-B212-1E5D5EA34E20}"/>
                </a:ext>
              </a:extLst>
            </p:cNvPr>
            <p:cNvSpPr>
              <a:spLocks noChangeAspect="1" noChangeShapeType="1"/>
            </p:cNvSpPr>
            <p:nvPr/>
          </p:nvSpPr>
          <p:spPr bwMode="auto">
            <a:xfrm>
              <a:off x="2908" y="1648"/>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91" name="Line 131">
              <a:extLst>
                <a:ext uri="{FF2B5EF4-FFF2-40B4-BE49-F238E27FC236}">
                  <a16:creationId xmlns:a16="http://schemas.microsoft.com/office/drawing/2014/main" id="{85EEF73C-2B28-4411-B27A-ACB06D457018}"/>
                </a:ext>
              </a:extLst>
            </p:cNvPr>
            <p:cNvSpPr>
              <a:spLocks noChangeAspect="1" noChangeShapeType="1"/>
            </p:cNvSpPr>
            <p:nvPr/>
          </p:nvSpPr>
          <p:spPr bwMode="auto">
            <a:xfrm>
              <a:off x="2948" y="1747"/>
              <a:ext cx="0" cy="186"/>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0292" name="Line 132">
              <a:extLst>
                <a:ext uri="{FF2B5EF4-FFF2-40B4-BE49-F238E27FC236}">
                  <a16:creationId xmlns:a16="http://schemas.microsoft.com/office/drawing/2014/main" id="{8BB19C47-C430-43B0-9FCB-745E3F38D5EE}"/>
                </a:ext>
              </a:extLst>
            </p:cNvPr>
            <p:cNvSpPr>
              <a:spLocks noChangeAspect="1" noChangeShapeType="1"/>
            </p:cNvSpPr>
            <p:nvPr/>
          </p:nvSpPr>
          <p:spPr bwMode="auto">
            <a:xfrm>
              <a:off x="2822" y="1761"/>
              <a:ext cx="0" cy="186"/>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0252" name="Line 18">
            <a:extLst>
              <a:ext uri="{FF2B5EF4-FFF2-40B4-BE49-F238E27FC236}">
                <a16:creationId xmlns:a16="http://schemas.microsoft.com/office/drawing/2014/main" id="{56C822AF-769C-4149-82FD-1EAE37DF9C2E}"/>
              </a:ext>
            </a:extLst>
          </p:cNvPr>
          <p:cNvSpPr>
            <a:spLocks noChangeShapeType="1"/>
          </p:cNvSpPr>
          <p:nvPr/>
        </p:nvSpPr>
        <p:spPr bwMode="auto">
          <a:xfrm flipH="1" flipV="1">
            <a:off x="1733551" y="3741738"/>
            <a:ext cx="714375" cy="1217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53" name="Freeform 25">
            <a:extLst>
              <a:ext uri="{FF2B5EF4-FFF2-40B4-BE49-F238E27FC236}">
                <a16:creationId xmlns:a16="http://schemas.microsoft.com/office/drawing/2014/main" id="{32E23126-979C-448A-9C41-6FA2ED6EADD6}"/>
              </a:ext>
            </a:extLst>
          </p:cNvPr>
          <p:cNvSpPr>
            <a:spLocks noChangeAspect="1"/>
          </p:cNvSpPr>
          <p:nvPr/>
        </p:nvSpPr>
        <p:spPr bwMode="auto">
          <a:xfrm>
            <a:off x="2381251" y="5675314"/>
            <a:ext cx="144463" cy="123825"/>
          </a:xfrm>
          <a:custGeom>
            <a:avLst/>
            <a:gdLst>
              <a:gd name="T0" fmla="*/ 2147483646 w 93"/>
              <a:gd name="T1" fmla="*/ 0 h 78"/>
              <a:gd name="T2" fmla="*/ 0 w 93"/>
              <a:gd name="T3" fmla="*/ 2147483646 h 78"/>
              <a:gd name="T4" fmla="*/ 2147483646 w 93"/>
              <a:gd name="T5" fmla="*/ 2147483646 h 78"/>
              <a:gd name="T6" fmla="*/ 2147483646 w 93"/>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78">
                <a:moveTo>
                  <a:pt x="54" y="0"/>
                </a:moveTo>
                <a:lnTo>
                  <a:pt x="0" y="78"/>
                </a:lnTo>
                <a:lnTo>
                  <a:pt x="93" y="78"/>
                </a:lnTo>
                <a:lnTo>
                  <a:pt x="54" y="0"/>
                </a:lnTo>
                <a:close/>
              </a:path>
            </a:pathLst>
          </a:custGeom>
          <a:solidFill>
            <a:srgbClr val="FF3399"/>
          </a:solidFill>
          <a:ln w="12700">
            <a:solidFill>
              <a:srgbClr val="FFFF00"/>
            </a:solidFill>
            <a:prstDash val="solid"/>
            <a:round/>
            <a:headEnd/>
            <a:tailEnd/>
          </a:ln>
        </p:spPr>
        <p:txBody>
          <a:bodyPr/>
          <a:lstStyle/>
          <a:p>
            <a:endParaRPr lang="it-IT"/>
          </a:p>
        </p:txBody>
      </p:sp>
      <p:sp>
        <p:nvSpPr>
          <p:cNvPr id="10254" name="Line 18">
            <a:extLst>
              <a:ext uri="{FF2B5EF4-FFF2-40B4-BE49-F238E27FC236}">
                <a16:creationId xmlns:a16="http://schemas.microsoft.com/office/drawing/2014/main" id="{F107D721-82AA-4BCA-8477-7350758A5DA5}"/>
              </a:ext>
            </a:extLst>
          </p:cNvPr>
          <p:cNvSpPr>
            <a:spLocks noChangeShapeType="1"/>
          </p:cNvSpPr>
          <p:nvPr/>
        </p:nvSpPr>
        <p:spPr bwMode="auto">
          <a:xfrm>
            <a:off x="2447925" y="4440238"/>
            <a:ext cx="14288" cy="1325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55" name="Line 5">
            <a:extLst>
              <a:ext uri="{FF2B5EF4-FFF2-40B4-BE49-F238E27FC236}">
                <a16:creationId xmlns:a16="http://schemas.microsoft.com/office/drawing/2014/main" id="{7BFDA480-B645-4B71-B421-8C34BB0DE8F9}"/>
              </a:ext>
            </a:extLst>
          </p:cNvPr>
          <p:cNvSpPr>
            <a:spLocks noChangeShapeType="1"/>
          </p:cNvSpPr>
          <p:nvPr/>
        </p:nvSpPr>
        <p:spPr bwMode="auto">
          <a:xfrm flipV="1">
            <a:off x="2459039" y="2389189"/>
            <a:ext cx="1773237" cy="428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56" name="Line 6">
            <a:extLst>
              <a:ext uri="{FF2B5EF4-FFF2-40B4-BE49-F238E27FC236}">
                <a16:creationId xmlns:a16="http://schemas.microsoft.com/office/drawing/2014/main" id="{0E6DDB3B-3D48-4BA1-B75B-BF4C69D128B3}"/>
              </a:ext>
            </a:extLst>
          </p:cNvPr>
          <p:cNvSpPr>
            <a:spLocks noChangeShapeType="1"/>
          </p:cNvSpPr>
          <p:nvPr/>
        </p:nvSpPr>
        <p:spPr bwMode="auto">
          <a:xfrm>
            <a:off x="1792289" y="1665289"/>
            <a:ext cx="663575" cy="1158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57" name="Text Box 10">
            <a:extLst>
              <a:ext uri="{FF2B5EF4-FFF2-40B4-BE49-F238E27FC236}">
                <a16:creationId xmlns:a16="http://schemas.microsoft.com/office/drawing/2014/main" id="{CD9E5435-5CF9-4874-BFFF-36D5847F5762}"/>
              </a:ext>
            </a:extLst>
          </p:cNvPr>
          <p:cNvSpPr txBox="1">
            <a:spLocks noChangeArrowheads="1"/>
          </p:cNvSpPr>
          <p:nvPr/>
        </p:nvSpPr>
        <p:spPr bwMode="auto">
          <a:xfrm>
            <a:off x="2208213" y="2205039"/>
            <a:ext cx="9763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t>Az(A12)</a:t>
            </a:r>
            <a:endParaRPr lang="it-IT" altLang="it-IT" sz="1600" baseline="-25000">
              <a:latin typeface="Symbol" panose="05050102010706020507" pitchFamily="18" charset="2"/>
            </a:endParaRPr>
          </a:p>
        </p:txBody>
      </p:sp>
      <p:sp>
        <p:nvSpPr>
          <p:cNvPr id="10258" name="Text Box 12">
            <a:extLst>
              <a:ext uri="{FF2B5EF4-FFF2-40B4-BE49-F238E27FC236}">
                <a16:creationId xmlns:a16="http://schemas.microsoft.com/office/drawing/2014/main" id="{626F0894-8193-400B-8B24-2B76C3F79181}"/>
              </a:ext>
            </a:extLst>
          </p:cNvPr>
          <p:cNvSpPr txBox="1">
            <a:spLocks noChangeArrowheads="1"/>
          </p:cNvSpPr>
          <p:nvPr/>
        </p:nvSpPr>
        <p:spPr bwMode="auto">
          <a:xfrm>
            <a:off x="2386014" y="2824164"/>
            <a:ext cx="3000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1</a:t>
            </a:r>
          </a:p>
        </p:txBody>
      </p:sp>
      <p:sp>
        <p:nvSpPr>
          <p:cNvPr id="10259" name="Text Box 13">
            <a:extLst>
              <a:ext uri="{FF2B5EF4-FFF2-40B4-BE49-F238E27FC236}">
                <a16:creationId xmlns:a16="http://schemas.microsoft.com/office/drawing/2014/main" id="{48DFBFC3-35E4-4EEE-9525-5EE3456270B4}"/>
              </a:ext>
            </a:extLst>
          </p:cNvPr>
          <p:cNvSpPr txBox="1">
            <a:spLocks noChangeArrowheads="1"/>
          </p:cNvSpPr>
          <p:nvPr/>
        </p:nvSpPr>
        <p:spPr bwMode="auto">
          <a:xfrm>
            <a:off x="4121150" y="2455864"/>
            <a:ext cx="3000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2</a:t>
            </a:r>
          </a:p>
        </p:txBody>
      </p:sp>
      <p:sp>
        <p:nvSpPr>
          <p:cNvPr id="10260" name="Line 4">
            <a:extLst>
              <a:ext uri="{FF2B5EF4-FFF2-40B4-BE49-F238E27FC236}">
                <a16:creationId xmlns:a16="http://schemas.microsoft.com/office/drawing/2014/main" id="{CA44EF87-9B1F-48DC-B37D-0CC76220E66F}"/>
              </a:ext>
            </a:extLst>
          </p:cNvPr>
          <p:cNvSpPr>
            <a:spLocks noChangeShapeType="1"/>
          </p:cNvSpPr>
          <p:nvPr/>
        </p:nvSpPr>
        <p:spPr bwMode="auto">
          <a:xfrm flipV="1">
            <a:off x="2135188" y="635000"/>
            <a:ext cx="0" cy="2825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61" name="Line 4">
            <a:extLst>
              <a:ext uri="{FF2B5EF4-FFF2-40B4-BE49-F238E27FC236}">
                <a16:creationId xmlns:a16="http://schemas.microsoft.com/office/drawing/2014/main" id="{4A464A03-9682-40E0-BCF8-194315DAB06C}"/>
              </a:ext>
            </a:extLst>
          </p:cNvPr>
          <p:cNvSpPr>
            <a:spLocks noChangeShapeType="1"/>
          </p:cNvSpPr>
          <p:nvPr/>
        </p:nvSpPr>
        <p:spPr bwMode="auto">
          <a:xfrm flipV="1">
            <a:off x="2143125" y="3213100"/>
            <a:ext cx="79311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 name="Arco 247">
            <a:extLst>
              <a:ext uri="{FF2B5EF4-FFF2-40B4-BE49-F238E27FC236}">
                <a16:creationId xmlns:a16="http://schemas.microsoft.com/office/drawing/2014/main" id="{4CDB32B6-AF54-46BF-B83D-7FE597AF8C9E}"/>
              </a:ext>
            </a:extLst>
          </p:cNvPr>
          <p:cNvSpPr/>
          <p:nvPr/>
        </p:nvSpPr>
        <p:spPr>
          <a:xfrm>
            <a:off x="2278064" y="2582863"/>
            <a:ext cx="433387" cy="385762"/>
          </a:xfrm>
          <a:prstGeom prst="arc">
            <a:avLst>
              <a:gd name="adj1" fmla="val 13350713"/>
              <a:gd name="adj2" fmla="val 21436157"/>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10263" name="Text Box 13">
            <a:extLst>
              <a:ext uri="{FF2B5EF4-FFF2-40B4-BE49-F238E27FC236}">
                <a16:creationId xmlns:a16="http://schemas.microsoft.com/office/drawing/2014/main" id="{727833C6-4579-4FB8-9E6D-524C5E97D157}"/>
              </a:ext>
            </a:extLst>
          </p:cNvPr>
          <p:cNvSpPr txBox="1">
            <a:spLocks noChangeArrowheads="1"/>
          </p:cNvSpPr>
          <p:nvPr/>
        </p:nvSpPr>
        <p:spPr bwMode="auto">
          <a:xfrm>
            <a:off x="1703389" y="635001"/>
            <a:ext cx="3381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y</a:t>
            </a:r>
          </a:p>
        </p:txBody>
      </p:sp>
      <p:sp>
        <p:nvSpPr>
          <p:cNvPr id="10264" name="Text Box 13">
            <a:extLst>
              <a:ext uri="{FF2B5EF4-FFF2-40B4-BE49-F238E27FC236}">
                <a16:creationId xmlns:a16="http://schemas.microsoft.com/office/drawing/2014/main" id="{65EEBAA5-66F5-4CF6-98BB-54E66D1785AC}"/>
              </a:ext>
            </a:extLst>
          </p:cNvPr>
          <p:cNvSpPr txBox="1">
            <a:spLocks noChangeArrowheads="1"/>
          </p:cNvSpPr>
          <p:nvPr/>
        </p:nvSpPr>
        <p:spPr bwMode="auto">
          <a:xfrm>
            <a:off x="10064750" y="3046413"/>
            <a:ext cx="3381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x</a:t>
            </a:r>
          </a:p>
        </p:txBody>
      </p:sp>
      <p:sp>
        <p:nvSpPr>
          <p:cNvPr id="10265" name="Text Box 47">
            <a:extLst>
              <a:ext uri="{FF2B5EF4-FFF2-40B4-BE49-F238E27FC236}">
                <a16:creationId xmlns:a16="http://schemas.microsoft.com/office/drawing/2014/main" id="{F5C5D97E-842D-45D6-A48D-0475B09B9A3C}"/>
              </a:ext>
            </a:extLst>
          </p:cNvPr>
          <p:cNvSpPr txBox="1">
            <a:spLocks noChangeArrowheads="1"/>
          </p:cNvSpPr>
          <p:nvPr/>
        </p:nvSpPr>
        <p:spPr bwMode="auto">
          <a:xfrm>
            <a:off x="1570039" y="3275014"/>
            <a:ext cx="3508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A</a:t>
            </a:r>
          </a:p>
        </p:txBody>
      </p:sp>
      <p:sp>
        <p:nvSpPr>
          <p:cNvPr id="10266" name="Text Box 47">
            <a:extLst>
              <a:ext uri="{FF2B5EF4-FFF2-40B4-BE49-F238E27FC236}">
                <a16:creationId xmlns:a16="http://schemas.microsoft.com/office/drawing/2014/main" id="{380A261B-7C9D-4005-9E4D-4DB91E7FD309}"/>
              </a:ext>
            </a:extLst>
          </p:cNvPr>
          <p:cNvSpPr txBox="1">
            <a:spLocks noChangeArrowheads="1"/>
          </p:cNvSpPr>
          <p:nvPr/>
        </p:nvSpPr>
        <p:spPr bwMode="auto">
          <a:xfrm>
            <a:off x="1790700" y="1331914"/>
            <a:ext cx="3508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A</a:t>
            </a:r>
          </a:p>
        </p:txBody>
      </p:sp>
      <p:sp>
        <p:nvSpPr>
          <p:cNvPr id="6" name="Triangolo isoscele 5">
            <a:extLst>
              <a:ext uri="{FF2B5EF4-FFF2-40B4-BE49-F238E27FC236}">
                <a16:creationId xmlns:a16="http://schemas.microsoft.com/office/drawing/2014/main" id="{F2827FBB-7419-4CD7-AF7C-3837F76A653F}"/>
              </a:ext>
            </a:extLst>
          </p:cNvPr>
          <p:cNvSpPr/>
          <p:nvPr/>
        </p:nvSpPr>
        <p:spPr>
          <a:xfrm>
            <a:off x="1687513" y="1557338"/>
            <a:ext cx="184150"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0268" name="Text Box 10">
            <a:extLst>
              <a:ext uri="{FF2B5EF4-FFF2-40B4-BE49-F238E27FC236}">
                <a16:creationId xmlns:a16="http://schemas.microsoft.com/office/drawing/2014/main" id="{83112E6D-C23E-4EAC-BB08-0564307A363D}"/>
              </a:ext>
            </a:extLst>
          </p:cNvPr>
          <p:cNvSpPr txBox="1">
            <a:spLocks noChangeArrowheads="1"/>
          </p:cNvSpPr>
          <p:nvPr/>
        </p:nvSpPr>
        <p:spPr bwMode="auto">
          <a:xfrm>
            <a:off x="3000376" y="2574926"/>
            <a:ext cx="9763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t>d</a:t>
            </a:r>
            <a:r>
              <a:rPr lang="it-IT" altLang="it-IT" sz="1600" baseline="-25000"/>
              <a:t>12</a:t>
            </a:r>
            <a:endParaRPr lang="it-IT" altLang="it-IT" sz="1600" baseline="-25000">
              <a:latin typeface="Symbol" panose="05050102010706020507" pitchFamily="18" charset="2"/>
            </a:endParaRPr>
          </a:p>
        </p:txBody>
      </p:sp>
      <p:sp>
        <p:nvSpPr>
          <p:cNvPr id="284" name="Triangolo isoscele 283">
            <a:extLst>
              <a:ext uri="{FF2B5EF4-FFF2-40B4-BE49-F238E27FC236}">
                <a16:creationId xmlns:a16="http://schemas.microsoft.com/office/drawing/2014/main" id="{88B386CA-830C-414A-B7ED-7C86FBD306EC}"/>
              </a:ext>
            </a:extLst>
          </p:cNvPr>
          <p:cNvSpPr/>
          <p:nvPr/>
        </p:nvSpPr>
        <p:spPr>
          <a:xfrm>
            <a:off x="2370138" y="2667000"/>
            <a:ext cx="184150"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0270" name="Rectangle 52">
            <a:extLst>
              <a:ext uri="{FF2B5EF4-FFF2-40B4-BE49-F238E27FC236}">
                <a16:creationId xmlns:a16="http://schemas.microsoft.com/office/drawing/2014/main" id="{F25544FA-E6AB-4FCC-82AA-825F984F2759}"/>
              </a:ext>
            </a:extLst>
          </p:cNvPr>
          <p:cNvSpPr>
            <a:spLocks noChangeArrowheads="1"/>
          </p:cNvSpPr>
          <p:nvPr/>
        </p:nvSpPr>
        <p:spPr bwMode="auto">
          <a:xfrm>
            <a:off x="3609975" y="4675188"/>
            <a:ext cx="496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000"/>
              <a:t>hs</a:t>
            </a:r>
            <a:r>
              <a:rPr lang="it-IT" altLang="it-IT" sz="2000" baseline="-25000"/>
              <a:t>2</a:t>
            </a:r>
          </a:p>
        </p:txBody>
      </p:sp>
      <p:sp>
        <p:nvSpPr>
          <p:cNvPr id="286" name="Arco 285">
            <a:extLst>
              <a:ext uri="{FF2B5EF4-FFF2-40B4-BE49-F238E27FC236}">
                <a16:creationId xmlns:a16="http://schemas.microsoft.com/office/drawing/2014/main" id="{DF8E51DD-18D2-47DB-94F6-6CCD52EED415}"/>
              </a:ext>
            </a:extLst>
          </p:cNvPr>
          <p:cNvSpPr/>
          <p:nvPr/>
        </p:nvSpPr>
        <p:spPr>
          <a:xfrm>
            <a:off x="2243139" y="4673601"/>
            <a:ext cx="433387" cy="385763"/>
          </a:xfrm>
          <a:prstGeom prst="arc">
            <a:avLst>
              <a:gd name="adj1" fmla="val 13350713"/>
              <a:gd name="adj2" fmla="val 15907548"/>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287" name="Arco 286">
            <a:extLst>
              <a:ext uri="{FF2B5EF4-FFF2-40B4-BE49-F238E27FC236}">
                <a16:creationId xmlns:a16="http://schemas.microsoft.com/office/drawing/2014/main" id="{23D74F1B-7FBE-4201-A036-1CA7D5945DDB}"/>
              </a:ext>
            </a:extLst>
          </p:cNvPr>
          <p:cNvSpPr/>
          <p:nvPr/>
        </p:nvSpPr>
        <p:spPr>
          <a:xfrm>
            <a:off x="2282826" y="4725989"/>
            <a:ext cx="328613" cy="312737"/>
          </a:xfrm>
          <a:prstGeom prst="arc">
            <a:avLst>
              <a:gd name="adj1" fmla="val 16250937"/>
              <a:gd name="adj2" fmla="val 42019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9">
            <a:extLst>
              <a:ext uri="{FF2B5EF4-FFF2-40B4-BE49-F238E27FC236}">
                <a16:creationId xmlns:a16="http://schemas.microsoft.com/office/drawing/2014/main" id="{9E33E48C-8220-4296-B4EF-125753C0937E}"/>
              </a:ext>
            </a:extLst>
          </p:cNvPr>
          <p:cNvSpPr>
            <a:spLocks/>
          </p:cNvSpPr>
          <p:nvPr/>
        </p:nvSpPr>
        <p:spPr bwMode="auto">
          <a:xfrm>
            <a:off x="2032000" y="4065588"/>
            <a:ext cx="8343900" cy="2038350"/>
          </a:xfrm>
          <a:custGeom>
            <a:avLst/>
            <a:gdLst>
              <a:gd name="T0" fmla="*/ 0 w 5256"/>
              <a:gd name="T1" fmla="*/ 2147483646 h 1284"/>
              <a:gd name="T2" fmla="*/ 2147483646 w 5256"/>
              <a:gd name="T3" fmla="*/ 2147483646 h 1284"/>
              <a:gd name="T4" fmla="*/ 2147483646 w 5256"/>
              <a:gd name="T5" fmla="*/ 2147483646 h 1284"/>
              <a:gd name="T6" fmla="*/ 2147483646 w 5256"/>
              <a:gd name="T7" fmla="*/ 2147483646 h 1284"/>
              <a:gd name="T8" fmla="*/ 2147483646 w 5256"/>
              <a:gd name="T9" fmla="*/ 2147483646 h 1284"/>
              <a:gd name="T10" fmla="*/ 2147483646 w 5256"/>
              <a:gd name="T11" fmla="*/ 2147483646 h 1284"/>
              <a:gd name="T12" fmla="*/ 2147483646 w 5256"/>
              <a:gd name="T13" fmla="*/ 2147483646 h 1284"/>
              <a:gd name="T14" fmla="*/ 2147483646 w 5256"/>
              <a:gd name="T15" fmla="*/ 2147483646 h 1284"/>
              <a:gd name="T16" fmla="*/ 2147483646 w 5256"/>
              <a:gd name="T17" fmla="*/ 2147483646 h 1284"/>
              <a:gd name="T18" fmla="*/ 2147483646 w 5256"/>
              <a:gd name="T19" fmla="*/ 2147483646 h 1284"/>
              <a:gd name="T20" fmla="*/ 2147483646 w 5256"/>
              <a:gd name="T21" fmla="*/ 2147483646 h 1284"/>
              <a:gd name="T22" fmla="*/ 2147483646 w 5256"/>
              <a:gd name="T23" fmla="*/ 2147483646 h 1284"/>
              <a:gd name="T24" fmla="*/ 2147483646 w 5256"/>
              <a:gd name="T25" fmla="*/ 2147483646 h 1284"/>
              <a:gd name="T26" fmla="*/ 2147483646 w 5256"/>
              <a:gd name="T27" fmla="*/ 2147483646 h 1284"/>
              <a:gd name="T28" fmla="*/ 2147483646 w 5256"/>
              <a:gd name="T29" fmla="*/ 2147483646 h 1284"/>
              <a:gd name="T30" fmla="*/ 2147483646 w 5256"/>
              <a:gd name="T31" fmla="*/ 2147483646 h 1284"/>
              <a:gd name="T32" fmla="*/ 2147483646 w 5256"/>
              <a:gd name="T33" fmla="*/ 2147483646 h 1284"/>
              <a:gd name="T34" fmla="*/ 2147483646 w 5256"/>
              <a:gd name="T35" fmla="*/ 2147483646 h 1284"/>
              <a:gd name="T36" fmla="*/ 2147483646 w 5256"/>
              <a:gd name="T37" fmla="*/ 2147483646 h 1284"/>
              <a:gd name="T38" fmla="*/ 2147483646 w 5256"/>
              <a:gd name="T39" fmla="*/ 2147483646 h 1284"/>
              <a:gd name="T40" fmla="*/ 2147483646 w 5256"/>
              <a:gd name="T41" fmla="*/ 2147483646 h 1284"/>
              <a:gd name="T42" fmla="*/ 2147483646 w 5256"/>
              <a:gd name="T43" fmla="*/ 2147483646 h 1284"/>
              <a:gd name="T44" fmla="*/ 2147483646 w 5256"/>
              <a:gd name="T45" fmla="*/ 2147483646 h 1284"/>
              <a:gd name="T46" fmla="*/ 2147483646 w 5256"/>
              <a:gd name="T47" fmla="*/ 2147483646 h 1284"/>
              <a:gd name="T48" fmla="*/ 2147483646 w 5256"/>
              <a:gd name="T49" fmla="*/ 2147483646 h 1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256" h="1284">
                <a:moveTo>
                  <a:pt x="0" y="1284"/>
                </a:moveTo>
                <a:cubicBezTo>
                  <a:pt x="14" y="1226"/>
                  <a:pt x="65" y="1195"/>
                  <a:pt x="112" y="1164"/>
                </a:cubicBezTo>
                <a:cubicBezTo>
                  <a:pt x="128" y="1117"/>
                  <a:pt x="108" y="1160"/>
                  <a:pt x="144" y="1124"/>
                </a:cubicBezTo>
                <a:cubicBezTo>
                  <a:pt x="151" y="1117"/>
                  <a:pt x="152" y="1106"/>
                  <a:pt x="160" y="1100"/>
                </a:cubicBezTo>
                <a:cubicBezTo>
                  <a:pt x="167" y="1095"/>
                  <a:pt x="176" y="1096"/>
                  <a:pt x="184" y="1092"/>
                </a:cubicBezTo>
                <a:cubicBezTo>
                  <a:pt x="242" y="1063"/>
                  <a:pt x="281" y="1052"/>
                  <a:pt x="344" y="1044"/>
                </a:cubicBezTo>
                <a:cubicBezTo>
                  <a:pt x="523" y="1020"/>
                  <a:pt x="688" y="943"/>
                  <a:pt x="864" y="908"/>
                </a:cubicBezTo>
                <a:cubicBezTo>
                  <a:pt x="900" y="890"/>
                  <a:pt x="937" y="881"/>
                  <a:pt x="976" y="868"/>
                </a:cubicBezTo>
                <a:cubicBezTo>
                  <a:pt x="984" y="865"/>
                  <a:pt x="1000" y="860"/>
                  <a:pt x="1000" y="860"/>
                </a:cubicBezTo>
                <a:cubicBezTo>
                  <a:pt x="1037" y="823"/>
                  <a:pt x="1089" y="811"/>
                  <a:pt x="1136" y="788"/>
                </a:cubicBezTo>
                <a:cubicBezTo>
                  <a:pt x="1218" y="747"/>
                  <a:pt x="1331" y="672"/>
                  <a:pt x="1424" y="668"/>
                </a:cubicBezTo>
                <a:cubicBezTo>
                  <a:pt x="1541" y="663"/>
                  <a:pt x="1659" y="663"/>
                  <a:pt x="1776" y="660"/>
                </a:cubicBezTo>
                <a:cubicBezTo>
                  <a:pt x="1867" y="652"/>
                  <a:pt x="1958" y="641"/>
                  <a:pt x="2048" y="628"/>
                </a:cubicBezTo>
                <a:cubicBezTo>
                  <a:pt x="2169" y="639"/>
                  <a:pt x="2290" y="631"/>
                  <a:pt x="2408" y="660"/>
                </a:cubicBezTo>
                <a:cubicBezTo>
                  <a:pt x="2688" y="651"/>
                  <a:pt x="2830" y="640"/>
                  <a:pt x="3064" y="620"/>
                </a:cubicBezTo>
                <a:cubicBezTo>
                  <a:pt x="3096" y="612"/>
                  <a:pt x="3140" y="606"/>
                  <a:pt x="3168" y="588"/>
                </a:cubicBezTo>
                <a:cubicBezTo>
                  <a:pt x="3199" y="567"/>
                  <a:pt x="3183" y="575"/>
                  <a:pt x="3216" y="564"/>
                </a:cubicBezTo>
                <a:cubicBezTo>
                  <a:pt x="3260" y="520"/>
                  <a:pt x="3308" y="479"/>
                  <a:pt x="3360" y="444"/>
                </a:cubicBezTo>
                <a:cubicBezTo>
                  <a:pt x="3439" y="391"/>
                  <a:pt x="3304" y="452"/>
                  <a:pt x="3432" y="388"/>
                </a:cubicBezTo>
                <a:cubicBezTo>
                  <a:pt x="3477" y="366"/>
                  <a:pt x="3518" y="344"/>
                  <a:pt x="3560" y="316"/>
                </a:cubicBezTo>
                <a:cubicBezTo>
                  <a:pt x="3580" y="303"/>
                  <a:pt x="3634" y="297"/>
                  <a:pt x="3656" y="292"/>
                </a:cubicBezTo>
                <a:cubicBezTo>
                  <a:pt x="3739" y="274"/>
                  <a:pt x="3821" y="259"/>
                  <a:pt x="3904" y="244"/>
                </a:cubicBezTo>
                <a:cubicBezTo>
                  <a:pt x="4167" y="196"/>
                  <a:pt x="4436" y="197"/>
                  <a:pt x="4696" y="132"/>
                </a:cubicBezTo>
                <a:cubicBezTo>
                  <a:pt x="4731" y="109"/>
                  <a:pt x="4775" y="102"/>
                  <a:pt x="4816" y="92"/>
                </a:cubicBezTo>
                <a:cubicBezTo>
                  <a:pt x="4953" y="0"/>
                  <a:pt x="5079" y="36"/>
                  <a:pt x="5256" y="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267" name="Line 18">
            <a:extLst>
              <a:ext uri="{FF2B5EF4-FFF2-40B4-BE49-F238E27FC236}">
                <a16:creationId xmlns:a16="http://schemas.microsoft.com/office/drawing/2014/main" id="{5B18C42D-CD85-4EBC-893F-C88BF82FC06A}"/>
              </a:ext>
            </a:extLst>
          </p:cNvPr>
          <p:cNvSpPr>
            <a:spLocks noChangeShapeType="1"/>
          </p:cNvSpPr>
          <p:nvPr/>
        </p:nvSpPr>
        <p:spPr bwMode="auto">
          <a:xfrm flipV="1">
            <a:off x="2455864" y="4530726"/>
            <a:ext cx="1736725" cy="390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268" name="Text Box 43">
            <a:extLst>
              <a:ext uri="{FF2B5EF4-FFF2-40B4-BE49-F238E27FC236}">
                <a16:creationId xmlns:a16="http://schemas.microsoft.com/office/drawing/2014/main" id="{6B7E8E4C-0ED5-4BF4-A6F4-4B0D068D0D62}"/>
              </a:ext>
            </a:extLst>
          </p:cNvPr>
          <p:cNvSpPr txBox="1">
            <a:spLocks noChangeArrowheads="1"/>
          </p:cNvSpPr>
          <p:nvPr/>
        </p:nvSpPr>
        <p:spPr bwMode="auto">
          <a:xfrm>
            <a:off x="1981200" y="115888"/>
            <a:ext cx="554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dirty="0">
                <a:latin typeface="+mj-lt"/>
              </a:rPr>
              <a:t>Esecuzione di poligonali plano-altimetriche</a:t>
            </a:r>
          </a:p>
        </p:txBody>
      </p:sp>
      <p:sp>
        <p:nvSpPr>
          <p:cNvPr id="11269" name="Text Box 47">
            <a:extLst>
              <a:ext uri="{FF2B5EF4-FFF2-40B4-BE49-F238E27FC236}">
                <a16:creationId xmlns:a16="http://schemas.microsoft.com/office/drawing/2014/main" id="{2B503469-1B7E-4DAF-BB51-56A129CD0EC3}"/>
              </a:ext>
            </a:extLst>
          </p:cNvPr>
          <p:cNvSpPr txBox="1">
            <a:spLocks noChangeArrowheads="1"/>
          </p:cNvSpPr>
          <p:nvPr/>
        </p:nvSpPr>
        <p:spPr bwMode="auto">
          <a:xfrm>
            <a:off x="2379664" y="5827713"/>
            <a:ext cx="3381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1</a:t>
            </a:r>
          </a:p>
        </p:txBody>
      </p:sp>
      <p:sp>
        <p:nvSpPr>
          <p:cNvPr id="11270" name="Text Box 54">
            <a:extLst>
              <a:ext uri="{FF2B5EF4-FFF2-40B4-BE49-F238E27FC236}">
                <a16:creationId xmlns:a16="http://schemas.microsoft.com/office/drawing/2014/main" id="{6FA95AA1-CEF9-451C-854E-FFA456A0F613}"/>
              </a:ext>
            </a:extLst>
          </p:cNvPr>
          <p:cNvSpPr txBox="1">
            <a:spLocks noChangeArrowheads="1"/>
          </p:cNvSpPr>
          <p:nvPr/>
        </p:nvSpPr>
        <p:spPr bwMode="auto">
          <a:xfrm>
            <a:off x="4038600" y="51768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2</a:t>
            </a:r>
          </a:p>
        </p:txBody>
      </p:sp>
      <p:sp>
        <p:nvSpPr>
          <p:cNvPr id="11271" name="Text Box 55">
            <a:extLst>
              <a:ext uri="{FF2B5EF4-FFF2-40B4-BE49-F238E27FC236}">
                <a16:creationId xmlns:a16="http://schemas.microsoft.com/office/drawing/2014/main" id="{6250F0C9-D0C7-45E6-9983-D0C3D27301F1}"/>
              </a:ext>
            </a:extLst>
          </p:cNvPr>
          <p:cNvSpPr txBox="1">
            <a:spLocks noChangeArrowheads="1"/>
          </p:cNvSpPr>
          <p:nvPr/>
        </p:nvSpPr>
        <p:spPr bwMode="auto">
          <a:xfrm>
            <a:off x="5943600" y="51006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3</a:t>
            </a:r>
          </a:p>
        </p:txBody>
      </p:sp>
      <p:grpSp>
        <p:nvGrpSpPr>
          <p:cNvPr id="11272" name="Group 144">
            <a:extLst>
              <a:ext uri="{FF2B5EF4-FFF2-40B4-BE49-F238E27FC236}">
                <a16:creationId xmlns:a16="http://schemas.microsoft.com/office/drawing/2014/main" id="{DF4F743D-A3A9-4179-8FF1-5D20329A96A8}"/>
              </a:ext>
            </a:extLst>
          </p:cNvPr>
          <p:cNvGrpSpPr>
            <a:grpSpLocks/>
          </p:cNvGrpSpPr>
          <p:nvPr/>
        </p:nvGrpSpPr>
        <p:grpSpPr bwMode="auto">
          <a:xfrm>
            <a:off x="2274889" y="4860926"/>
            <a:ext cx="441325" cy="981075"/>
            <a:chOff x="4850" y="2465"/>
            <a:chExt cx="278" cy="497"/>
          </a:xfrm>
        </p:grpSpPr>
        <p:sp>
          <p:nvSpPr>
            <p:cNvPr id="11347" name="Freeform 6">
              <a:extLst>
                <a:ext uri="{FF2B5EF4-FFF2-40B4-BE49-F238E27FC236}">
                  <a16:creationId xmlns:a16="http://schemas.microsoft.com/office/drawing/2014/main" id="{BF19C1BE-37B9-4334-BAB7-52228C77AD12}"/>
                </a:ext>
              </a:extLst>
            </p:cNvPr>
            <p:cNvSpPr>
              <a:spLocks noChangeAspect="1"/>
            </p:cNvSpPr>
            <p:nvPr/>
          </p:nvSpPr>
          <p:spPr bwMode="auto">
            <a:xfrm>
              <a:off x="4942" y="2465"/>
              <a:ext cx="51" cy="72"/>
            </a:xfrm>
            <a:custGeom>
              <a:avLst/>
              <a:gdLst>
                <a:gd name="T0" fmla="*/ 0 w 68"/>
                <a:gd name="T1" fmla="*/ 0 h 99"/>
                <a:gd name="T2" fmla="*/ 0 w 68"/>
                <a:gd name="T3" fmla="*/ 1 h 99"/>
                <a:gd name="T4" fmla="*/ 2 w 68"/>
                <a:gd name="T5" fmla="*/ 1 h 99"/>
                <a:gd name="T6" fmla="*/ 2 w 68"/>
                <a:gd name="T7" fmla="*/ 1 h 99"/>
                <a:gd name="T8" fmla="*/ 0 w 68"/>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99">
                  <a:moveTo>
                    <a:pt x="0" y="0"/>
                  </a:moveTo>
                  <a:lnTo>
                    <a:pt x="0" y="82"/>
                  </a:lnTo>
                  <a:lnTo>
                    <a:pt x="68" y="99"/>
                  </a:lnTo>
                  <a:lnTo>
                    <a:pt x="68" y="18"/>
                  </a:lnTo>
                  <a:lnTo>
                    <a:pt x="0" y="0"/>
                  </a:lnTo>
                </a:path>
              </a:pathLst>
            </a:custGeom>
            <a:solidFill>
              <a:schemeClr val="tx2"/>
            </a:solidFill>
            <a:ln w="0">
              <a:solidFill>
                <a:srgbClr val="000000"/>
              </a:solidFill>
              <a:prstDash val="solid"/>
              <a:round/>
              <a:headEnd/>
              <a:tailEnd/>
            </a:ln>
          </p:spPr>
          <p:txBody>
            <a:bodyPr/>
            <a:lstStyle/>
            <a:p>
              <a:endParaRPr lang="it-IT"/>
            </a:p>
          </p:txBody>
        </p:sp>
        <p:sp>
          <p:nvSpPr>
            <p:cNvPr id="11348" name="Freeform 7">
              <a:extLst>
                <a:ext uri="{FF2B5EF4-FFF2-40B4-BE49-F238E27FC236}">
                  <a16:creationId xmlns:a16="http://schemas.microsoft.com/office/drawing/2014/main" id="{09462DB5-E30D-4951-BDD0-1DB1AC77A919}"/>
                </a:ext>
              </a:extLst>
            </p:cNvPr>
            <p:cNvSpPr>
              <a:spLocks noChangeAspect="1"/>
            </p:cNvSpPr>
            <p:nvPr/>
          </p:nvSpPr>
          <p:spPr bwMode="auto">
            <a:xfrm>
              <a:off x="4942" y="2465"/>
              <a:ext cx="25" cy="59"/>
            </a:xfrm>
            <a:custGeom>
              <a:avLst/>
              <a:gdLst>
                <a:gd name="T0" fmla="*/ 0 w 35"/>
                <a:gd name="T1" fmla="*/ 0 h 82"/>
                <a:gd name="T2" fmla="*/ 1 w 35"/>
                <a:gd name="T3" fmla="*/ 1 h 82"/>
                <a:gd name="T4" fmla="*/ 0 w 35"/>
                <a:gd name="T5" fmla="*/ 1 h 82"/>
                <a:gd name="T6" fmla="*/ 0 w 35"/>
                <a:gd name="T7" fmla="*/ 0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82">
                  <a:moveTo>
                    <a:pt x="0" y="0"/>
                  </a:moveTo>
                  <a:lnTo>
                    <a:pt x="35" y="47"/>
                  </a:lnTo>
                  <a:lnTo>
                    <a:pt x="0" y="82"/>
                  </a:lnTo>
                  <a:lnTo>
                    <a:pt x="0" y="0"/>
                  </a:lnTo>
                  <a:close/>
                </a:path>
              </a:pathLst>
            </a:custGeom>
            <a:solidFill>
              <a:srgbClr val="000000"/>
            </a:solidFill>
            <a:ln w="0">
              <a:solidFill>
                <a:srgbClr val="000000"/>
              </a:solidFill>
              <a:prstDash val="solid"/>
              <a:round/>
              <a:headEnd/>
              <a:tailEnd/>
            </a:ln>
          </p:spPr>
          <p:txBody>
            <a:bodyPr/>
            <a:lstStyle/>
            <a:p>
              <a:endParaRPr lang="it-IT"/>
            </a:p>
          </p:txBody>
        </p:sp>
        <p:sp>
          <p:nvSpPr>
            <p:cNvPr id="11349" name="Freeform 8">
              <a:extLst>
                <a:ext uri="{FF2B5EF4-FFF2-40B4-BE49-F238E27FC236}">
                  <a16:creationId xmlns:a16="http://schemas.microsoft.com/office/drawing/2014/main" id="{F1A60C86-DA88-4135-8256-F8B6A70BBF89}"/>
                </a:ext>
              </a:extLst>
            </p:cNvPr>
            <p:cNvSpPr>
              <a:spLocks noChangeAspect="1"/>
            </p:cNvSpPr>
            <p:nvPr/>
          </p:nvSpPr>
          <p:spPr bwMode="auto">
            <a:xfrm>
              <a:off x="4969" y="2480"/>
              <a:ext cx="24" cy="57"/>
            </a:xfrm>
            <a:custGeom>
              <a:avLst/>
              <a:gdLst>
                <a:gd name="T0" fmla="*/ 0 w 32"/>
                <a:gd name="T1" fmla="*/ 1 h 80"/>
                <a:gd name="T2" fmla="*/ 2 w 32"/>
                <a:gd name="T3" fmla="*/ 0 h 80"/>
                <a:gd name="T4" fmla="*/ 2 w 32"/>
                <a:gd name="T5" fmla="*/ 1 h 80"/>
                <a:gd name="T6" fmla="*/ 0 w 32"/>
                <a:gd name="T7" fmla="*/ 1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80">
                  <a:moveTo>
                    <a:pt x="0" y="28"/>
                  </a:moveTo>
                  <a:lnTo>
                    <a:pt x="32" y="0"/>
                  </a:lnTo>
                  <a:lnTo>
                    <a:pt x="32" y="80"/>
                  </a:lnTo>
                  <a:lnTo>
                    <a:pt x="0" y="28"/>
                  </a:lnTo>
                  <a:close/>
                </a:path>
              </a:pathLst>
            </a:custGeom>
            <a:solidFill>
              <a:srgbClr val="000000"/>
            </a:solidFill>
            <a:ln w="0">
              <a:solidFill>
                <a:srgbClr val="000000"/>
              </a:solidFill>
              <a:prstDash val="solid"/>
              <a:round/>
              <a:headEnd/>
              <a:tailEnd/>
            </a:ln>
          </p:spPr>
          <p:txBody>
            <a:bodyPr/>
            <a:lstStyle/>
            <a:p>
              <a:endParaRPr lang="it-IT"/>
            </a:p>
          </p:txBody>
        </p:sp>
        <p:sp>
          <p:nvSpPr>
            <p:cNvPr id="11350" name="Rectangle 9">
              <a:extLst>
                <a:ext uri="{FF2B5EF4-FFF2-40B4-BE49-F238E27FC236}">
                  <a16:creationId xmlns:a16="http://schemas.microsoft.com/office/drawing/2014/main" id="{C7D4950E-7B5E-450F-9688-EF9DE98D911A}"/>
                </a:ext>
              </a:extLst>
            </p:cNvPr>
            <p:cNvSpPr>
              <a:spLocks noChangeAspect="1" noChangeArrowheads="1"/>
            </p:cNvSpPr>
            <p:nvPr/>
          </p:nvSpPr>
          <p:spPr bwMode="auto">
            <a:xfrm>
              <a:off x="4942" y="2566"/>
              <a:ext cx="66" cy="11"/>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1351" name="Rectangle 10">
              <a:extLst>
                <a:ext uri="{FF2B5EF4-FFF2-40B4-BE49-F238E27FC236}">
                  <a16:creationId xmlns:a16="http://schemas.microsoft.com/office/drawing/2014/main" id="{7BCEA8EF-6CD8-4DE5-9E1C-DC4A75DCE35B}"/>
                </a:ext>
              </a:extLst>
            </p:cNvPr>
            <p:cNvSpPr>
              <a:spLocks noChangeAspect="1" noChangeArrowheads="1"/>
            </p:cNvSpPr>
            <p:nvPr/>
          </p:nvSpPr>
          <p:spPr bwMode="auto">
            <a:xfrm>
              <a:off x="4936" y="2577"/>
              <a:ext cx="79" cy="22"/>
            </a:xfrm>
            <a:prstGeom prst="rect">
              <a:avLst/>
            </a:prstGeom>
            <a:solidFill>
              <a:srgbClr val="0000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1352" name="Freeform 11">
              <a:extLst>
                <a:ext uri="{FF2B5EF4-FFF2-40B4-BE49-F238E27FC236}">
                  <a16:creationId xmlns:a16="http://schemas.microsoft.com/office/drawing/2014/main" id="{DD825AE9-B256-4B17-8ACB-645730AEBB80}"/>
                </a:ext>
              </a:extLst>
            </p:cNvPr>
            <p:cNvSpPr>
              <a:spLocks noChangeAspect="1"/>
            </p:cNvSpPr>
            <p:nvPr/>
          </p:nvSpPr>
          <p:spPr bwMode="auto">
            <a:xfrm>
              <a:off x="4850" y="2596"/>
              <a:ext cx="123" cy="366"/>
            </a:xfrm>
            <a:custGeom>
              <a:avLst/>
              <a:gdLst>
                <a:gd name="T0" fmla="*/ 1 w 172"/>
                <a:gd name="T1" fmla="*/ 0 h 507"/>
                <a:gd name="T2" fmla="*/ 1 w 172"/>
                <a:gd name="T3" fmla="*/ 1 h 507"/>
                <a:gd name="T4" fmla="*/ 0 w 172"/>
                <a:gd name="T5" fmla="*/ 1 h 507"/>
                <a:gd name="T6" fmla="*/ 1 w 172"/>
                <a:gd name="T7" fmla="*/ 1 h 507"/>
                <a:gd name="T8" fmla="*/ 1 w 172"/>
                <a:gd name="T9" fmla="*/ 1 h 507"/>
                <a:gd name="T10" fmla="*/ 1 w 172"/>
                <a:gd name="T11" fmla="*/ 1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507">
                  <a:moveTo>
                    <a:pt x="119" y="0"/>
                  </a:moveTo>
                  <a:lnTo>
                    <a:pt x="1" y="460"/>
                  </a:lnTo>
                  <a:lnTo>
                    <a:pt x="0" y="507"/>
                  </a:lnTo>
                  <a:lnTo>
                    <a:pt x="11" y="507"/>
                  </a:lnTo>
                  <a:lnTo>
                    <a:pt x="14" y="474"/>
                  </a:lnTo>
                  <a:lnTo>
                    <a:pt x="172" y="5"/>
                  </a:lnTo>
                </a:path>
              </a:pathLst>
            </a:custGeom>
            <a:solidFill>
              <a:srgbClr val="FFCC66"/>
            </a:solidFill>
            <a:ln w="0">
              <a:solidFill>
                <a:srgbClr val="000000"/>
              </a:solidFill>
              <a:prstDash val="solid"/>
              <a:round/>
              <a:headEnd/>
              <a:tailEnd/>
            </a:ln>
          </p:spPr>
          <p:txBody>
            <a:bodyPr/>
            <a:lstStyle/>
            <a:p>
              <a:endParaRPr lang="it-IT"/>
            </a:p>
          </p:txBody>
        </p:sp>
        <p:sp>
          <p:nvSpPr>
            <p:cNvPr id="11353" name="Freeform 12">
              <a:extLst>
                <a:ext uri="{FF2B5EF4-FFF2-40B4-BE49-F238E27FC236}">
                  <a16:creationId xmlns:a16="http://schemas.microsoft.com/office/drawing/2014/main" id="{9F1F14B4-D7C1-45B0-83F5-065C1FF900A1}"/>
                </a:ext>
              </a:extLst>
            </p:cNvPr>
            <p:cNvSpPr>
              <a:spLocks noChangeAspect="1"/>
            </p:cNvSpPr>
            <p:nvPr/>
          </p:nvSpPr>
          <p:spPr bwMode="auto">
            <a:xfrm>
              <a:off x="4983" y="2597"/>
              <a:ext cx="145" cy="360"/>
            </a:xfrm>
            <a:custGeom>
              <a:avLst/>
              <a:gdLst>
                <a:gd name="T0" fmla="*/ 1 w 201"/>
                <a:gd name="T1" fmla="*/ 0 h 501"/>
                <a:gd name="T2" fmla="*/ 1 w 201"/>
                <a:gd name="T3" fmla="*/ 1 h 501"/>
                <a:gd name="T4" fmla="*/ 1 w 201"/>
                <a:gd name="T5" fmla="*/ 1 h 501"/>
                <a:gd name="T6" fmla="*/ 1 w 201"/>
                <a:gd name="T7" fmla="*/ 1 h 501"/>
                <a:gd name="T8" fmla="*/ 1 w 201"/>
                <a:gd name="T9" fmla="*/ 1 h 501"/>
                <a:gd name="T10" fmla="*/ 0 w 201"/>
                <a:gd name="T11" fmla="*/ 0 h 5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 h="501">
                  <a:moveTo>
                    <a:pt x="43" y="0"/>
                  </a:moveTo>
                  <a:lnTo>
                    <a:pt x="201" y="445"/>
                  </a:lnTo>
                  <a:lnTo>
                    <a:pt x="201" y="501"/>
                  </a:lnTo>
                  <a:lnTo>
                    <a:pt x="192" y="501"/>
                  </a:lnTo>
                  <a:lnTo>
                    <a:pt x="188" y="459"/>
                  </a:lnTo>
                  <a:lnTo>
                    <a:pt x="0" y="0"/>
                  </a:lnTo>
                </a:path>
              </a:pathLst>
            </a:custGeom>
            <a:solidFill>
              <a:srgbClr val="FFCC66"/>
            </a:solidFill>
            <a:ln w="0">
              <a:solidFill>
                <a:srgbClr val="000000"/>
              </a:solidFill>
              <a:prstDash val="solid"/>
              <a:round/>
              <a:headEnd/>
              <a:tailEnd/>
            </a:ln>
          </p:spPr>
          <p:txBody>
            <a:bodyPr/>
            <a:lstStyle/>
            <a:p>
              <a:endParaRPr lang="it-IT"/>
            </a:p>
          </p:txBody>
        </p:sp>
        <p:sp>
          <p:nvSpPr>
            <p:cNvPr id="11354" name="Freeform 13">
              <a:extLst>
                <a:ext uri="{FF2B5EF4-FFF2-40B4-BE49-F238E27FC236}">
                  <a16:creationId xmlns:a16="http://schemas.microsoft.com/office/drawing/2014/main" id="{CFC6A19B-3C03-48FF-B78B-050FD51C3A79}"/>
                </a:ext>
              </a:extLst>
            </p:cNvPr>
            <p:cNvSpPr>
              <a:spLocks noChangeAspect="1"/>
            </p:cNvSpPr>
            <p:nvPr/>
          </p:nvSpPr>
          <p:spPr bwMode="auto">
            <a:xfrm>
              <a:off x="4936" y="2611"/>
              <a:ext cx="49" cy="268"/>
            </a:xfrm>
            <a:custGeom>
              <a:avLst/>
              <a:gdLst>
                <a:gd name="T0" fmla="*/ 1 w 69"/>
                <a:gd name="T1" fmla="*/ 1 h 375"/>
                <a:gd name="T2" fmla="*/ 0 w 69"/>
                <a:gd name="T3" fmla="*/ 1 h 375"/>
                <a:gd name="T4" fmla="*/ 1 w 69"/>
                <a:gd name="T5" fmla="*/ 1 h 375"/>
                <a:gd name="T6" fmla="*/ 1 w 69"/>
                <a:gd name="T7" fmla="*/ 1 h 375"/>
                <a:gd name="T8" fmla="*/ 1 w 69"/>
                <a:gd name="T9" fmla="*/ 0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75">
                  <a:moveTo>
                    <a:pt x="5" y="122"/>
                  </a:moveTo>
                  <a:lnTo>
                    <a:pt x="0" y="375"/>
                  </a:lnTo>
                  <a:lnTo>
                    <a:pt x="11" y="370"/>
                  </a:lnTo>
                  <a:lnTo>
                    <a:pt x="24" y="313"/>
                  </a:lnTo>
                  <a:lnTo>
                    <a:pt x="69" y="0"/>
                  </a:lnTo>
                </a:path>
              </a:pathLst>
            </a:custGeom>
            <a:solidFill>
              <a:srgbClr val="FFCC66"/>
            </a:solidFill>
            <a:ln w="0">
              <a:solidFill>
                <a:srgbClr val="000000"/>
              </a:solidFill>
              <a:prstDash val="solid"/>
              <a:round/>
              <a:headEnd/>
              <a:tailEnd/>
            </a:ln>
          </p:spPr>
          <p:txBody>
            <a:bodyPr/>
            <a:lstStyle/>
            <a:p>
              <a:endParaRPr lang="it-IT"/>
            </a:p>
          </p:txBody>
        </p:sp>
        <p:sp>
          <p:nvSpPr>
            <p:cNvPr id="11355" name="Freeform 14">
              <a:extLst>
                <a:ext uri="{FF2B5EF4-FFF2-40B4-BE49-F238E27FC236}">
                  <a16:creationId xmlns:a16="http://schemas.microsoft.com/office/drawing/2014/main" id="{EC3EB4CB-E3F1-4D50-AB2E-84D42321E02A}"/>
                </a:ext>
              </a:extLst>
            </p:cNvPr>
            <p:cNvSpPr>
              <a:spLocks noChangeAspect="1"/>
            </p:cNvSpPr>
            <p:nvPr/>
          </p:nvSpPr>
          <p:spPr bwMode="auto">
            <a:xfrm>
              <a:off x="4954" y="2547"/>
              <a:ext cx="35" cy="19"/>
            </a:xfrm>
            <a:custGeom>
              <a:avLst/>
              <a:gdLst>
                <a:gd name="T0" fmla="*/ 0 w 48"/>
                <a:gd name="T1" fmla="*/ 2 h 25"/>
                <a:gd name="T2" fmla="*/ 0 w 48"/>
                <a:gd name="T3" fmla="*/ 2 h 25"/>
                <a:gd name="T4" fmla="*/ 1 w 48"/>
                <a:gd name="T5" fmla="*/ 2 h 25"/>
                <a:gd name="T6" fmla="*/ 1 w 48"/>
                <a:gd name="T7" fmla="*/ 0 h 25"/>
                <a:gd name="T8" fmla="*/ 1 w 48"/>
                <a:gd name="T9" fmla="*/ 0 h 25"/>
                <a:gd name="T10" fmla="*/ 1 w 48"/>
                <a:gd name="T11" fmla="*/ 2 h 25"/>
                <a:gd name="T12" fmla="*/ 1 w 48"/>
                <a:gd name="T13" fmla="*/ 2 h 25"/>
                <a:gd name="T14" fmla="*/ 1 w 48"/>
                <a:gd name="T15" fmla="*/ 2 h 25"/>
                <a:gd name="T16" fmla="*/ 0 w 48"/>
                <a:gd name="T17" fmla="*/ 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5">
                  <a:moveTo>
                    <a:pt x="0" y="25"/>
                  </a:moveTo>
                  <a:lnTo>
                    <a:pt x="0" y="17"/>
                  </a:lnTo>
                  <a:lnTo>
                    <a:pt x="10" y="17"/>
                  </a:lnTo>
                  <a:lnTo>
                    <a:pt x="10" y="0"/>
                  </a:lnTo>
                  <a:lnTo>
                    <a:pt x="35" y="0"/>
                  </a:lnTo>
                  <a:lnTo>
                    <a:pt x="35" y="16"/>
                  </a:lnTo>
                  <a:lnTo>
                    <a:pt x="47" y="16"/>
                  </a:lnTo>
                  <a:lnTo>
                    <a:pt x="48" y="25"/>
                  </a:lnTo>
                  <a:lnTo>
                    <a:pt x="0" y="25"/>
                  </a:lnTo>
                  <a:close/>
                </a:path>
              </a:pathLst>
            </a:custGeom>
            <a:solidFill>
              <a:srgbClr val="CCCC00"/>
            </a:solidFill>
            <a:ln w="0">
              <a:solidFill>
                <a:srgbClr val="000000"/>
              </a:solidFill>
              <a:prstDash val="solid"/>
              <a:round/>
              <a:headEnd/>
              <a:tailEnd/>
            </a:ln>
          </p:spPr>
          <p:txBody>
            <a:bodyPr/>
            <a:lstStyle/>
            <a:p>
              <a:endParaRPr lang="it-IT"/>
            </a:p>
          </p:txBody>
        </p:sp>
        <p:sp>
          <p:nvSpPr>
            <p:cNvPr id="11356" name="Line 15">
              <a:extLst>
                <a:ext uri="{FF2B5EF4-FFF2-40B4-BE49-F238E27FC236}">
                  <a16:creationId xmlns:a16="http://schemas.microsoft.com/office/drawing/2014/main" id="{6B9B3503-5FD1-4041-8E57-82D0570822A2}"/>
                </a:ext>
              </a:extLst>
            </p:cNvPr>
            <p:cNvSpPr>
              <a:spLocks noChangeAspect="1" noChangeShapeType="1"/>
            </p:cNvSpPr>
            <p:nvPr/>
          </p:nvSpPr>
          <p:spPr bwMode="auto">
            <a:xfrm>
              <a:off x="4969" y="2531"/>
              <a:ext cx="2" cy="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57" name="Line 16">
              <a:extLst>
                <a:ext uri="{FF2B5EF4-FFF2-40B4-BE49-F238E27FC236}">
                  <a16:creationId xmlns:a16="http://schemas.microsoft.com/office/drawing/2014/main" id="{B5D701B0-44C9-4066-ADF7-153FCEC892B8}"/>
                </a:ext>
              </a:extLst>
            </p:cNvPr>
            <p:cNvSpPr>
              <a:spLocks noChangeAspect="1" noChangeShapeType="1"/>
            </p:cNvSpPr>
            <p:nvPr/>
          </p:nvSpPr>
          <p:spPr bwMode="auto">
            <a:xfrm flipH="1">
              <a:off x="4976" y="2599"/>
              <a:ext cx="2" cy="277"/>
            </a:xfrm>
            <a:prstGeom prst="line">
              <a:avLst/>
            </a:prstGeom>
            <a:noFill/>
            <a:ln w="0">
              <a:solidFill>
                <a:srgbClr val="FF66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58" name="Freeform 19">
              <a:extLst>
                <a:ext uri="{FF2B5EF4-FFF2-40B4-BE49-F238E27FC236}">
                  <a16:creationId xmlns:a16="http://schemas.microsoft.com/office/drawing/2014/main" id="{FDE651D2-0CE3-43A9-BD3D-10BA051A6D71}"/>
                </a:ext>
              </a:extLst>
            </p:cNvPr>
            <p:cNvSpPr>
              <a:spLocks noChangeAspect="1"/>
            </p:cNvSpPr>
            <p:nvPr/>
          </p:nvSpPr>
          <p:spPr bwMode="auto">
            <a:xfrm>
              <a:off x="4969" y="2862"/>
              <a:ext cx="19" cy="38"/>
            </a:xfrm>
            <a:custGeom>
              <a:avLst/>
              <a:gdLst>
                <a:gd name="T0" fmla="*/ 0 w 26"/>
                <a:gd name="T1" fmla="*/ 0 h 53"/>
                <a:gd name="T2" fmla="*/ 1 w 26"/>
                <a:gd name="T3" fmla="*/ 0 h 53"/>
                <a:gd name="T4" fmla="*/ 1 w 26"/>
                <a:gd name="T5" fmla="*/ 1 h 53"/>
                <a:gd name="T6" fmla="*/ 1 w 26"/>
                <a:gd name="T7" fmla="*/ 1 h 53"/>
                <a:gd name="T8" fmla="*/ 0 w 26"/>
                <a:gd name="T9" fmla="*/ 1 h 53"/>
                <a:gd name="T10" fmla="*/ 0 w 26"/>
                <a:gd name="T11" fmla="*/ 0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53">
                  <a:moveTo>
                    <a:pt x="0" y="0"/>
                  </a:moveTo>
                  <a:lnTo>
                    <a:pt x="26" y="0"/>
                  </a:lnTo>
                  <a:lnTo>
                    <a:pt x="26" y="39"/>
                  </a:lnTo>
                  <a:lnTo>
                    <a:pt x="15" y="53"/>
                  </a:lnTo>
                  <a:lnTo>
                    <a:pt x="0" y="39"/>
                  </a:lnTo>
                  <a:lnTo>
                    <a:pt x="0" y="0"/>
                  </a:lnTo>
                  <a:close/>
                </a:path>
              </a:pathLst>
            </a:custGeom>
            <a:solidFill>
              <a:srgbClr val="FF66FF"/>
            </a:solidFill>
            <a:ln w="0">
              <a:solidFill>
                <a:srgbClr val="000000"/>
              </a:solidFill>
              <a:prstDash val="solid"/>
              <a:round/>
              <a:headEnd/>
              <a:tailEnd/>
            </a:ln>
          </p:spPr>
          <p:txBody>
            <a:bodyPr/>
            <a:lstStyle/>
            <a:p>
              <a:endParaRPr lang="it-IT"/>
            </a:p>
          </p:txBody>
        </p:sp>
      </p:grpSp>
      <p:sp>
        <p:nvSpPr>
          <p:cNvPr id="11273" name="Freeform 94">
            <a:extLst>
              <a:ext uri="{FF2B5EF4-FFF2-40B4-BE49-F238E27FC236}">
                <a16:creationId xmlns:a16="http://schemas.microsoft.com/office/drawing/2014/main" id="{4BBD3504-E258-4AE2-A3DF-3D080C21551E}"/>
              </a:ext>
            </a:extLst>
          </p:cNvPr>
          <p:cNvSpPr>
            <a:spLocks noChangeAspect="1"/>
          </p:cNvSpPr>
          <p:nvPr/>
        </p:nvSpPr>
        <p:spPr bwMode="auto">
          <a:xfrm rot="600000">
            <a:off x="4117975" y="4429126"/>
            <a:ext cx="185738" cy="131763"/>
          </a:xfrm>
          <a:custGeom>
            <a:avLst/>
            <a:gdLst>
              <a:gd name="T0" fmla="*/ 0 w 164"/>
              <a:gd name="T1" fmla="*/ 2147483646 h 115"/>
              <a:gd name="T2" fmla="*/ 2147483646 w 164"/>
              <a:gd name="T3" fmla="*/ 0 h 115"/>
              <a:gd name="T4" fmla="*/ 2147483646 w 164"/>
              <a:gd name="T5" fmla="*/ 2147483646 h 115"/>
              <a:gd name="T6" fmla="*/ 2147483646 w 164"/>
              <a:gd name="T7" fmla="*/ 2147483646 h 115"/>
              <a:gd name="T8" fmla="*/ 2147483646 w 164"/>
              <a:gd name="T9" fmla="*/ 2147483646 h 115"/>
              <a:gd name="T10" fmla="*/ 0 w 164"/>
              <a:gd name="T11" fmla="*/ 2147483646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15">
                <a:moveTo>
                  <a:pt x="0" y="80"/>
                </a:moveTo>
                <a:lnTo>
                  <a:pt x="142" y="0"/>
                </a:lnTo>
                <a:lnTo>
                  <a:pt x="164" y="38"/>
                </a:lnTo>
                <a:lnTo>
                  <a:pt x="22" y="115"/>
                </a:lnTo>
                <a:lnTo>
                  <a:pt x="6" y="110"/>
                </a:lnTo>
                <a:lnTo>
                  <a:pt x="0" y="80"/>
                </a:lnTo>
                <a:close/>
              </a:path>
            </a:pathLst>
          </a:custGeom>
          <a:solidFill>
            <a:srgbClr val="CC9900"/>
          </a:solidFill>
          <a:ln w="0">
            <a:solidFill>
              <a:srgbClr val="000000"/>
            </a:solidFill>
            <a:prstDash val="solid"/>
            <a:round/>
            <a:headEnd/>
            <a:tailEnd/>
          </a:ln>
        </p:spPr>
        <p:txBody>
          <a:bodyPr/>
          <a:lstStyle/>
          <a:p>
            <a:endParaRPr lang="it-IT"/>
          </a:p>
        </p:txBody>
      </p:sp>
      <p:grpSp>
        <p:nvGrpSpPr>
          <p:cNvPr id="11274" name="Gruppo 3">
            <a:extLst>
              <a:ext uri="{FF2B5EF4-FFF2-40B4-BE49-F238E27FC236}">
                <a16:creationId xmlns:a16="http://schemas.microsoft.com/office/drawing/2014/main" id="{3F1B01B5-82DE-41EF-8D47-47C5691C8A29}"/>
              </a:ext>
            </a:extLst>
          </p:cNvPr>
          <p:cNvGrpSpPr>
            <a:grpSpLocks/>
          </p:cNvGrpSpPr>
          <p:nvPr/>
        </p:nvGrpSpPr>
        <p:grpSpPr bwMode="auto">
          <a:xfrm>
            <a:off x="4016376" y="4481514"/>
            <a:ext cx="441325" cy="917575"/>
            <a:chOff x="611560" y="3500496"/>
            <a:chExt cx="441326" cy="917194"/>
          </a:xfrm>
        </p:grpSpPr>
        <p:cxnSp>
          <p:nvCxnSpPr>
            <p:cNvPr id="3" name="Connettore 1 2">
              <a:extLst>
                <a:ext uri="{FF2B5EF4-FFF2-40B4-BE49-F238E27FC236}">
                  <a16:creationId xmlns:a16="http://schemas.microsoft.com/office/drawing/2014/main" id="{B8B7212A-F920-4A77-B241-17ED6FECF83C}"/>
                </a:ext>
              </a:extLst>
            </p:cNvPr>
            <p:cNvCxnSpPr/>
            <p:nvPr/>
          </p:nvCxnSpPr>
          <p:spPr>
            <a:xfrm flipH="1">
              <a:off x="775073" y="3760738"/>
              <a:ext cx="0" cy="34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Connettore 1 175">
              <a:extLst>
                <a:ext uri="{FF2B5EF4-FFF2-40B4-BE49-F238E27FC236}">
                  <a16:creationId xmlns:a16="http://schemas.microsoft.com/office/drawing/2014/main" id="{37952420-267A-40F5-A2DA-1DF667B59DA9}"/>
                </a:ext>
              </a:extLst>
            </p:cNvPr>
            <p:cNvCxnSpPr/>
            <p:nvPr/>
          </p:nvCxnSpPr>
          <p:spPr>
            <a:xfrm flipH="1">
              <a:off x="846511" y="3757564"/>
              <a:ext cx="0" cy="36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37" name="Rectangle 9">
              <a:extLst>
                <a:ext uri="{FF2B5EF4-FFF2-40B4-BE49-F238E27FC236}">
                  <a16:creationId xmlns:a16="http://schemas.microsoft.com/office/drawing/2014/main" id="{787A6BBF-ABA1-4CAF-9AB7-3243C3F79446}"/>
                </a:ext>
              </a:extLst>
            </p:cNvPr>
            <p:cNvSpPr>
              <a:spLocks noChangeAspect="1" noChangeArrowheads="1"/>
            </p:cNvSpPr>
            <p:nvPr/>
          </p:nvSpPr>
          <p:spPr bwMode="auto">
            <a:xfrm>
              <a:off x="757610" y="3755759"/>
              <a:ext cx="104775" cy="17463"/>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1338" name="Freeform 11">
              <a:extLst>
                <a:ext uri="{FF2B5EF4-FFF2-40B4-BE49-F238E27FC236}">
                  <a16:creationId xmlns:a16="http://schemas.microsoft.com/office/drawing/2014/main" id="{2CD728E9-978F-4E74-B3D5-AD42BE6CEAFD}"/>
                </a:ext>
              </a:extLst>
            </p:cNvPr>
            <p:cNvSpPr>
              <a:spLocks noChangeAspect="1"/>
            </p:cNvSpPr>
            <p:nvPr/>
          </p:nvSpPr>
          <p:spPr bwMode="auto">
            <a:xfrm>
              <a:off x="611560" y="3836665"/>
              <a:ext cx="195263" cy="581025"/>
            </a:xfrm>
            <a:custGeom>
              <a:avLst/>
              <a:gdLst>
                <a:gd name="T0" fmla="*/ 2147483646 w 172"/>
                <a:gd name="T1" fmla="*/ 0 h 507"/>
                <a:gd name="T2" fmla="*/ 2147483646 w 172"/>
                <a:gd name="T3" fmla="*/ 2147483646 h 507"/>
                <a:gd name="T4" fmla="*/ 0 w 172"/>
                <a:gd name="T5" fmla="*/ 2147483646 h 507"/>
                <a:gd name="T6" fmla="*/ 2147483646 w 172"/>
                <a:gd name="T7" fmla="*/ 2147483646 h 507"/>
                <a:gd name="T8" fmla="*/ 2147483646 w 172"/>
                <a:gd name="T9" fmla="*/ 2147483646 h 507"/>
                <a:gd name="T10" fmla="*/ 2147483646 w 172"/>
                <a:gd name="T11" fmla="*/ 2147483646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507">
                  <a:moveTo>
                    <a:pt x="119" y="0"/>
                  </a:moveTo>
                  <a:lnTo>
                    <a:pt x="1" y="460"/>
                  </a:lnTo>
                  <a:lnTo>
                    <a:pt x="0" y="507"/>
                  </a:lnTo>
                  <a:lnTo>
                    <a:pt x="11" y="507"/>
                  </a:lnTo>
                  <a:lnTo>
                    <a:pt x="14" y="474"/>
                  </a:lnTo>
                  <a:lnTo>
                    <a:pt x="172" y="5"/>
                  </a:lnTo>
                </a:path>
              </a:pathLst>
            </a:custGeom>
            <a:solidFill>
              <a:srgbClr val="FFCC66"/>
            </a:solidFill>
            <a:ln w="0">
              <a:solidFill>
                <a:srgbClr val="000000"/>
              </a:solidFill>
              <a:prstDash val="solid"/>
              <a:round/>
              <a:headEnd/>
              <a:tailEnd/>
            </a:ln>
          </p:spPr>
          <p:txBody>
            <a:bodyPr/>
            <a:lstStyle/>
            <a:p>
              <a:endParaRPr lang="it-IT"/>
            </a:p>
          </p:txBody>
        </p:sp>
        <p:sp>
          <p:nvSpPr>
            <p:cNvPr id="11339" name="Freeform 12">
              <a:extLst>
                <a:ext uri="{FF2B5EF4-FFF2-40B4-BE49-F238E27FC236}">
                  <a16:creationId xmlns:a16="http://schemas.microsoft.com/office/drawing/2014/main" id="{1BF85287-58D6-45AD-A7D0-D0050AF49D49}"/>
                </a:ext>
              </a:extLst>
            </p:cNvPr>
            <p:cNvSpPr>
              <a:spLocks noChangeAspect="1"/>
            </p:cNvSpPr>
            <p:nvPr/>
          </p:nvSpPr>
          <p:spPr bwMode="auto">
            <a:xfrm>
              <a:off x="822698" y="3838252"/>
              <a:ext cx="230188" cy="571500"/>
            </a:xfrm>
            <a:custGeom>
              <a:avLst/>
              <a:gdLst>
                <a:gd name="T0" fmla="*/ 2147483646 w 201"/>
                <a:gd name="T1" fmla="*/ 0 h 501"/>
                <a:gd name="T2" fmla="*/ 2147483646 w 201"/>
                <a:gd name="T3" fmla="*/ 2147483646 h 501"/>
                <a:gd name="T4" fmla="*/ 2147483646 w 201"/>
                <a:gd name="T5" fmla="*/ 2147483646 h 501"/>
                <a:gd name="T6" fmla="*/ 2147483646 w 201"/>
                <a:gd name="T7" fmla="*/ 2147483646 h 501"/>
                <a:gd name="T8" fmla="*/ 2147483646 w 201"/>
                <a:gd name="T9" fmla="*/ 2147483646 h 501"/>
                <a:gd name="T10" fmla="*/ 0 w 201"/>
                <a:gd name="T11" fmla="*/ 0 h 5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 h="501">
                  <a:moveTo>
                    <a:pt x="43" y="0"/>
                  </a:moveTo>
                  <a:lnTo>
                    <a:pt x="201" y="445"/>
                  </a:lnTo>
                  <a:lnTo>
                    <a:pt x="201" y="501"/>
                  </a:lnTo>
                  <a:lnTo>
                    <a:pt x="192" y="501"/>
                  </a:lnTo>
                  <a:lnTo>
                    <a:pt x="188" y="459"/>
                  </a:lnTo>
                  <a:lnTo>
                    <a:pt x="0" y="0"/>
                  </a:lnTo>
                </a:path>
              </a:pathLst>
            </a:custGeom>
            <a:solidFill>
              <a:srgbClr val="FFCC66"/>
            </a:solidFill>
            <a:ln w="0">
              <a:solidFill>
                <a:srgbClr val="000000"/>
              </a:solidFill>
              <a:prstDash val="solid"/>
              <a:round/>
              <a:headEnd/>
              <a:tailEnd/>
            </a:ln>
          </p:spPr>
          <p:txBody>
            <a:bodyPr/>
            <a:lstStyle/>
            <a:p>
              <a:endParaRPr lang="it-IT"/>
            </a:p>
          </p:txBody>
        </p:sp>
        <p:sp>
          <p:nvSpPr>
            <p:cNvPr id="11340" name="Freeform 13">
              <a:extLst>
                <a:ext uri="{FF2B5EF4-FFF2-40B4-BE49-F238E27FC236}">
                  <a16:creationId xmlns:a16="http://schemas.microsoft.com/office/drawing/2014/main" id="{D80F22D8-98EF-41D1-91E3-752E8F40DD35}"/>
                </a:ext>
              </a:extLst>
            </p:cNvPr>
            <p:cNvSpPr>
              <a:spLocks noChangeAspect="1"/>
            </p:cNvSpPr>
            <p:nvPr/>
          </p:nvSpPr>
          <p:spPr bwMode="auto">
            <a:xfrm>
              <a:off x="748085" y="3860477"/>
              <a:ext cx="77788" cy="425450"/>
            </a:xfrm>
            <a:custGeom>
              <a:avLst/>
              <a:gdLst>
                <a:gd name="T0" fmla="*/ 2147483646 w 69"/>
                <a:gd name="T1" fmla="*/ 2147483646 h 375"/>
                <a:gd name="T2" fmla="*/ 0 w 69"/>
                <a:gd name="T3" fmla="*/ 2147483646 h 375"/>
                <a:gd name="T4" fmla="*/ 2147483646 w 69"/>
                <a:gd name="T5" fmla="*/ 2147483646 h 375"/>
                <a:gd name="T6" fmla="*/ 2147483646 w 69"/>
                <a:gd name="T7" fmla="*/ 2147483646 h 375"/>
                <a:gd name="T8" fmla="*/ 2147483646 w 69"/>
                <a:gd name="T9" fmla="*/ 0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75">
                  <a:moveTo>
                    <a:pt x="5" y="122"/>
                  </a:moveTo>
                  <a:lnTo>
                    <a:pt x="0" y="375"/>
                  </a:lnTo>
                  <a:lnTo>
                    <a:pt x="11" y="370"/>
                  </a:lnTo>
                  <a:lnTo>
                    <a:pt x="24" y="313"/>
                  </a:lnTo>
                  <a:lnTo>
                    <a:pt x="69" y="0"/>
                  </a:lnTo>
                </a:path>
              </a:pathLst>
            </a:custGeom>
            <a:solidFill>
              <a:srgbClr val="FFCC66"/>
            </a:solidFill>
            <a:ln w="0">
              <a:solidFill>
                <a:srgbClr val="000000"/>
              </a:solidFill>
              <a:prstDash val="solid"/>
              <a:round/>
              <a:headEnd/>
              <a:tailEnd/>
            </a:ln>
          </p:spPr>
          <p:txBody>
            <a:bodyPr/>
            <a:lstStyle/>
            <a:p>
              <a:endParaRPr lang="it-IT"/>
            </a:p>
          </p:txBody>
        </p:sp>
        <p:sp>
          <p:nvSpPr>
            <p:cNvPr id="11341" name="Rectangle 97">
              <a:extLst>
                <a:ext uri="{FF2B5EF4-FFF2-40B4-BE49-F238E27FC236}">
                  <a16:creationId xmlns:a16="http://schemas.microsoft.com/office/drawing/2014/main" id="{FF34CCA0-BE7B-4B35-A208-ACE9FDAD8C7C}"/>
                </a:ext>
              </a:extLst>
            </p:cNvPr>
            <p:cNvSpPr>
              <a:spLocks noChangeAspect="1" noChangeArrowheads="1"/>
            </p:cNvSpPr>
            <p:nvPr/>
          </p:nvSpPr>
          <p:spPr bwMode="auto">
            <a:xfrm>
              <a:off x="737580" y="3675407"/>
              <a:ext cx="137233" cy="57160"/>
            </a:xfrm>
            <a:prstGeom prst="rect">
              <a:avLst/>
            </a:prstGeom>
            <a:solidFill>
              <a:srgbClr val="33CC33"/>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1342" name="Freeform 95">
              <a:extLst>
                <a:ext uri="{FF2B5EF4-FFF2-40B4-BE49-F238E27FC236}">
                  <a16:creationId xmlns:a16="http://schemas.microsoft.com/office/drawing/2014/main" id="{43EAE370-ECE9-4B1D-82EC-4F5E2B5A53CE}"/>
                </a:ext>
              </a:extLst>
            </p:cNvPr>
            <p:cNvSpPr>
              <a:spLocks noChangeAspect="1"/>
            </p:cNvSpPr>
            <p:nvPr/>
          </p:nvSpPr>
          <p:spPr bwMode="auto">
            <a:xfrm>
              <a:off x="755576" y="3551940"/>
              <a:ext cx="43838" cy="123846"/>
            </a:xfrm>
            <a:custGeom>
              <a:avLst/>
              <a:gdLst>
                <a:gd name="T0" fmla="*/ 0 w 38"/>
                <a:gd name="T1" fmla="*/ 2147483646 h 110"/>
                <a:gd name="T2" fmla="*/ 0 w 38"/>
                <a:gd name="T3" fmla="*/ 2147483646 h 110"/>
                <a:gd name="T4" fmla="*/ 2147483646 w 38"/>
                <a:gd name="T5" fmla="*/ 2147483646 h 110"/>
                <a:gd name="T6" fmla="*/ 2147483646 w 38"/>
                <a:gd name="T7" fmla="*/ 0 h 110"/>
                <a:gd name="T8" fmla="*/ 0 w 38"/>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10">
                  <a:moveTo>
                    <a:pt x="0" y="22"/>
                  </a:moveTo>
                  <a:lnTo>
                    <a:pt x="0" y="108"/>
                  </a:lnTo>
                  <a:lnTo>
                    <a:pt x="38" y="110"/>
                  </a:lnTo>
                  <a:lnTo>
                    <a:pt x="38" y="0"/>
                  </a:lnTo>
                  <a:lnTo>
                    <a:pt x="0" y="22"/>
                  </a:lnTo>
                  <a:close/>
                </a:path>
              </a:pathLst>
            </a:custGeom>
            <a:solidFill>
              <a:srgbClr val="33CC33"/>
            </a:solidFill>
            <a:ln w="0">
              <a:solidFill>
                <a:srgbClr val="000000"/>
              </a:solidFill>
              <a:prstDash val="solid"/>
              <a:round/>
              <a:headEnd/>
              <a:tailEnd/>
            </a:ln>
          </p:spPr>
          <p:txBody>
            <a:bodyPr/>
            <a:lstStyle/>
            <a:p>
              <a:endParaRPr lang="it-IT"/>
            </a:p>
          </p:txBody>
        </p:sp>
        <p:sp>
          <p:nvSpPr>
            <p:cNvPr id="11343" name="Freeform 96">
              <a:extLst>
                <a:ext uri="{FF2B5EF4-FFF2-40B4-BE49-F238E27FC236}">
                  <a16:creationId xmlns:a16="http://schemas.microsoft.com/office/drawing/2014/main" id="{654696EE-F635-4904-ABE7-90D766939F8C}"/>
                </a:ext>
              </a:extLst>
            </p:cNvPr>
            <p:cNvSpPr>
              <a:spLocks noChangeAspect="1"/>
            </p:cNvSpPr>
            <p:nvPr/>
          </p:nvSpPr>
          <p:spPr bwMode="auto">
            <a:xfrm>
              <a:off x="789884" y="3500496"/>
              <a:ext cx="43838" cy="224827"/>
            </a:xfrm>
            <a:custGeom>
              <a:avLst/>
              <a:gdLst>
                <a:gd name="T0" fmla="*/ 2147483646 w 38"/>
                <a:gd name="T1" fmla="*/ 2147483646 h 194"/>
                <a:gd name="T2" fmla="*/ 0 w 38"/>
                <a:gd name="T3" fmla="*/ 2147483646 h 194"/>
                <a:gd name="T4" fmla="*/ 2147483646 w 38"/>
                <a:gd name="T5" fmla="*/ 2147483646 h 194"/>
                <a:gd name="T6" fmla="*/ 2147483646 w 38"/>
                <a:gd name="T7" fmla="*/ 0 h 194"/>
                <a:gd name="T8" fmla="*/ 2147483646 w 38"/>
                <a:gd name="T9" fmla="*/ 2147483646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94">
                  <a:moveTo>
                    <a:pt x="2" y="14"/>
                  </a:moveTo>
                  <a:lnTo>
                    <a:pt x="0" y="194"/>
                  </a:lnTo>
                  <a:lnTo>
                    <a:pt x="38" y="194"/>
                  </a:lnTo>
                  <a:lnTo>
                    <a:pt x="38" y="0"/>
                  </a:lnTo>
                  <a:lnTo>
                    <a:pt x="2" y="14"/>
                  </a:lnTo>
                  <a:close/>
                </a:path>
              </a:pathLst>
            </a:custGeom>
            <a:solidFill>
              <a:srgbClr val="33CC33"/>
            </a:solidFill>
            <a:ln w="0">
              <a:solidFill>
                <a:srgbClr val="000000"/>
              </a:solidFill>
              <a:prstDash val="solid"/>
              <a:round/>
              <a:headEnd/>
              <a:tailEnd/>
            </a:ln>
          </p:spPr>
          <p:txBody>
            <a:bodyPr/>
            <a:lstStyle/>
            <a:p>
              <a:endParaRPr lang="it-IT"/>
            </a:p>
          </p:txBody>
        </p:sp>
        <p:sp>
          <p:nvSpPr>
            <p:cNvPr id="11344" name="Rectangle 92">
              <a:extLst>
                <a:ext uri="{FF2B5EF4-FFF2-40B4-BE49-F238E27FC236}">
                  <a16:creationId xmlns:a16="http://schemas.microsoft.com/office/drawing/2014/main" id="{2F557444-1B5A-45E0-947F-46606A7087E7}"/>
                </a:ext>
              </a:extLst>
            </p:cNvPr>
            <p:cNvSpPr>
              <a:spLocks noChangeAspect="1" noChangeArrowheads="1"/>
            </p:cNvSpPr>
            <p:nvPr/>
          </p:nvSpPr>
          <p:spPr bwMode="auto">
            <a:xfrm>
              <a:off x="755576" y="3722478"/>
              <a:ext cx="101019" cy="28580"/>
            </a:xfrm>
            <a:prstGeom prst="rect">
              <a:avLst/>
            </a:prstGeom>
            <a:solidFill>
              <a:srgbClr val="CC99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1345" name="Rectangle 9">
              <a:extLst>
                <a:ext uri="{FF2B5EF4-FFF2-40B4-BE49-F238E27FC236}">
                  <a16:creationId xmlns:a16="http://schemas.microsoft.com/office/drawing/2014/main" id="{231651D3-AEC7-4DDC-B764-EAE4DC5A2463}"/>
                </a:ext>
              </a:extLst>
            </p:cNvPr>
            <p:cNvSpPr>
              <a:spLocks noChangeAspect="1" noChangeArrowheads="1"/>
            </p:cNvSpPr>
            <p:nvPr/>
          </p:nvSpPr>
          <p:spPr bwMode="auto">
            <a:xfrm>
              <a:off x="755576" y="3783493"/>
              <a:ext cx="104775" cy="17463"/>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1346" name="Rectangle 92">
              <a:extLst>
                <a:ext uri="{FF2B5EF4-FFF2-40B4-BE49-F238E27FC236}">
                  <a16:creationId xmlns:a16="http://schemas.microsoft.com/office/drawing/2014/main" id="{7D4C33A5-C094-43B2-B850-6478E06B2EC1}"/>
                </a:ext>
              </a:extLst>
            </p:cNvPr>
            <p:cNvSpPr>
              <a:spLocks noChangeAspect="1" noChangeArrowheads="1"/>
            </p:cNvSpPr>
            <p:nvPr/>
          </p:nvSpPr>
          <p:spPr bwMode="auto">
            <a:xfrm>
              <a:off x="735194" y="3800956"/>
              <a:ext cx="161599" cy="45719"/>
            </a:xfrm>
            <a:prstGeom prst="rect">
              <a:avLst/>
            </a:prstGeom>
            <a:solidFill>
              <a:srgbClr val="FFC0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grpSp>
      <p:grpSp>
        <p:nvGrpSpPr>
          <p:cNvPr id="11275" name="Group 144">
            <a:extLst>
              <a:ext uri="{FF2B5EF4-FFF2-40B4-BE49-F238E27FC236}">
                <a16:creationId xmlns:a16="http://schemas.microsoft.com/office/drawing/2014/main" id="{4695AA90-0DFE-4DC2-BDE3-ECAF5EF4E698}"/>
              </a:ext>
            </a:extLst>
          </p:cNvPr>
          <p:cNvGrpSpPr>
            <a:grpSpLocks/>
          </p:cNvGrpSpPr>
          <p:nvPr/>
        </p:nvGrpSpPr>
        <p:grpSpPr bwMode="auto">
          <a:xfrm>
            <a:off x="5943601" y="4416425"/>
            <a:ext cx="441325" cy="788988"/>
            <a:chOff x="4850" y="2465"/>
            <a:chExt cx="278" cy="497"/>
          </a:xfrm>
        </p:grpSpPr>
        <p:sp>
          <p:nvSpPr>
            <p:cNvPr id="11323" name="Freeform 6">
              <a:extLst>
                <a:ext uri="{FF2B5EF4-FFF2-40B4-BE49-F238E27FC236}">
                  <a16:creationId xmlns:a16="http://schemas.microsoft.com/office/drawing/2014/main" id="{AD84B29B-B707-4791-A626-0C141083C7FE}"/>
                </a:ext>
              </a:extLst>
            </p:cNvPr>
            <p:cNvSpPr>
              <a:spLocks noChangeAspect="1"/>
            </p:cNvSpPr>
            <p:nvPr/>
          </p:nvSpPr>
          <p:spPr bwMode="auto">
            <a:xfrm>
              <a:off x="4942" y="2465"/>
              <a:ext cx="51" cy="72"/>
            </a:xfrm>
            <a:custGeom>
              <a:avLst/>
              <a:gdLst>
                <a:gd name="T0" fmla="*/ 0 w 68"/>
                <a:gd name="T1" fmla="*/ 0 h 99"/>
                <a:gd name="T2" fmla="*/ 0 w 68"/>
                <a:gd name="T3" fmla="*/ 1 h 99"/>
                <a:gd name="T4" fmla="*/ 2 w 68"/>
                <a:gd name="T5" fmla="*/ 1 h 99"/>
                <a:gd name="T6" fmla="*/ 2 w 68"/>
                <a:gd name="T7" fmla="*/ 1 h 99"/>
                <a:gd name="T8" fmla="*/ 0 w 68"/>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99">
                  <a:moveTo>
                    <a:pt x="0" y="0"/>
                  </a:moveTo>
                  <a:lnTo>
                    <a:pt x="0" y="82"/>
                  </a:lnTo>
                  <a:lnTo>
                    <a:pt x="68" y="99"/>
                  </a:lnTo>
                  <a:lnTo>
                    <a:pt x="68" y="18"/>
                  </a:lnTo>
                  <a:lnTo>
                    <a:pt x="0" y="0"/>
                  </a:lnTo>
                </a:path>
              </a:pathLst>
            </a:custGeom>
            <a:solidFill>
              <a:schemeClr val="tx2"/>
            </a:solidFill>
            <a:ln w="0">
              <a:solidFill>
                <a:srgbClr val="000000"/>
              </a:solidFill>
              <a:prstDash val="solid"/>
              <a:round/>
              <a:headEnd/>
              <a:tailEnd/>
            </a:ln>
          </p:spPr>
          <p:txBody>
            <a:bodyPr/>
            <a:lstStyle/>
            <a:p>
              <a:endParaRPr lang="it-IT"/>
            </a:p>
          </p:txBody>
        </p:sp>
        <p:sp>
          <p:nvSpPr>
            <p:cNvPr id="11324" name="Freeform 7">
              <a:extLst>
                <a:ext uri="{FF2B5EF4-FFF2-40B4-BE49-F238E27FC236}">
                  <a16:creationId xmlns:a16="http://schemas.microsoft.com/office/drawing/2014/main" id="{1C8448CE-0EF9-424D-938C-76936AAD31D2}"/>
                </a:ext>
              </a:extLst>
            </p:cNvPr>
            <p:cNvSpPr>
              <a:spLocks noChangeAspect="1"/>
            </p:cNvSpPr>
            <p:nvPr/>
          </p:nvSpPr>
          <p:spPr bwMode="auto">
            <a:xfrm>
              <a:off x="4942" y="2465"/>
              <a:ext cx="25" cy="59"/>
            </a:xfrm>
            <a:custGeom>
              <a:avLst/>
              <a:gdLst>
                <a:gd name="T0" fmla="*/ 0 w 35"/>
                <a:gd name="T1" fmla="*/ 0 h 82"/>
                <a:gd name="T2" fmla="*/ 1 w 35"/>
                <a:gd name="T3" fmla="*/ 1 h 82"/>
                <a:gd name="T4" fmla="*/ 0 w 35"/>
                <a:gd name="T5" fmla="*/ 1 h 82"/>
                <a:gd name="T6" fmla="*/ 0 w 35"/>
                <a:gd name="T7" fmla="*/ 0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82">
                  <a:moveTo>
                    <a:pt x="0" y="0"/>
                  </a:moveTo>
                  <a:lnTo>
                    <a:pt x="35" y="47"/>
                  </a:lnTo>
                  <a:lnTo>
                    <a:pt x="0" y="82"/>
                  </a:lnTo>
                  <a:lnTo>
                    <a:pt x="0" y="0"/>
                  </a:lnTo>
                  <a:close/>
                </a:path>
              </a:pathLst>
            </a:custGeom>
            <a:solidFill>
              <a:srgbClr val="000000"/>
            </a:solidFill>
            <a:ln w="0">
              <a:solidFill>
                <a:srgbClr val="000000"/>
              </a:solidFill>
              <a:prstDash val="solid"/>
              <a:round/>
              <a:headEnd/>
              <a:tailEnd/>
            </a:ln>
          </p:spPr>
          <p:txBody>
            <a:bodyPr/>
            <a:lstStyle/>
            <a:p>
              <a:endParaRPr lang="it-IT"/>
            </a:p>
          </p:txBody>
        </p:sp>
        <p:sp>
          <p:nvSpPr>
            <p:cNvPr id="11325" name="Freeform 8">
              <a:extLst>
                <a:ext uri="{FF2B5EF4-FFF2-40B4-BE49-F238E27FC236}">
                  <a16:creationId xmlns:a16="http://schemas.microsoft.com/office/drawing/2014/main" id="{FD462BC3-34F9-4CA3-92C9-29E16BDE750E}"/>
                </a:ext>
              </a:extLst>
            </p:cNvPr>
            <p:cNvSpPr>
              <a:spLocks noChangeAspect="1"/>
            </p:cNvSpPr>
            <p:nvPr/>
          </p:nvSpPr>
          <p:spPr bwMode="auto">
            <a:xfrm>
              <a:off x="4969" y="2480"/>
              <a:ext cx="24" cy="57"/>
            </a:xfrm>
            <a:custGeom>
              <a:avLst/>
              <a:gdLst>
                <a:gd name="T0" fmla="*/ 0 w 32"/>
                <a:gd name="T1" fmla="*/ 1 h 80"/>
                <a:gd name="T2" fmla="*/ 2 w 32"/>
                <a:gd name="T3" fmla="*/ 0 h 80"/>
                <a:gd name="T4" fmla="*/ 2 w 32"/>
                <a:gd name="T5" fmla="*/ 1 h 80"/>
                <a:gd name="T6" fmla="*/ 0 w 32"/>
                <a:gd name="T7" fmla="*/ 1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80">
                  <a:moveTo>
                    <a:pt x="0" y="28"/>
                  </a:moveTo>
                  <a:lnTo>
                    <a:pt x="32" y="0"/>
                  </a:lnTo>
                  <a:lnTo>
                    <a:pt x="32" y="80"/>
                  </a:lnTo>
                  <a:lnTo>
                    <a:pt x="0" y="28"/>
                  </a:lnTo>
                  <a:close/>
                </a:path>
              </a:pathLst>
            </a:custGeom>
            <a:solidFill>
              <a:srgbClr val="000000"/>
            </a:solidFill>
            <a:ln w="0">
              <a:solidFill>
                <a:srgbClr val="000000"/>
              </a:solidFill>
              <a:prstDash val="solid"/>
              <a:round/>
              <a:headEnd/>
              <a:tailEnd/>
            </a:ln>
          </p:spPr>
          <p:txBody>
            <a:bodyPr/>
            <a:lstStyle/>
            <a:p>
              <a:endParaRPr lang="it-IT"/>
            </a:p>
          </p:txBody>
        </p:sp>
        <p:sp>
          <p:nvSpPr>
            <p:cNvPr id="11326" name="Rectangle 9">
              <a:extLst>
                <a:ext uri="{FF2B5EF4-FFF2-40B4-BE49-F238E27FC236}">
                  <a16:creationId xmlns:a16="http://schemas.microsoft.com/office/drawing/2014/main" id="{720B15CA-AA0A-4BEF-B65A-6A912D087769}"/>
                </a:ext>
              </a:extLst>
            </p:cNvPr>
            <p:cNvSpPr>
              <a:spLocks noChangeAspect="1" noChangeArrowheads="1"/>
            </p:cNvSpPr>
            <p:nvPr/>
          </p:nvSpPr>
          <p:spPr bwMode="auto">
            <a:xfrm>
              <a:off x="4942" y="2566"/>
              <a:ext cx="66" cy="11"/>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1327" name="Rectangle 10">
              <a:extLst>
                <a:ext uri="{FF2B5EF4-FFF2-40B4-BE49-F238E27FC236}">
                  <a16:creationId xmlns:a16="http://schemas.microsoft.com/office/drawing/2014/main" id="{7F17DF80-8A03-4CA4-8039-E5443F6504E5}"/>
                </a:ext>
              </a:extLst>
            </p:cNvPr>
            <p:cNvSpPr>
              <a:spLocks noChangeAspect="1" noChangeArrowheads="1"/>
            </p:cNvSpPr>
            <p:nvPr/>
          </p:nvSpPr>
          <p:spPr bwMode="auto">
            <a:xfrm>
              <a:off x="4936" y="2577"/>
              <a:ext cx="79" cy="22"/>
            </a:xfrm>
            <a:prstGeom prst="rect">
              <a:avLst/>
            </a:prstGeom>
            <a:solidFill>
              <a:srgbClr val="0000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1328" name="Freeform 11">
              <a:extLst>
                <a:ext uri="{FF2B5EF4-FFF2-40B4-BE49-F238E27FC236}">
                  <a16:creationId xmlns:a16="http://schemas.microsoft.com/office/drawing/2014/main" id="{E6DB83E4-7607-4166-BFF8-FD2E59171133}"/>
                </a:ext>
              </a:extLst>
            </p:cNvPr>
            <p:cNvSpPr>
              <a:spLocks noChangeAspect="1"/>
            </p:cNvSpPr>
            <p:nvPr/>
          </p:nvSpPr>
          <p:spPr bwMode="auto">
            <a:xfrm>
              <a:off x="4850" y="2596"/>
              <a:ext cx="123" cy="366"/>
            </a:xfrm>
            <a:custGeom>
              <a:avLst/>
              <a:gdLst>
                <a:gd name="T0" fmla="*/ 1 w 172"/>
                <a:gd name="T1" fmla="*/ 0 h 507"/>
                <a:gd name="T2" fmla="*/ 1 w 172"/>
                <a:gd name="T3" fmla="*/ 1 h 507"/>
                <a:gd name="T4" fmla="*/ 0 w 172"/>
                <a:gd name="T5" fmla="*/ 1 h 507"/>
                <a:gd name="T6" fmla="*/ 1 w 172"/>
                <a:gd name="T7" fmla="*/ 1 h 507"/>
                <a:gd name="T8" fmla="*/ 1 w 172"/>
                <a:gd name="T9" fmla="*/ 1 h 507"/>
                <a:gd name="T10" fmla="*/ 1 w 172"/>
                <a:gd name="T11" fmla="*/ 1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507">
                  <a:moveTo>
                    <a:pt x="119" y="0"/>
                  </a:moveTo>
                  <a:lnTo>
                    <a:pt x="1" y="460"/>
                  </a:lnTo>
                  <a:lnTo>
                    <a:pt x="0" y="507"/>
                  </a:lnTo>
                  <a:lnTo>
                    <a:pt x="11" y="507"/>
                  </a:lnTo>
                  <a:lnTo>
                    <a:pt x="14" y="474"/>
                  </a:lnTo>
                  <a:lnTo>
                    <a:pt x="172" y="5"/>
                  </a:lnTo>
                </a:path>
              </a:pathLst>
            </a:custGeom>
            <a:solidFill>
              <a:srgbClr val="FFCC66"/>
            </a:solidFill>
            <a:ln w="0">
              <a:solidFill>
                <a:srgbClr val="000000"/>
              </a:solidFill>
              <a:prstDash val="solid"/>
              <a:round/>
              <a:headEnd/>
              <a:tailEnd/>
            </a:ln>
          </p:spPr>
          <p:txBody>
            <a:bodyPr/>
            <a:lstStyle/>
            <a:p>
              <a:endParaRPr lang="it-IT"/>
            </a:p>
          </p:txBody>
        </p:sp>
        <p:sp>
          <p:nvSpPr>
            <p:cNvPr id="11329" name="Freeform 12">
              <a:extLst>
                <a:ext uri="{FF2B5EF4-FFF2-40B4-BE49-F238E27FC236}">
                  <a16:creationId xmlns:a16="http://schemas.microsoft.com/office/drawing/2014/main" id="{108A99B1-9151-4479-874D-B48DD2304445}"/>
                </a:ext>
              </a:extLst>
            </p:cNvPr>
            <p:cNvSpPr>
              <a:spLocks noChangeAspect="1"/>
            </p:cNvSpPr>
            <p:nvPr/>
          </p:nvSpPr>
          <p:spPr bwMode="auto">
            <a:xfrm>
              <a:off x="4983" y="2597"/>
              <a:ext cx="145" cy="360"/>
            </a:xfrm>
            <a:custGeom>
              <a:avLst/>
              <a:gdLst>
                <a:gd name="T0" fmla="*/ 1 w 201"/>
                <a:gd name="T1" fmla="*/ 0 h 501"/>
                <a:gd name="T2" fmla="*/ 1 w 201"/>
                <a:gd name="T3" fmla="*/ 1 h 501"/>
                <a:gd name="T4" fmla="*/ 1 w 201"/>
                <a:gd name="T5" fmla="*/ 1 h 501"/>
                <a:gd name="T6" fmla="*/ 1 w 201"/>
                <a:gd name="T7" fmla="*/ 1 h 501"/>
                <a:gd name="T8" fmla="*/ 1 w 201"/>
                <a:gd name="T9" fmla="*/ 1 h 501"/>
                <a:gd name="T10" fmla="*/ 0 w 201"/>
                <a:gd name="T11" fmla="*/ 0 h 5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 h="501">
                  <a:moveTo>
                    <a:pt x="43" y="0"/>
                  </a:moveTo>
                  <a:lnTo>
                    <a:pt x="201" y="445"/>
                  </a:lnTo>
                  <a:lnTo>
                    <a:pt x="201" y="501"/>
                  </a:lnTo>
                  <a:lnTo>
                    <a:pt x="192" y="501"/>
                  </a:lnTo>
                  <a:lnTo>
                    <a:pt x="188" y="459"/>
                  </a:lnTo>
                  <a:lnTo>
                    <a:pt x="0" y="0"/>
                  </a:lnTo>
                </a:path>
              </a:pathLst>
            </a:custGeom>
            <a:solidFill>
              <a:srgbClr val="FFCC66"/>
            </a:solidFill>
            <a:ln w="0">
              <a:solidFill>
                <a:srgbClr val="000000"/>
              </a:solidFill>
              <a:prstDash val="solid"/>
              <a:round/>
              <a:headEnd/>
              <a:tailEnd/>
            </a:ln>
          </p:spPr>
          <p:txBody>
            <a:bodyPr/>
            <a:lstStyle/>
            <a:p>
              <a:endParaRPr lang="it-IT"/>
            </a:p>
          </p:txBody>
        </p:sp>
        <p:sp>
          <p:nvSpPr>
            <p:cNvPr id="11330" name="Freeform 13">
              <a:extLst>
                <a:ext uri="{FF2B5EF4-FFF2-40B4-BE49-F238E27FC236}">
                  <a16:creationId xmlns:a16="http://schemas.microsoft.com/office/drawing/2014/main" id="{CEDB9C61-CF89-434F-ACC1-A6C654DB0627}"/>
                </a:ext>
              </a:extLst>
            </p:cNvPr>
            <p:cNvSpPr>
              <a:spLocks noChangeAspect="1"/>
            </p:cNvSpPr>
            <p:nvPr/>
          </p:nvSpPr>
          <p:spPr bwMode="auto">
            <a:xfrm>
              <a:off x="4936" y="2611"/>
              <a:ext cx="49" cy="268"/>
            </a:xfrm>
            <a:custGeom>
              <a:avLst/>
              <a:gdLst>
                <a:gd name="T0" fmla="*/ 1 w 69"/>
                <a:gd name="T1" fmla="*/ 1 h 375"/>
                <a:gd name="T2" fmla="*/ 0 w 69"/>
                <a:gd name="T3" fmla="*/ 1 h 375"/>
                <a:gd name="T4" fmla="*/ 1 w 69"/>
                <a:gd name="T5" fmla="*/ 1 h 375"/>
                <a:gd name="T6" fmla="*/ 1 w 69"/>
                <a:gd name="T7" fmla="*/ 1 h 375"/>
                <a:gd name="T8" fmla="*/ 1 w 69"/>
                <a:gd name="T9" fmla="*/ 0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75">
                  <a:moveTo>
                    <a:pt x="5" y="122"/>
                  </a:moveTo>
                  <a:lnTo>
                    <a:pt x="0" y="375"/>
                  </a:lnTo>
                  <a:lnTo>
                    <a:pt x="11" y="370"/>
                  </a:lnTo>
                  <a:lnTo>
                    <a:pt x="24" y="313"/>
                  </a:lnTo>
                  <a:lnTo>
                    <a:pt x="69" y="0"/>
                  </a:lnTo>
                </a:path>
              </a:pathLst>
            </a:custGeom>
            <a:solidFill>
              <a:srgbClr val="FFCC66"/>
            </a:solidFill>
            <a:ln w="0">
              <a:solidFill>
                <a:srgbClr val="000000"/>
              </a:solidFill>
              <a:prstDash val="solid"/>
              <a:round/>
              <a:headEnd/>
              <a:tailEnd/>
            </a:ln>
          </p:spPr>
          <p:txBody>
            <a:bodyPr/>
            <a:lstStyle/>
            <a:p>
              <a:endParaRPr lang="it-IT"/>
            </a:p>
          </p:txBody>
        </p:sp>
        <p:sp>
          <p:nvSpPr>
            <p:cNvPr id="11331" name="Freeform 14">
              <a:extLst>
                <a:ext uri="{FF2B5EF4-FFF2-40B4-BE49-F238E27FC236}">
                  <a16:creationId xmlns:a16="http://schemas.microsoft.com/office/drawing/2014/main" id="{3AEC5458-84ED-4EDD-893B-79CDF383A8E7}"/>
                </a:ext>
              </a:extLst>
            </p:cNvPr>
            <p:cNvSpPr>
              <a:spLocks noChangeAspect="1"/>
            </p:cNvSpPr>
            <p:nvPr/>
          </p:nvSpPr>
          <p:spPr bwMode="auto">
            <a:xfrm>
              <a:off x="4954" y="2547"/>
              <a:ext cx="35" cy="19"/>
            </a:xfrm>
            <a:custGeom>
              <a:avLst/>
              <a:gdLst>
                <a:gd name="T0" fmla="*/ 0 w 48"/>
                <a:gd name="T1" fmla="*/ 2 h 25"/>
                <a:gd name="T2" fmla="*/ 0 w 48"/>
                <a:gd name="T3" fmla="*/ 2 h 25"/>
                <a:gd name="T4" fmla="*/ 1 w 48"/>
                <a:gd name="T5" fmla="*/ 2 h 25"/>
                <a:gd name="T6" fmla="*/ 1 w 48"/>
                <a:gd name="T7" fmla="*/ 0 h 25"/>
                <a:gd name="T8" fmla="*/ 1 w 48"/>
                <a:gd name="T9" fmla="*/ 0 h 25"/>
                <a:gd name="T10" fmla="*/ 1 w 48"/>
                <a:gd name="T11" fmla="*/ 2 h 25"/>
                <a:gd name="T12" fmla="*/ 1 w 48"/>
                <a:gd name="T13" fmla="*/ 2 h 25"/>
                <a:gd name="T14" fmla="*/ 1 w 48"/>
                <a:gd name="T15" fmla="*/ 2 h 25"/>
                <a:gd name="T16" fmla="*/ 0 w 48"/>
                <a:gd name="T17" fmla="*/ 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5">
                  <a:moveTo>
                    <a:pt x="0" y="25"/>
                  </a:moveTo>
                  <a:lnTo>
                    <a:pt x="0" y="17"/>
                  </a:lnTo>
                  <a:lnTo>
                    <a:pt x="10" y="17"/>
                  </a:lnTo>
                  <a:lnTo>
                    <a:pt x="10" y="0"/>
                  </a:lnTo>
                  <a:lnTo>
                    <a:pt x="35" y="0"/>
                  </a:lnTo>
                  <a:lnTo>
                    <a:pt x="35" y="16"/>
                  </a:lnTo>
                  <a:lnTo>
                    <a:pt x="47" y="16"/>
                  </a:lnTo>
                  <a:lnTo>
                    <a:pt x="48" y="25"/>
                  </a:lnTo>
                  <a:lnTo>
                    <a:pt x="0" y="25"/>
                  </a:lnTo>
                  <a:close/>
                </a:path>
              </a:pathLst>
            </a:custGeom>
            <a:solidFill>
              <a:srgbClr val="CCCC00"/>
            </a:solidFill>
            <a:ln w="0">
              <a:solidFill>
                <a:srgbClr val="000000"/>
              </a:solidFill>
              <a:prstDash val="solid"/>
              <a:round/>
              <a:headEnd/>
              <a:tailEnd/>
            </a:ln>
          </p:spPr>
          <p:txBody>
            <a:bodyPr/>
            <a:lstStyle/>
            <a:p>
              <a:endParaRPr lang="it-IT"/>
            </a:p>
          </p:txBody>
        </p:sp>
        <p:sp>
          <p:nvSpPr>
            <p:cNvPr id="11332" name="Line 15">
              <a:extLst>
                <a:ext uri="{FF2B5EF4-FFF2-40B4-BE49-F238E27FC236}">
                  <a16:creationId xmlns:a16="http://schemas.microsoft.com/office/drawing/2014/main" id="{1D7DB416-B014-4236-A7D6-C561CFC30776}"/>
                </a:ext>
              </a:extLst>
            </p:cNvPr>
            <p:cNvSpPr>
              <a:spLocks noChangeAspect="1" noChangeShapeType="1"/>
            </p:cNvSpPr>
            <p:nvPr/>
          </p:nvSpPr>
          <p:spPr bwMode="auto">
            <a:xfrm>
              <a:off x="4969" y="2531"/>
              <a:ext cx="2" cy="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33" name="Line 16">
              <a:extLst>
                <a:ext uri="{FF2B5EF4-FFF2-40B4-BE49-F238E27FC236}">
                  <a16:creationId xmlns:a16="http://schemas.microsoft.com/office/drawing/2014/main" id="{D3A6DB5F-DC2E-49AA-A819-C0B391E4834E}"/>
                </a:ext>
              </a:extLst>
            </p:cNvPr>
            <p:cNvSpPr>
              <a:spLocks noChangeAspect="1" noChangeShapeType="1"/>
            </p:cNvSpPr>
            <p:nvPr/>
          </p:nvSpPr>
          <p:spPr bwMode="auto">
            <a:xfrm flipH="1">
              <a:off x="4976" y="2599"/>
              <a:ext cx="2" cy="277"/>
            </a:xfrm>
            <a:prstGeom prst="line">
              <a:avLst/>
            </a:prstGeom>
            <a:noFill/>
            <a:ln w="0">
              <a:solidFill>
                <a:srgbClr val="FF66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34" name="Freeform 19">
              <a:extLst>
                <a:ext uri="{FF2B5EF4-FFF2-40B4-BE49-F238E27FC236}">
                  <a16:creationId xmlns:a16="http://schemas.microsoft.com/office/drawing/2014/main" id="{DCDB4E98-1719-4471-81BA-5FBED7A14B34}"/>
                </a:ext>
              </a:extLst>
            </p:cNvPr>
            <p:cNvSpPr>
              <a:spLocks noChangeAspect="1"/>
            </p:cNvSpPr>
            <p:nvPr/>
          </p:nvSpPr>
          <p:spPr bwMode="auto">
            <a:xfrm>
              <a:off x="4969" y="2862"/>
              <a:ext cx="19" cy="38"/>
            </a:xfrm>
            <a:custGeom>
              <a:avLst/>
              <a:gdLst>
                <a:gd name="T0" fmla="*/ 0 w 26"/>
                <a:gd name="T1" fmla="*/ 0 h 53"/>
                <a:gd name="T2" fmla="*/ 1 w 26"/>
                <a:gd name="T3" fmla="*/ 0 h 53"/>
                <a:gd name="T4" fmla="*/ 1 w 26"/>
                <a:gd name="T5" fmla="*/ 1 h 53"/>
                <a:gd name="T6" fmla="*/ 1 w 26"/>
                <a:gd name="T7" fmla="*/ 1 h 53"/>
                <a:gd name="T8" fmla="*/ 0 w 26"/>
                <a:gd name="T9" fmla="*/ 1 h 53"/>
                <a:gd name="T10" fmla="*/ 0 w 26"/>
                <a:gd name="T11" fmla="*/ 0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53">
                  <a:moveTo>
                    <a:pt x="0" y="0"/>
                  </a:moveTo>
                  <a:lnTo>
                    <a:pt x="26" y="0"/>
                  </a:lnTo>
                  <a:lnTo>
                    <a:pt x="26" y="39"/>
                  </a:lnTo>
                  <a:lnTo>
                    <a:pt x="15" y="53"/>
                  </a:lnTo>
                  <a:lnTo>
                    <a:pt x="0" y="39"/>
                  </a:lnTo>
                  <a:lnTo>
                    <a:pt x="0" y="0"/>
                  </a:lnTo>
                  <a:close/>
                </a:path>
              </a:pathLst>
            </a:custGeom>
            <a:solidFill>
              <a:srgbClr val="FF66FF"/>
            </a:solidFill>
            <a:ln w="0">
              <a:solidFill>
                <a:srgbClr val="000000"/>
              </a:solidFill>
              <a:prstDash val="solid"/>
              <a:round/>
              <a:headEnd/>
              <a:tailEnd/>
            </a:ln>
          </p:spPr>
          <p:txBody>
            <a:bodyPr/>
            <a:lstStyle/>
            <a:p>
              <a:endParaRPr lang="it-IT"/>
            </a:p>
          </p:txBody>
        </p:sp>
      </p:grpSp>
      <p:sp>
        <p:nvSpPr>
          <p:cNvPr id="11276" name="Rectangle 52">
            <a:extLst>
              <a:ext uri="{FF2B5EF4-FFF2-40B4-BE49-F238E27FC236}">
                <a16:creationId xmlns:a16="http://schemas.microsoft.com/office/drawing/2014/main" id="{9BC253EE-3E47-425E-A6AA-2D92CC83961C}"/>
              </a:ext>
            </a:extLst>
          </p:cNvPr>
          <p:cNvSpPr>
            <a:spLocks noChangeArrowheads="1"/>
          </p:cNvSpPr>
          <p:nvPr/>
        </p:nvSpPr>
        <p:spPr bwMode="auto">
          <a:xfrm>
            <a:off x="5505450" y="4594225"/>
            <a:ext cx="496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000"/>
              <a:t>hs</a:t>
            </a:r>
            <a:r>
              <a:rPr lang="it-IT" altLang="it-IT" sz="2000" baseline="-25000"/>
              <a:t>3</a:t>
            </a:r>
          </a:p>
        </p:txBody>
      </p:sp>
      <p:grpSp>
        <p:nvGrpSpPr>
          <p:cNvPr id="11277" name="Group 109">
            <a:extLst>
              <a:ext uri="{FF2B5EF4-FFF2-40B4-BE49-F238E27FC236}">
                <a16:creationId xmlns:a16="http://schemas.microsoft.com/office/drawing/2014/main" id="{6C68B20E-687D-4380-AD5C-6C07A7FF42ED}"/>
              </a:ext>
            </a:extLst>
          </p:cNvPr>
          <p:cNvGrpSpPr>
            <a:grpSpLocks/>
          </p:cNvGrpSpPr>
          <p:nvPr/>
        </p:nvGrpSpPr>
        <p:grpSpPr bwMode="auto">
          <a:xfrm>
            <a:off x="1576388" y="3640138"/>
            <a:ext cx="254000" cy="774700"/>
            <a:chOff x="2802" y="1608"/>
            <a:chExt cx="160" cy="488"/>
          </a:xfrm>
        </p:grpSpPr>
        <p:sp>
          <p:nvSpPr>
            <p:cNvPr id="11303" name="Freeform 110">
              <a:extLst>
                <a:ext uri="{FF2B5EF4-FFF2-40B4-BE49-F238E27FC236}">
                  <a16:creationId xmlns:a16="http://schemas.microsoft.com/office/drawing/2014/main" id="{EE0D6A3D-FD6F-43C0-92A6-A638A2EE8A60}"/>
                </a:ext>
              </a:extLst>
            </p:cNvPr>
            <p:cNvSpPr>
              <a:spLocks noChangeAspect="1"/>
            </p:cNvSpPr>
            <p:nvPr/>
          </p:nvSpPr>
          <p:spPr bwMode="auto">
            <a:xfrm>
              <a:off x="2810" y="1742"/>
              <a:ext cx="48" cy="350"/>
            </a:xfrm>
            <a:custGeom>
              <a:avLst/>
              <a:gdLst>
                <a:gd name="T0" fmla="*/ 332310 w 33"/>
                <a:gd name="T1" fmla="*/ 25192960 h 244"/>
                <a:gd name="T2" fmla="*/ 483360 w 33"/>
                <a:gd name="T3" fmla="*/ 23209491 h 244"/>
                <a:gd name="T4" fmla="*/ 0 w 33"/>
                <a:gd name="T5" fmla="*/ 21050724 h 244"/>
                <a:gd name="T6" fmla="*/ 1293539 w 33"/>
                <a:gd name="T7" fmla="*/ 18924849 h 244"/>
                <a:gd name="T8" fmla="*/ 1730631 w 33"/>
                <a:gd name="T9" fmla="*/ 15719026 h 244"/>
                <a:gd name="T10" fmla="*/ 1022646 w 33"/>
                <a:gd name="T11" fmla="*/ 13387345 h 244"/>
                <a:gd name="T12" fmla="*/ 1022646 w 33"/>
                <a:gd name="T13" fmla="*/ 2429334 h 244"/>
                <a:gd name="T14" fmla="*/ 4862004 w 33"/>
                <a:gd name="T15" fmla="*/ 0 h 244"/>
                <a:gd name="T16" fmla="*/ 5325818 w 33"/>
                <a:gd name="T17" fmla="*/ 13036834 h 244"/>
                <a:gd name="T18" fmla="*/ 5325818 w 33"/>
                <a:gd name="T19" fmla="*/ 15213033 h 244"/>
                <a:gd name="T20" fmla="*/ 4640116 w 33"/>
                <a:gd name="T21" fmla="*/ 19203159 h 244"/>
                <a:gd name="T22" fmla="*/ 4191599 w 33"/>
                <a:gd name="T23" fmla="*/ 20699288 h 244"/>
                <a:gd name="T24" fmla="*/ 1881511 w 33"/>
                <a:gd name="T25" fmla="*/ 24226583 h 244"/>
                <a:gd name="T26" fmla="*/ 332310 w 33"/>
                <a:gd name="T27" fmla="*/ 2519296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44">
                  <a:moveTo>
                    <a:pt x="2" y="244"/>
                  </a:moveTo>
                  <a:cubicBezTo>
                    <a:pt x="1" y="239"/>
                    <a:pt x="3" y="232"/>
                    <a:pt x="3" y="225"/>
                  </a:cubicBezTo>
                  <a:lnTo>
                    <a:pt x="0" y="204"/>
                  </a:lnTo>
                  <a:lnTo>
                    <a:pt x="8" y="183"/>
                  </a:lnTo>
                  <a:lnTo>
                    <a:pt x="11" y="153"/>
                  </a:lnTo>
                  <a:lnTo>
                    <a:pt x="6" y="130"/>
                  </a:lnTo>
                  <a:lnTo>
                    <a:pt x="6" y="24"/>
                  </a:lnTo>
                  <a:lnTo>
                    <a:pt x="30" y="0"/>
                  </a:lnTo>
                  <a:lnTo>
                    <a:pt x="33" y="126"/>
                  </a:lnTo>
                  <a:lnTo>
                    <a:pt x="33" y="147"/>
                  </a:lnTo>
                  <a:lnTo>
                    <a:pt x="29" y="186"/>
                  </a:lnTo>
                  <a:lnTo>
                    <a:pt x="26" y="201"/>
                  </a:lnTo>
                  <a:cubicBezTo>
                    <a:pt x="24" y="219"/>
                    <a:pt x="29" y="232"/>
                    <a:pt x="12" y="235"/>
                  </a:cubicBezTo>
                  <a:cubicBezTo>
                    <a:pt x="10" y="238"/>
                    <a:pt x="6" y="244"/>
                    <a:pt x="2" y="244"/>
                  </a:cubicBezTo>
                  <a:close/>
                </a:path>
              </a:pathLst>
            </a:custGeom>
            <a:gradFill rotWithShape="0">
              <a:gsLst>
                <a:gs pos="0">
                  <a:srgbClr val="CC9900"/>
                </a:gs>
                <a:gs pos="100000">
                  <a:srgbClr val="CC99FF"/>
                </a:gs>
              </a:gsLst>
              <a:lin ang="540000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304" name="Freeform 111">
              <a:extLst>
                <a:ext uri="{FF2B5EF4-FFF2-40B4-BE49-F238E27FC236}">
                  <a16:creationId xmlns:a16="http://schemas.microsoft.com/office/drawing/2014/main" id="{63982ED4-64D3-49B1-94B6-80C00F203251}"/>
                </a:ext>
              </a:extLst>
            </p:cNvPr>
            <p:cNvSpPr>
              <a:spLocks noChangeAspect="1"/>
            </p:cNvSpPr>
            <p:nvPr/>
          </p:nvSpPr>
          <p:spPr bwMode="auto">
            <a:xfrm>
              <a:off x="2845" y="1724"/>
              <a:ext cx="106" cy="352"/>
            </a:xfrm>
            <a:custGeom>
              <a:avLst/>
              <a:gdLst>
                <a:gd name="T0" fmla="*/ 0 w 74"/>
                <a:gd name="T1" fmla="*/ 28754055 h 244"/>
                <a:gd name="T2" fmla="*/ 640060 w 74"/>
                <a:gd name="T3" fmla="*/ 25981665 h 244"/>
                <a:gd name="T4" fmla="*/ 640060 w 74"/>
                <a:gd name="T5" fmla="*/ 21641378 h 244"/>
                <a:gd name="T6" fmla="*/ 1104302 w 74"/>
                <a:gd name="T7" fmla="*/ 18402348 h 244"/>
                <a:gd name="T8" fmla="*/ 916843 w 74"/>
                <a:gd name="T9" fmla="*/ 11258130 h 244"/>
                <a:gd name="T10" fmla="*/ 770928 w 74"/>
                <a:gd name="T11" fmla="*/ 1489129 h 244"/>
                <a:gd name="T12" fmla="*/ 3245714 w 74"/>
                <a:gd name="T13" fmla="*/ 0 h 244"/>
                <a:gd name="T14" fmla="*/ 7317767 w 74"/>
                <a:gd name="T15" fmla="*/ 1489129 h 244"/>
                <a:gd name="T16" fmla="*/ 7118780 w 74"/>
                <a:gd name="T17" fmla="*/ 16291969 h 244"/>
                <a:gd name="T18" fmla="*/ 7317767 w 74"/>
                <a:gd name="T19" fmla="*/ 22295213 h 244"/>
                <a:gd name="T20" fmla="*/ 5529242 w 74"/>
                <a:gd name="T21" fmla="*/ 26360684 h 244"/>
                <a:gd name="T22" fmla="*/ 3469423 w 74"/>
                <a:gd name="T23" fmla="*/ 28532172 h 244"/>
                <a:gd name="T24" fmla="*/ 1403048 w 74"/>
                <a:gd name="T25" fmla="*/ 29456503 h 244"/>
                <a:gd name="T26" fmla="*/ 640060 w 74"/>
                <a:gd name="T27" fmla="*/ 29712144 h 244"/>
                <a:gd name="T28" fmla="*/ 0 w 74"/>
                <a:gd name="T29" fmla="*/ 28754055 h 2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244">
                  <a:moveTo>
                    <a:pt x="0" y="232"/>
                  </a:moveTo>
                  <a:lnTo>
                    <a:pt x="6" y="210"/>
                  </a:lnTo>
                  <a:lnTo>
                    <a:pt x="6" y="175"/>
                  </a:lnTo>
                  <a:lnTo>
                    <a:pt x="11" y="148"/>
                  </a:lnTo>
                  <a:lnTo>
                    <a:pt x="9" y="91"/>
                  </a:lnTo>
                  <a:lnTo>
                    <a:pt x="8" y="12"/>
                  </a:lnTo>
                  <a:lnTo>
                    <a:pt x="33" y="0"/>
                  </a:lnTo>
                  <a:lnTo>
                    <a:pt x="74" y="12"/>
                  </a:lnTo>
                  <a:lnTo>
                    <a:pt x="72" y="132"/>
                  </a:lnTo>
                  <a:lnTo>
                    <a:pt x="74" y="180"/>
                  </a:lnTo>
                  <a:cubicBezTo>
                    <a:pt x="71" y="194"/>
                    <a:pt x="70" y="210"/>
                    <a:pt x="56" y="213"/>
                  </a:cubicBezTo>
                  <a:cubicBezTo>
                    <a:pt x="37" y="227"/>
                    <a:pt x="43" y="220"/>
                    <a:pt x="35" y="231"/>
                  </a:cubicBezTo>
                  <a:cubicBezTo>
                    <a:pt x="31" y="244"/>
                    <a:pt x="28" y="240"/>
                    <a:pt x="14" y="238"/>
                  </a:cubicBezTo>
                  <a:cubicBezTo>
                    <a:pt x="7" y="240"/>
                    <a:pt x="10" y="240"/>
                    <a:pt x="6" y="240"/>
                  </a:cubicBezTo>
                  <a:lnTo>
                    <a:pt x="0" y="232"/>
                  </a:lnTo>
                  <a:close/>
                </a:path>
              </a:pathLst>
            </a:custGeom>
            <a:gradFill rotWithShape="0">
              <a:gsLst>
                <a:gs pos="0">
                  <a:srgbClr val="CC9900"/>
                </a:gs>
                <a:gs pos="100000">
                  <a:srgbClr val="CC99FF"/>
                </a:gs>
              </a:gsLst>
              <a:lin ang="540000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305" name="Freeform 112">
              <a:extLst>
                <a:ext uri="{FF2B5EF4-FFF2-40B4-BE49-F238E27FC236}">
                  <a16:creationId xmlns:a16="http://schemas.microsoft.com/office/drawing/2014/main" id="{9D8BFDE0-C793-4B97-AA26-76129ABF05E0}"/>
                </a:ext>
              </a:extLst>
            </p:cNvPr>
            <p:cNvSpPr>
              <a:spLocks noChangeAspect="1"/>
            </p:cNvSpPr>
            <p:nvPr/>
          </p:nvSpPr>
          <p:spPr bwMode="auto">
            <a:xfrm>
              <a:off x="2846" y="1608"/>
              <a:ext cx="92" cy="78"/>
            </a:xfrm>
            <a:custGeom>
              <a:avLst/>
              <a:gdLst>
                <a:gd name="T0" fmla="*/ 46 w 93"/>
                <a:gd name="T1" fmla="*/ 0 h 78"/>
                <a:gd name="T2" fmla="*/ 0 w 93"/>
                <a:gd name="T3" fmla="*/ 78 h 78"/>
                <a:gd name="T4" fmla="*/ 61 w 93"/>
                <a:gd name="T5" fmla="*/ 78 h 78"/>
                <a:gd name="T6" fmla="*/ 46 w 93"/>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78">
                  <a:moveTo>
                    <a:pt x="46" y="0"/>
                  </a:moveTo>
                  <a:lnTo>
                    <a:pt x="0" y="78"/>
                  </a:lnTo>
                  <a:lnTo>
                    <a:pt x="93" y="78"/>
                  </a:lnTo>
                  <a:lnTo>
                    <a:pt x="46" y="0"/>
                  </a:lnTo>
                  <a:close/>
                </a:path>
              </a:pathLst>
            </a:custGeom>
            <a:solidFill>
              <a:srgbClr val="FF3399"/>
            </a:solidFill>
            <a:ln w="12700">
              <a:solidFill>
                <a:srgbClr val="FFFF00"/>
              </a:solidFill>
              <a:prstDash val="solid"/>
              <a:round/>
              <a:headEnd/>
              <a:tailEnd/>
            </a:ln>
          </p:spPr>
          <p:txBody>
            <a:bodyPr/>
            <a:lstStyle/>
            <a:p>
              <a:endParaRPr lang="it-IT"/>
            </a:p>
          </p:txBody>
        </p:sp>
        <p:sp>
          <p:nvSpPr>
            <p:cNvPr id="11306" name="Freeform 113">
              <a:extLst>
                <a:ext uri="{FF2B5EF4-FFF2-40B4-BE49-F238E27FC236}">
                  <a16:creationId xmlns:a16="http://schemas.microsoft.com/office/drawing/2014/main" id="{78060BC2-78B7-4D91-A3E0-060A99510811}"/>
                </a:ext>
              </a:extLst>
            </p:cNvPr>
            <p:cNvSpPr>
              <a:spLocks noChangeAspect="1"/>
            </p:cNvSpPr>
            <p:nvPr/>
          </p:nvSpPr>
          <p:spPr bwMode="auto">
            <a:xfrm>
              <a:off x="2802" y="1700"/>
              <a:ext cx="159" cy="65"/>
            </a:xfrm>
            <a:custGeom>
              <a:avLst/>
              <a:gdLst>
                <a:gd name="T0" fmla="*/ 0 w 223"/>
                <a:gd name="T1" fmla="*/ 1 h 91"/>
                <a:gd name="T2" fmla="*/ 1 w 223"/>
                <a:gd name="T3" fmla="*/ 1 h 91"/>
                <a:gd name="T4" fmla="*/ 1 w 223"/>
                <a:gd name="T5" fmla="*/ 0 h 91"/>
                <a:gd name="T6" fmla="*/ 1 w 223"/>
                <a:gd name="T7" fmla="*/ 1 h 91"/>
                <a:gd name="T8" fmla="*/ 1 w 223"/>
                <a:gd name="T9" fmla="*/ 1 h 91"/>
                <a:gd name="T10" fmla="*/ 1 w 223"/>
                <a:gd name="T11" fmla="*/ 1 h 91"/>
                <a:gd name="T12" fmla="*/ 1 w 223"/>
                <a:gd name="T13" fmla="*/ 1 h 91"/>
                <a:gd name="T14" fmla="*/ 1 w 223"/>
                <a:gd name="T15" fmla="*/ 1 h 91"/>
                <a:gd name="T16" fmla="*/ 0 w 223"/>
                <a:gd name="T17" fmla="*/ 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3" h="91">
                  <a:moveTo>
                    <a:pt x="0" y="86"/>
                  </a:moveTo>
                  <a:lnTo>
                    <a:pt x="72" y="14"/>
                  </a:lnTo>
                  <a:lnTo>
                    <a:pt x="129" y="0"/>
                  </a:lnTo>
                  <a:lnTo>
                    <a:pt x="223" y="43"/>
                  </a:lnTo>
                  <a:lnTo>
                    <a:pt x="206" y="62"/>
                  </a:lnTo>
                  <a:lnTo>
                    <a:pt x="120" y="37"/>
                  </a:lnTo>
                  <a:lnTo>
                    <a:pt x="77" y="51"/>
                  </a:lnTo>
                  <a:lnTo>
                    <a:pt x="29" y="91"/>
                  </a:lnTo>
                  <a:lnTo>
                    <a:pt x="0" y="86"/>
                  </a:lnTo>
                </a:path>
              </a:pathLst>
            </a:custGeom>
            <a:solidFill>
              <a:srgbClr val="CC6600"/>
            </a:solidFill>
            <a:ln w="0">
              <a:solidFill>
                <a:srgbClr val="000000"/>
              </a:solidFill>
              <a:prstDash val="solid"/>
              <a:round/>
              <a:headEnd/>
              <a:tailEnd/>
            </a:ln>
          </p:spPr>
          <p:txBody>
            <a:bodyPr/>
            <a:lstStyle/>
            <a:p>
              <a:endParaRPr lang="it-IT"/>
            </a:p>
          </p:txBody>
        </p:sp>
        <p:sp>
          <p:nvSpPr>
            <p:cNvPr id="11307" name="Freeform 114">
              <a:extLst>
                <a:ext uri="{FF2B5EF4-FFF2-40B4-BE49-F238E27FC236}">
                  <a16:creationId xmlns:a16="http://schemas.microsoft.com/office/drawing/2014/main" id="{CE9728D2-4786-432F-9CF7-9CF3312C72F5}"/>
                </a:ext>
              </a:extLst>
            </p:cNvPr>
            <p:cNvSpPr>
              <a:spLocks noChangeAspect="1"/>
            </p:cNvSpPr>
            <p:nvPr/>
          </p:nvSpPr>
          <p:spPr bwMode="auto">
            <a:xfrm>
              <a:off x="2814" y="1921"/>
              <a:ext cx="148" cy="36"/>
            </a:xfrm>
            <a:custGeom>
              <a:avLst/>
              <a:gdLst>
                <a:gd name="T0" fmla="*/ 0 w 207"/>
                <a:gd name="T1" fmla="*/ 1 h 50"/>
                <a:gd name="T2" fmla="*/ 1 w 207"/>
                <a:gd name="T3" fmla="*/ 0 h 50"/>
                <a:gd name="T4" fmla="*/ 1 w 207"/>
                <a:gd name="T5" fmla="*/ 1 h 50"/>
                <a:gd name="T6" fmla="*/ 1 w 207"/>
                <a:gd name="T7" fmla="*/ 1 h 50"/>
                <a:gd name="T8" fmla="*/ 1 w 207"/>
                <a:gd name="T9" fmla="*/ 1 h 50"/>
                <a:gd name="T10" fmla="*/ 1 w 207"/>
                <a:gd name="T11" fmla="*/ 1 h 50"/>
                <a:gd name="T12" fmla="*/ 0 w 207"/>
                <a:gd name="T13" fmla="*/ 1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50">
                  <a:moveTo>
                    <a:pt x="0" y="24"/>
                  </a:moveTo>
                  <a:lnTo>
                    <a:pt x="63" y="0"/>
                  </a:lnTo>
                  <a:lnTo>
                    <a:pt x="207" y="5"/>
                  </a:lnTo>
                  <a:lnTo>
                    <a:pt x="207" y="31"/>
                  </a:lnTo>
                  <a:lnTo>
                    <a:pt x="68" y="20"/>
                  </a:lnTo>
                  <a:lnTo>
                    <a:pt x="1" y="50"/>
                  </a:lnTo>
                  <a:lnTo>
                    <a:pt x="0" y="24"/>
                  </a:lnTo>
                </a:path>
              </a:pathLst>
            </a:custGeom>
            <a:solidFill>
              <a:srgbClr val="CC6600"/>
            </a:solidFill>
            <a:ln w="0">
              <a:solidFill>
                <a:srgbClr val="000000"/>
              </a:solidFill>
              <a:prstDash val="solid"/>
              <a:round/>
              <a:headEnd/>
              <a:tailEnd/>
            </a:ln>
          </p:spPr>
          <p:txBody>
            <a:bodyPr/>
            <a:lstStyle/>
            <a:p>
              <a:endParaRPr lang="it-IT"/>
            </a:p>
          </p:txBody>
        </p:sp>
        <p:sp>
          <p:nvSpPr>
            <p:cNvPr id="11308" name="Line 115">
              <a:extLst>
                <a:ext uri="{FF2B5EF4-FFF2-40B4-BE49-F238E27FC236}">
                  <a16:creationId xmlns:a16="http://schemas.microsoft.com/office/drawing/2014/main" id="{1968E016-BF2D-4A6A-AE94-E0AC2D16F6A1}"/>
                </a:ext>
              </a:extLst>
            </p:cNvPr>
            <p:cNvSpPr>
              <a:spLocks noChangeAspect="1" noChangeShapeType="1"/>
            </p:cNvSpPr>
            <p:nvPr/>
          </p:nvSpPr>
          <p:spPr bwMode="auto">
            <a:xfrm>
              <a:off x="2858" y="1736"/>
              <a:ext cx="0" cy="185"/>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09" name="Freeform 116">
              <a:extLst>
                <a:ext uri="{FF2B5EF4-FFF2-40B4-BE49-F238E27FC236}">
                  <a16:creationId xmlns:a16="http://schemas.microsoft.com/office/drawing/2014/main" id="{7FE7D745-CAB7-4E99-AA5F-869DA2E4D1DE}"/>
                </a:ext>
              </a:extLst>
            </p:cNvPr>
            <p:cNvSpPr>
              <a:spLocks noChangeAspect="1"/>
            </p:cNvSpPr>
            <p:nvPr/>
          </p:nvSpPr>
          <p:spPr bwMode="auto">
            <a:xfrm>
              <a:off x="2872" y="1744"/>
              <a:ext cx="49" cy="165"/>
            </a:xfrm>
            <a:custGeom>
              <a:avLst/>
              <a:gdLst>
                <a:gd name="T0" fmla="*/ 1 w 69"/>
                <a:gd name="T1" fmla="*/ 1 h 228"/>
                <a:gd name="T2" fmla="*/ 1 w 69"/>
                <a:gd name="T3" fmla="*/ 1 h 228"/>
                <a:gd name="T4" fmla="*/ 1 w 69"/>
                <a:gd name="T5" fmla="*/ 1 h 228"/>
                <a:gd name="T6" fmla="*/ 1 w 69"/>
                <a:gd name="T7" fmla="*/ 1 h 228"/>
                <a:gd name="T8" fmla="*/ 1 w 69"/>
                <a:gd name="T9" fmla="*/ 1 h 228"/>
                <a:gd name="T10" fmla="*/ 1 w 69"/>
                <a:gd name="T11" fmla="*/ 0 h 228"/>
                <a:gd name="T12" fmla="*/ 1 w 69"/>
                <a:gd name="T13" fmla="*/ 1 h 228"/>
                <a:gd name="T14" fmla="*/ 0 w 69"/>
                <a:gd name="T15" fmla="*/ 1 h 228"/>
                <a:gd name="T16" fmla="*/ 1 w 69"/>
                <a:gd name="T17" fmla="*/ 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228">
                  <a:moveTo>
                    <a:pt x="2" y="228"/>
                  </a:moveTo>
                  <a:lnTo>
                    <a:pt x="69" y="228"/>
                  </a:lnTo>
                  <a:lnTo>
                    <a:pt x="69" y="23"/>
                  </a:lnTo>
                  <a:lnTo>
                    <a:pt x="59" y="13"/>
                  </a:lnTo>
                  <a:lnTo>
                    <a:pt x="49" y="3"/>
                  </a:lnTo>
                  <a:lnTo>
                    <a:pt x="38" y="0"/>
                  </a:lnTo>
                  <a:lnTo>
                    <a:pt x="14" y="3"/>
                  </a:lnTo>
                  <a:lnTo>
                    <a:pt x="0" y="15"/>
                  </a:lnTo>
                  <a:lnTo>
                    <a:pt x="2" y="228"/>
                  </a:lnTo>
                  <a:close/>
                </a:path>
              </a:pathLst>
            </a:custGeom>
            <a:gradFill rotWithShape="0">
              <a:gsLst>
                <a:gs pos="0">
                  <a:srgbClr val="410056"/>
                </a:gs>
                <a:gs pos="50000">
                  <a:srgbClr val="9900CC"/>
                </a:gs>
                <a:gs pos="100000">
                  <a:srgbClr val="410056"/>
                </a:gs>
              </a:gsLst>
              <a:lin ang="0" scaled="1"/>
            </a:gradFill>
            <a:ln w="0">
              <a:solidFill>
                <a:srgbClr val="000000"/>
              </a:solidFill>
              <a:prstDash val="solid"/>
              <a:round/>
              <a:headEnd/>
              <a:tailEnd/>
            </a:ln>
          </p:spPr>
          <p:txBody>
            <a:bodyPr/>
            <a:lstStyle/>
            <a:p>
              <a:endParaRPr lang="it-IT"/>
            </a:p>
          </p:txBody>
        </p:sp>
        <p:sp>
          <p:nvSpPr>
            <p:cNvPr id="11310" name="Freeform 117">
              <a:extLst>
                <a:ext uri="{FF2B5EF4-FFF2-40B4-BE49-F238E27FC236}">
                  <a16:creationId xmlns:a16="http://schemas.microsoft.com/office/drawing/2014/main" id="{E5B0B082-A004-4ADE-B7E7-C1DDE9A9A712}"/>
                </a:ext>
              </a:extLst>
            </p:cNvPr>
            <p:cNvSpPr>
              <a:spLocks noChangeAspect="1"/>
            </p:cNvSpPr>
            <p:nvPr/>
          </p:nvSpPr>
          <p:spPr bwMode="auto">
            <a:xfrm>
              <a:off x="2825" y="1764"/>
              <a:ext cx="22" cy="154"/>
            </a:xfrm>
            <a:custGeom>
              <a:avLst/>
              <a:gdLst>
                <a:gd name="T0" fmla="*/ 0 w 16"/>
                <a:gd name="T1" fmla="*/ 9246564 h 108"/>
                <a:gd name="T2" fmla="*/ 419757 w 16"/>
                <a:gd name="T3" fmla="*/ 8287674 h 108"/>
                <a:gd name="T4" fmla="*/ 419757 w 16"/>
                <a:gd name="T5" fmla="*/ 0 h 108"/>
                <a:gd name="T6" fmla="*/ 243427 w 16"/>
                <a:gd name="T7" fmla="*/ 0 h 108"/>
                <a:gd name="T8" fmla="*/ 61053 w 16"/>
                <a:gd name="T9" fmla="*/ 280367 h 108"/>
                <a:gd name="T10" fmla="*/ 0 w 16"/>
                <a:gd name="T11" fmla="*/ 682450 h 108"/>
                <a:gd name="T12" fmla="*/ 0 w 16"/>
                <a:gd name="T13" fmla="*/ 9246564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08">
                  <a:moveTo>
                    <a:pt x="0" y="108"/>
                  </a:moveTo>
                  <a:lnTo>
                    <a:pt x="16" y="97"/>
                  </a:lnTo>
                  <a:lnTo>
                    <a:pt x="16" y="0"/>
                  </a:lnTo>
                  <a:lnTo>
                    <a:pt x="9" y="0"/>
                  </a:lnTo>
                  <a:lnTo>
                    <a:pt x="2" y="3"/>
                  </a:lnTo>
                  <a:lnTo>
                    <a:pt x="0" y="8"/>
                  </a:lnTo>
                  <a:lnTo>
                    <a:pt x="0" y="108"/>
                  </a:lnTo>
                  <a:close/>
                </a:path>
              </a:pathLst>
            </a:custGeom>
            <a:gradFill rotWithShape="0">
              <a:gsLst>
                <a:gs pos="0">
                  <a:srgbClr val="410056"/>
                </a:gs>
                <a:gs pos="50000">
                  <a:srgbClr val="9900CC"/>
                </a:gs>
                <a:gs pos="100000">
                  <a:srgbClr val="410056"/>
                </a:gs>
              </a:gsLst>
              <a:lin ang="0" scaled="1"/>
            </a:gradFill>
            <a:ln w="0">
              <a:solidFill>
                <a:srgbClr val="000000"/>
              </a:solidFill>
              <a:prstDash val="solid"/>
              <a:round/>
              <a:headEnd/>
              <a:tailEnd/>
            </a:ln>
          </p:spPr>
          <p:txBody>
            <a:bodyPr/>
            <a:lstStyle/>
            <a:p>
              <a:endParaRPr lang="it-IT"/>
            </a:p>
          </p:txBody>
        </p:sp>
        <p:sp>
          <p:nvSpPr>
            <p:cNvPr id="11311" name="Freeform 118">
              <a:extLst>
                <a:ext uri="{FF2B5EF4-FFF2-40B4-BE49-F238E27FC236}">
                  <a16:creationId xmlns:a16="http://schemas.microsoft.com/office/drawing/2014/main" id="{869E5EFB-1897-403E-8175-7AD51BF6D409}"/>
                </a:ext>
              </a:extLst>
            </p:cNvPr>
            <p:cNvSpPr>
              <a:spLocks noChangeAspect="1"/>
            </p:cNvSpPr>
            <p:nvPr/>
          </p:nvSpPr>
          <p:spPr bwMode="auto">
            <a:xfrm>
              <a:off x="2814" y="1954"/>
              <a:ext cx="8" cy="142"/>
            </a:xfrm>
            <a:custGeom>
              <a:avLst/>
              <a:gdLst>
                <a:gd name="T0" fmla="*/ 1 w 11"/>
                <a:gd name="T1" fmla="*/ 0 h 196"/>
                <a:gd name="T2" fmla="*/ 1 w 11"/>
                <a:gd name="T3" fmla="*/ 1 h 196"/>
                <a:gd name="T4" fmla="*/ 1 w 11"/>
                <a:gd name="T5" fmla="*/ 1 h 196"/>
                <a:gd name="T6" fmla="*/ 1 w 11"/>
                <a:gd name="T7" fmla="*/ 1 h 196"/>
                <a:gd name="T8" fmla="*/ 0 w 11"/>
                <a:gd name="T9" fmla="*/ 1 h 196"/>
                <a:gd name="T10" fmla="*/ 0 w 11"/>
                <a:gd name="T11" fmla="*/ 1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96">
                  <a:moveTo>
                    <a:pt x="6" y="0"/>
                  </a:moveTo>
                  <a:lnTo>
                    <a:pt x="11" y="62"/>
                  </a:lnTo>
                  <a:lnTo>
                    <a:pt x="4" y="77"/>
                  </a:lnTo>
                  <a:lnTo>
                    <a:pt x="1" y="96"/>
                  </a:lnTo>
                  <a:lnTo>
                    <a:pt x="0" y="109"/>
                  </a:lnTo>
                  <a:lnTo>
                    <a:pt x="0" y="196"/>
                  </a:lnTo>
                </a:path>
              </a:pathLst>
            </a:custGeom>
            <a:noFill/>
            <a:ln w="6350" cmpd="sng">
              <a:solidFill>
                <a:srgbClr val="CC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1312" name="Freeform 119">
              <a:extLst>
                <a:ext uri="{FF2B5EF4-FFF2-40B4-BE49-F238E27FC236}">
                  <a16:creationId xmlns:a16="http://schemas.microsoft.com/office/drawing/2014/main" id="{66B8B9AA-F118-415C-A77E-958A0E2D1753}"/>
                </a:ext>
              </a:extLst>
            </p:cNvPr>
            <p:cNvSpPr>
              <a:spLocks noChangeAspect="1"/>
            </p:cNvSpPr>
            <p:nvPr/>
          </p:nvSpPr>
          <p:spPr bwMode="auto">
            <a:xfrm>
              <a:off x="2846" y="1940"/>
              <a:ext cx="9" cy="134"/>
            </a:xfrm>
            <a:custGeom>
              <a:avLst/>
              <a:gdLst>
                <a:gd name="T0" fmla="*/ 1 w 13"/>
                <a:gd name="T1" fmla="*/ 0 h 187"/>
                <a:gd name="T2" fmla="*/ 1 w 13"/>
                <a:gd name="T3" fmla="*/ 1 h 187"/>
                <a:gd name="T4" fmla="*/ 1 w 13"/>
                <a:gd name="T5" fmla="*/ 1 h 187"/>
                <a:gd name="T6" fmla="*/ 1 w 13"/>
                <a:gd name="T7" fmla="*/ 1 h 187"/>
                <a:gd name="T8" fmla="*/ 0 w 13"/>
                <a:gd name="T9" fmla="*/ 1 h 187"/>
                <a:gd name="T10" fmla="*/ 1 w 13"/>
                <a:gd name="T11" fmla="*/ 1 h 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87">
                  <a:moveTo>
                    <a:pt x="10" y="0"/>
                  </a:moveTo>
                  <a:lnTo>
                    <a:pt x="13" y="70"/>
                  </a:lnTo>
                  <a:lnTo>
                    <a:pt x="8" y="89"/>
                  </a:lnTo>
                  <a:lnTo>
                    <a:pt x="4" y="113"/>
                  </a:lnTo>
                  <a:lnTo>
                    <a:pt x="0" y="132"/>
                  </a:lnTo>
                  <a:lnTo>
                    <a:pt x="4" y="187"/>
                  </a:lnTo>
                </a:path>
              </a:pathLst>
            </a:custGeom>
            <a:solidFill>
              <a:srgbClr val="CC6600"/>
            </a:solidFill>
            <a:ln w="6350" cmpd="sng">
              <a:solidFill>
                <a:srgbClr val="CC6600"/>
              </a:solidFill>
              <a:prstDash val="solid"/>
              <a:round/>
              <a:headEnd/>
              <a:tailEnd/>
            </a:ln>
          </p:spPr>
          <p:txBody>
            <a:bodyPr/>
            <a:lstStyle/>
            <a:p>
              <a:endParaRPr lang="it-IT"/>
            </a:p>
          </p:txBody>
        </p:sp>
        <p:sp>
          <p:nvSpPr>
            <p:cNvPr id="11313" name="Line 120">
              <a:extLst>
                <a:ext uri="{FF2B5EF4-FFF2-40B4-BE49-F238E27FC236}">
                  <a16:creationId xmlns:a16="http://schemas.microsoft.com/office/drawing/2014/main" id="{54ED30FC-182B-44A7-9A78-F505C6A90965}"/>
                </a:ext>
              </a:extLst>
            </p:cNvPr>
            <p:cNvSpPr>
              <a:spLocks noChangeAspect="1" noChangeShapeType="1"/>
            </p:cNvSpPr>
            <p:nvPr/>
          </p:nvSpPr>
          <p:spPr bwMode="auto">
            <a:xfrm>
              <a:off x="2948" y="1946"/>
              <a:ext cx="2" cy="49"/>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14" name="Oval 121">
              <a:extLst>
                <a:ext uri="{FF2B5EF4-FFF2-40B4-BE49-F238E27FC236}">
                  <a16:creationId xmlns:a16="http://schemas.microsoft.com/office/drawing/2014/main" id="{9B698B57-8C80-44E0-ADD3-491F922CF11F}"/>
                </a:ext>
              </a:extLst>
            </p:cNvPr>
            <p:cNvSpPr>
              <a:spLocks noChangeAspect="1" noChangeArrowheads="1"/>
            </p:cNvSpPr>
            <p:nvPr/>
          </p:nvSpPr>
          <p:spPr bwMode="auto">
            <a:xfrm>
              <a:off x="2881" y="1964"/>
              <a:ext cx="40" cy="41"/>
            </a:xfrm>
            <a:prstGeom prst="ellipse">
              <a:avLst/>
            </a:prstGeom>
            <a:solidFill>
              <a:schemeClr val="tx1"/>
            </a:solidFill>
            <a:ln w="0">
              <a:solidFill>
                <a:srgbClr val="000000"/>
              </a:solidFill>
              <a:round/>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1315" name="Freeform 122">
              <a:extLst>
                <a:ext uri="{FF2B5EF4-FFF2-40B4-BE49-F238E27FC236}">
                  <a16:creationId xmlns:a16="http://schemas.microsoft.com/office/drawing/2014/main" id="{40511B40-C969-40B1-9078-97A573820DE9}"/>
                </a:ext>
              </a:extLst>
            </p:cNvPr>
            <p:cNvSpPr>
              <a:spLocks noChangeAspect="1"/>
            </p:cNvSpPr>
            <p:nvPr/>
          </p:nvSpPr>
          <p:spPr bwMode="auto">
            <a:xfrm>
              <a:off x="2881" y="1982"/>
              <a:ext cx="30" cy="18"/>
            </a:xfrm>
            <a:custGeom>
              <a:avLst/>
              <a:gdLst>
                <a:gd name="T0" fmla="*/ 0 w 43"/>
                <a:gd name="T1" fmla="*/ 0 h 28"/>
                <a:gd name="T2" fmla="*/ 1 w 43"/>
                <a:gd name="T3" fmla="*/ 1 h 28"/>
                <a:gd name="T4" fmla="*/ 1 w 43"/>
                <a:gd name="T5" fmla="*/ 1 h 28"/>
                <a:gd name="T6" fmla="*/ 0 60000 65536"/>
                <a:gd name="T7" fmla="*/ 0 60000 65536"/>
                <a:gd name="T8" fmla="*/ 0 60000 65536"/>
              </a:gdLst>
              <a:ahLst/>
              <a:cxnLst>
                <a:cxn ang="T6">
                  <a:pos x="T0" y="T1"/>
                </a:cxn>
                <a:cxn ang="T7">
                  <a:pos x="T2" y="T3"/>
                </a:cxn>
                <a:cxn ang="T8">
                  <a:pos x="T4" y="T5"/>
                </a:cxn>
              </a:cxnLst>
              <a:rect l="0" t="0" r="r" b="b"/>
              <a:pathLst>
                <a:path w="43" h="28">
                  <a:moveTo>
                    <a:pt x="0" y="0"/>
                  </a:moveTo>
                  <a:lnTo>
                    <a:pt x="27" y="4"/>
                  </a:lnTo>
                  <a:lnTo>
                    <a:pt x="43" y="28"/>
                  </a:lnTo>
                </a:path>
              </a:pathLst>
            </a:custGeom>
            <a:solidFill>
              <a:schemeClr val="tx1"/>
            </a:solidFill>
            <a:ln w="0">
              <a:solidFill>
                <a:srgbClr val="000000"/>
              </a:solidFill>
              <a:prstDash val="solid"/>
              <a:round/>
              <a:headEnd/>
              <a:tailEnd/>
            </a:ln>
          </p:spPr>
          <p:txBody>
            <a:bodyPr/>
            <a:lstStyle/>
            <a:p>
              <a:endParaRPr lang="it-IT"/>
            </a:p>
          </p:txBody>
        </p:sp>
        <p:sp>
          <p:nvSpPr>
            <p:cNvPr id="11316" name="Line 123">
              <a:extLst>
                <a:ext uri="{FF2B5EF4-FFF2-40B4-BE49-F238E27FC236}">
                  <a16:creationId xmlns:a16="http://schemas.microsoft.com/office/drawing/2014/main" id="{4BC4927B-C1B6-463D-BBAD-39B4AC205D8F}"/>
                </a:ext>
              </a:extLst>
            </p:cNvPr>
            <p:cNvSpPr>
              <a:spLocks noChangeAspect="1" noChangeShapeType="1"/>
            </p:cNvSpPr>
            <p:nvPr/>
          </p:nvSpPr>
          <p:spPr bwMode="auto">
            <a:xfrm>
              <a:off x="2887" y="1620"/>
              <a:ext cx="1"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17" name="Line 124">
              <a:extLst>
                <a:ext uri="{FF2B5EF4-FFF2-40B4-BE49-F238E27FC236}">
                  <a16:creationId xmlns:a16="http://schemas.microsoft.com/office/drawing/2014/main" id="{5D7185ED-6C7F-42EA-B610-A530629E1495}"/>
                </a:ext>
              </a:extLst>
            </p:cNvPr>
            <p:cNvSpPr>
              <a:spLocks noChangeAspect="1" noChangeShapeType="1"/>
            </p:cNvSpPr>
            <p:nvPr/>
          </p:nvSpPr>
          <p:spPr bwMode="auto">
            <a:xfrm>
              <a:off x="2866" y="1653"/>
              <a:ext cx="42"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18" name="Line 125">
              <a:extLst>
                <a:ext uri="{FF2B5EF4-FFF2-40B4-BE49-F238E27FC236}">
                  <a16:creationId xmlns:a16="http://schemas.microsoft.com/office/drawing/2014/main" id="{DA47536B-44EA-4D86-9D4D-EBFFD48BC64C}"/>
                </a:ext>
              </a:extLst>
            </p:cNvPr>
            <p:cNvSpPr>
              <a:spLocks noChangeAspect="1" noChangeShapeType="1"/>
            </p:cNvSpPr>
            <p:nvPr/>
          </p:nvSpPr>
          <p:spPr bwMode="auto">
            <a:xfrm>
              <a:off x="2880" y="1620"/>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19" name="Line 126">
              <a:extLst>
                <a:ext uri="{FF2B5EF4-FFF2-40B4-BE49-F238E27FC236}">
                  <a16:creationId xmlns:a16="http://schemas.microsoft.com/office/drawing/2014/main" id="{E3253684-70D7-4A56-9928-41AB3D5E8001}"/>
                </a:ext>
              </a:extLst>
            </p:cNvPr>
            <p:cNvSpPr>
              <a:spLocks noChangeAspect="1" noChangeShapeType="1"/>
            </p:cNvSpPr>
            <p:nvPr/>
          </p:nvSpPr>
          <p:spPr bwMode="auto">
            <a:xfrm>
              <a:off x="2866" y="1648"/>
              <a:ext cx="2"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20" name="Line 127">
              <a:extLst>
                <a:ext uri="{FF2B5EF4-FFF2-40B4-BE49-F238E27FC236}">
                  <a16:creationId xmlns:a16="http://schemas.microsoft.com/office/drawing/2014/main" id="{0B7A3DEC-B772-4CEF-9482-08AE56E023CC}"/>
                </a:ext>
              </a:extLst>
            </p:cNvPr>
            <p:cNvSpPr>
              <a:spLocks noChangeAspect="1" noChangeShapeType="1"/>
            </p:cNvSpPr>
            <p:nvPr/>
          </p:nvSpPr>
          <p:spPr bwMode="auto">
            <a:xfrm>
              <a:off x="2908" y="1648"/>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21" name="Line 131">
              <a:extLst>
                <a:ext uri="{FF2B5EF4-FFF2-40B4-BE49-F238E27FC236}">
                  <a16:creationId xmlns:a16="http://schemas.microsoft.com/office/drawing/2014/main" id="{D9EF328D-3E2B-4538-A365-F4C7B5975E46}"/>
                </a:ext>
              </a:extLst>
            </p:cNvPr>
            <p:cNvSpPr>
              <a:spLocks noChangeAspect="1" noChangeShapeType="1"/>
            </p:cNvSpPr>
            <p:nvPr/>
          </p:nvSpPr>
          <p:spPr bwMode="auto">
            <a:xfrm>
              <a:off x="2948" y="1747"/>
              <a:ext cx="0" cy="186"/>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1322" name="Line 132">
              <a:extLst>
                <a:ext uri="{FF2B5EF4-FFF2-40B4-BE49-F238E27FC236}">
                  <a16:creationId xmlns:a16="http://schemas.microsoft.com/office/drawing/2014/main" id="{4D4D596E-350C-412A-BA55-6116690273A9}"/>
                </a:ext>
              </a:extLst>
            </p:cNvPr>
            <p:cNvSpPr>
              <a:spLocks noChangeAspect="1" noChangeShapeType="1"/>
            </p:cNvSpPr>
            <p:nvPr/>
          </p:nvSpPr>
          <p:spPr bwMode="auto">
            <a:xfrm>
              <a:off x="2822" y="1761"/>
              <a:ext cx="0" cy="186"/>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1278" name="Freeform 25">
            <a:extLst>
              <a:ext uri="{FF2B5EF4-FFF2-40B4-BE49-F238E27FC236}">
                <a16:creationId xmlns:a16="http://schemas.microsoft.com/office/drawing/2014/main" id="{7E22C92A-E335-4A97-8308-22247B021A4D}"/>
              </a:ext>
            </a:extLst>
          </p:cNvPr>
          <p:cNvSpPr>
            <a:spLocks noChangeAspect="1"/>
          </p:cNvSpPr>
          <p:nvPr/>
        </p:nvSpPr>
        <p:spPr bwMode="auto">
          <a:xfrm>
            <a:off x="2381251" y="5675314"/>
            <a:ext cx="144463" cy="123825"/>
          </a:xfrm>
          <a:custGeom>
            <a:avLst/>
            <a:gdLst>
              <a:gd name="T0" fmla="*/ 2147483646 w 93"/>
              <a:gd name="T1" fmla="*/ 0 h 78"/>
              <a:gd name="T2" fmla="*/ 0 w 93"/>
              <a:gd name="T3" fmla="*/ 2147483646 h 78"/>
              <a:gd name="T4" fmla="*/ 2147483646 w 93"/>
              <a:gd name="T5" fmla="*/ 2147483646 h 78"/>
              <a:gd name="T6" fmla="*/ 2147483646 w 93"/>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78">
                <a:moveTo>
                  <a:pt x="54" y="0"/>
                </a:moveTo>
                <a:lnTo>
                  <a:pt x="0" y="78"/>
                </a:lnTo>
                <a:lnTo>
                  <a:pt x="93" y="78"/>
                </a:lnTo>
                <a:lnTo>
                  <a:pt x="54" y="0"/>
                </a:lnTo>
                <a:close/>
              </a:path>
            </a:pathLst>
          </a:custGeom>
          <a:solidFill>
            <a:srgbClr val="FF3399"/>
          </a:solidFill>
          <a:ln w="12700">
            <a:solidFill>
              <a:srgbClr val="FFFF00"/>
            </a:solidFill>
            <a:prstDash val="solid"/>
            <a:round/>
            <a:headEnd/>
            <a:tailEnd/>
          </a:ln>
        </p:spPr>
        <p:txBody>
          <a:bodyPr/>
          <a:lstStyle/>
          <a:p>
            <a:endParaRPr lang="it-IT"/>
          </a:p>
        </p:txBody>
      </p:sp>
      <p:sp>
        <p:nvSpPr>
          <p:cNvPr id="11279" name="Line 18">
            <a:extLst>
              <a:ext uri="{FF2B5EF4-FFF2-40B4-BE49-F238E27FC236}">
                <a16:creationId xmlns:a16="http://schemas.microsoft.com/office/drawing/2014/main" id="{6DB9D943-EB0A-4586-AB9A-B41D770D0797}"/>
              </a:ext>
            </a:extLst>
          </p:cNvPr>
          <p:cNvSpPr>
            <a:spLocks noChangeShapeType="1"/>
          </p:cNvSpPr>
          <p:nvPr/>
        </p:nvSpPr>
        <p:spPr bwMode="auto">
          <a:xfrm>
            <a:off x="4213225" y="4014788"/>
            <a:ext cx="14288" cy="1325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280" name="Line 5">
            <a:extLst>
              <a:ext uri="{FF2B5EF4-FFF2-40B4-BE49-F238E27FC236}">
                <a16:creationId xmlns:a16="http://schemas.microsoft.com/office/drawing/2014/main" id="{B5E1D615-7242-4CDE-902E-C89F6A84ED12}"/>
              </a:ext>
            </a:extLst>
          </p:cNvPr>
          <p:cNvSpPr>
            <a:spLocks noChangeShapeType="1"/>
          </p:cNvSpPr>
          <p:nvPr/>
        </p:nvSpPr>
        <p:spPr bwMode="auto">
          <a:xfrm flipV="1">
            <a:off x="2459039" y="2389189"/>
            <a:ext cx="1773237" cy="428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281" name="Line 6">
            <a:extLst>
              <a:ext uri="{FF2B5EF4-FFF2-40B4-BE49-F238E27FC236}">
                <a16:creationId xmlns:a16="http://schemas.microsoft.com/office/drawing/2014/main" id="{103423E1-BB71-4E0A-9118-459C1381C7A5}"/>
              </a:ext>
            </a:extLst>
          </p:cNvPr>
          <p:cNvSpPr>
            <a:spLocks noChangeShapeType="1"/>
          </p:cNvSpPr>
          <p:nvPr/>
        </p:nvSpPr>
        <p:spPr bwMode="auto">
          <a:xfrm>
            <a:off x="1792289" y="1665289"/>
            <a:ext cx="663575" cy="1158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282" name="Text Box 12">
            <a:extLst>
              <a:ext uri="{FF2B5EF4-FFF2-40B4-BE49-F238E27FC236}">
                <a16:creationId xmlns:a16="http://schemas.microsoft.com/office/drawing/2014/main" id="{8C7AB33A-382F-4009-9D9F-036190B17A3D}"/>
              </a:ext>
            </a:extLst>
          </p:cNvPr>
          <p:cNvSpPr txBox="1">
            <a:spLocks noChangeArrowheads="1"/>
          </p:cNvSpPr>
          <p:nvPr/>
        </p:nvSpPr>
        <p:spPr bwMode="auto">
          <a:xfrm>
            <a:off x="2386014" y="2824164"/>
            <a:ext cx="3000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1</a:t>
            </a:r>
          </a:p>
        </p:txBody>
      </p:sp>
      <p:sp>
        <p:nvSpPr>
          <p:cNvPr id="11283" name="Text Box 13">
            <a:extLst>
              <a:ext uri="{FF2B5EF4-FFF2-40B4-BE49-F238E27FC236}">
                <a16:creationId xmlns:a16="http://schemas.microsoft.com/office/drawing/2014/main" id="{9180D758-1FCC-441B-9A06-FA9CD5D63F94}"/>
              </a:ext>
            </a:extLst>
          </p:cNvPr>
          <p:cNvSpPr txBox="1">
            <a:spLocks noChangeArrowheads="1"/>
          </p:cNvSpPr>
          <p:nvPr/>
        </p:nvSpPr>
        <p:spPr bwMode="auto">
          <a:xfrm>
            <a:off x="4121150" y="2455864"/>
            <a:ext cx="3000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2</a:t>
            </a:r>
          </a:p>
        </p:txBody>
      </p:sp>
      <p:sp>
        <p:nvSpPr>
          <p:cNvPr id="11284" name="Line 4">
            <a:extLst>
              <a:ext uri="{FF2B5EF4-FFF2-40B4-BE49-F238E27FC236}">
                <a16:creationId xmlns:a16="http://schemas.microsoft.com/office/drawing/2014/main" id="{ED570E36-9271-41AF-B561-02D0C69767B1}"/>
              </a:ext>
            </a:extLst>
          </p:cNvPr>
          <p:cNvSpPr>
            <a:spLocks noChangeShapeType="1"/>
          </p:cNvSpPr>
          <p:nvPr/>
        </p:nvSpPr>
        <p:spPr bwMode="auto">
          <a:xfrm flipV="1">
            <a:off x="2135188" y="635000"/>
            <a:ext cx="0" cy="368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285" name="Line 4">
            <a:extLst>
              <a:ext uri="{FF2B5EF4-FFF2-40B4-BE49-F238E27FC236}">
                <a16:creationId xmlns:a16="http://schemas.microsoft.com/office/drawing/2014/main" id="{021D1D1C-B420-47A0-9278-7F79232266BA}"/>
              </a:ext>
            </a:extLst>
          </p:cNvPr>
          <p:cNvSpPr>
            <a:spLocks noChangeShapeType="1"/>
          </p:cNvSpPr>
          <p:nvPr/>
        </p:nvSpPr>
        <p:spPr bwMode="auto">
          <a:xfrm flipV="1">
            <a:off x="2143125" y="3213100"/>
            <a:ext cx="79311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 name="Arco 247">
            <a:extLst>
              <a:ext uri="{FF2B5EF4-FFF2-40B4-BE49-F238E27FC236}">
                <a16:creationId xmlns:a16="http://schemas.microsoft.com/office/drawing/2014/main" id="{8469A8D0-AB3D-4CF4-8697-F4ED2093838B}"/>
              </a:ext>
            </a:extLst>
          </p:cNvPr>
          <p:cNvSpPr/>
          <p:nvPr/>
        </p:nvSpPr>
        <p:spPr>
          <a:xfrm>
            <a:off x="2278064" y="2582863"/>
            <a:ext cx="433387" cy="385762"/>
          </a:xfrm>
          <a:prstGeom prst="arc">
            <a:avLst>
              <a:gd name="adj1" fmla="val 13350713"/>
              <a:gd name="adj2" fmla="val 21436157"/>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11287" name="Text Box 13">
            <a:extLst>
              <a:ext uri="{FF2B5EF4-FFF2-40B4-BE49-F238E27FC236}">
                <a16:creationId xmlns:a16="http://schemas.microsoft.com/office/drawing/2014/main" id="{5EAB459E-7F33-467B-8724-E02BB7FAB39C}"/>
              </a:ext>
            </a:extLst>
          </p:cNvPr>
          <p:cNvSpPr txBox="1">
            <a:spLocks noChangeArrowheads="1"/>
          </p:cNvSpPr>
          <p:nvPr/>
        </p:nvSpPr>
        <p:spPr bwMode="auto">
          <a:xfrm>
            <a:off x="1703389" y="635001"/>
            <a:ext cx="3381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y</a:t>
            </a:r>
          </a:p>
        </p:txBody>
      </p:sp>
      <p:sp>
        <p:nvSpPr>
          <p:cNvPr id="11288" name="Text Box 13">
            <a:extLst>
              <a:ext uri="{FF2B5EF4-FFF2-40B4-BE49-F238E27FC236}">
                <a16:creationId xmlns:a16="http://schemas.microsoft.com/office/drawing/2014/main" id="{DB900713-B56A-4584-96C3-DD7827A76249}"/>
              </a:ext>
            </a:extLst>
          </p:cNvPr>
          <p:cNvSpPr txBox="1">
            <a:spLocks noChangeArrowheads="1"/>
          </p:cNvSpPr>
          <p:nvPr/>
        </p:nvSpPr>
        <p:spPr bwMode="auto">
          <a:xfrm>
            <a:off x="10064750" y="3046413"/>
            <a:ext cx="3381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x</a:t>
            </a:r>
          </a:p>
        </p:txBody>
      </p:sp>
      <p:sp>
        <p:nvSpPr>
          <p:cNvPr id="11289" name="Text Box 47">
            <a:extLst>
              <a:ext uri="{FF2B5EF4-FFF2-40B4-BE49-F238E27FC236}">
                <a16:creationId xmlns:a16="http://schemas.microsoft.com/office/drawing/2014/main" id="{AD1A5E67-358E-4443-9497-63FB7562528C}"/>
              </a:ext>
            </a:extLst>
          </p:cNvPr>
          <p:cNvSpPr txBox="1">
            <a:spLocks noChangeArrowheads="1"/>
          </p:cNvSpPr>
          <p:nvPr/>
        </p:nvSpPr>
        <p:spPr bwMode="auto">
          <a:xfrm>
            <a:off x="1570039" y="3275014"/>
            <a:ext cx="3508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A</a:t>
            </a:r>
          </a:p>
        </p:txBody>
      </p:sp>
      <p:sp>
        <p:nvSpPr>
          <p:cNvPr id="11290" name="Text Box 47">
            <a:extLst>
              <a:ext uri="{FF2B5EF4-FFF2-40B4-BE49-F238E27FC236}">
                <a16:creationId xmlns:a16="http://schemas.microsoft.com/office/drawing/2014/main" id="{C44FDF5D-2113-4093-ABA9-F19DB957BA48}"/>
              </a:ext>
            </a:extLst>
          </p:cNvPr>
          <p:cNvSpPr txBox="1">
            <a:spLocks noChangeArrowheads="1"/>
          </p:cNvSpPr>
          <p:nvPr/>
        </p:nvSpPr>
        <p:spPr bwMode="auto">
          <a:xfrm>
            <a:off x="1790700" y="1331914"/>
            <a:ext cx="3508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A</a:t>
            </a:r>
          </a:p>
        </p:txBody>
      </p:sp>
      <p:sp>
        <p:nvSpPr>
          <p:cNvPr id="11291" name="Line 5">
            <a:extLst>
              <a:ext uri="{FF2B5EF4-FFF2-40B4-BE49-F238E27FC236}">
                <a16:creationId xmlns:a16="http://schemas.microsoft.com/office/drawing/2014/main" id="{DED4FA24-CA5F-497A-A1EE-AA613FD723F6}"/>
              </a:ext>
            </a:extLst>
          </p:cNvPr>
          <p:cNvSpPr>
            <a:spLocks noChangeShapeType="1"/>
          </p:cNvSpPr>
          <p:nvPr/>
        </p:nvSpPr>
        <p:spPr bwMode="auto">
          <a:xfrm>
            <a:off x="4232276" y="2389188"/>
            <a:ext cx="1852613" cy="404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292" name="Text Box 10">
            <a:extLst>
              <a:ext uri="{FF2B5EF4-FFF2-40B4-BE49-F238E27FC236}">
                <a16:creationId xmlns:a16="http://schemas.microsoft.com/office/drawing/2014/main" id="{55746A1B-852A-4ED1-9754-9A81363473E1}"/>
              </a:ext>
            </a:extLst>
          </p:cNvPr>
          <p:cNvSpPr txBox="1">
            <a:spLocks noChangeArrowheads="1"/>
          </p:cNvSpPr>
          <p:nvPr/>
        </p:nvSpPr>
        <p:spPr bwMode="auto">
          <a:xfrm>
            <a:off x="3792539" y="1866900"/>
            <a:ext cx="9747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t>Az(123)</a:t>
            </a:r>
            <a:endParaRPr lang="it-IT" altLang="it-IT" sz="1600" baseline="-25000">
              <a:latin typeface="Symbol" panose="05050102010706020507" pitchFamily="18" charset="2"/>
            </a:endParaRPr>
          </a:p>
        </p:txBody>
      </p:sp>
      <p:sp>
        <p:nvSpPr>
          <p:cNvPr id="259" name="Arco 258">
            <a:extLst>
              <a:ext uri="{FF2B5EF4-FFF2-40B4-BE49-F238E27FC236}">
                <a16:creationId xmlns:a16="http://schemas.microsoft.com/office/drawing/2014/main" id="{7469003E-D716-48B4-A918-C4B393B927A1}"/>
              </a:ext>
            </a:extLst>
          </p:cNvPr>
          <p:cNvSpPr/>
          <p:nvPr/>
        </p:nvSpPr>
        <p:spPr>
          <a:xfrm>
            <a:off x="4035425" y="2227263"/>
            <a:ext cx="433388" cy="385762"/>
          </a:xfrm>
          <a:prstGeom prst="arc">
            <a:avLst>
              <a:gd name="adj1" fmla="val 10327353"/>
              <a:gd name="adj2" fmla="val 31592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11294" name="Text Box 10">
            <a:extLst>
              <a:ext uri="{FF2B5EF4-FFF2-40B4-BE49-F238E27FC236}">
                <a16:creationId xmlns:a16="http://schemas.microsoft.com/office/drawing/2014/main" id="{595AC11C-E4FE-43F7-8FAF-15822201B7CA}"/>
              </a:ext>
            </a:extLst>
          </p:cNvPr>
          <p:cNvSpPr txBox="1">
            <a:spLocks noChangeArrowheads="1"/>
          </p:cNvSpPr>
          <p:nvPr/>
        </p:nvSpPr>
        <p:spPr bwMode="auto">
          <a:xfrm>
            <a:off x="3000376" y="2574926"/>
            <a:ext cx="9763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solidFill>
                  <a:srgbClr val="00B0F0"/>
                </a:solidFill>
              </a:rPr>
              <a:t>d</a:t>
            </a:r>
            <a:r>
              <a:rPr lang="it-IT" altLang="it-IT" sz="1600" baseline="-25000">
                <a:solidFill>
                  <a:srgbClr val="00B0F0"/>
                </a:solidFill>
              </a:rPr>
              <a:t>12</a:t>
            </a:r>
            <a:r>
              <a:rPr lang="it-IT" altLang="it-IT" sz="1600"/>
              <a:t>; d</a:t>
            </a:r>
            <a:r>
              <a:rPr lang="it-IT" altLang="it-IT" sz="1600" baseline="-25000"/>
              <a:t>21</a:t>
            </a:r>
            <a:endParaRPr lang="it-IT" altLang="it-IT" sz="1600" baseline="-25000">
              <a:latin typeface="Symbol" panose="05050102010706020507" pitchFamily="18" charset="2"/>
            </a:endParaRPr>
          </a:p>
        </p:txBody>
      </p:sp>
      <p:sp>
        <p:nvSpPr>
          <p:cNvPr id="11295" name="Text Box 13">
            <a:extLst>
              <a:ext uri="{FF2B5EF4-FFF2-40B4-BE49-F238E27FC236}">
                <a16:creationId xmlns:a16="http://schemas.microsoft.com/office/drawing/2014/main" id="{2FA220F7-D147-410B-B898-1EE487D039B6}"/>
              </a:ext>
            </a:extLst>
          </p:cNvPr>
          <p:cNvSpPr txBox="1">
            <a:spLocks noChangeArrowheads="1"/>
          </p:cNvSpPr>
          <p:nvPr/>
        </p:nvSpPr>
        <p:spPr bwMode="auto">
          <a:xfrm>
            <a:off x="5953125" y="2771775"/>
            <a:ext cx="300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3</a:t>
            </a:r>
          </a:p>
        </p:txBody>
      </p:sp>
      <p:sp>
        <p:nvSpPr>
          <p:cNvPr id="11296" name="Line 18">
            <a:extLst>
              <a:ext uri="{FF2B5EF4-FFF2-40B4-BE49-F238E27FC236}">
                <a16:creationId xmlns:a16="http://schemas.microsoft.com/office/drawing/2014/main" id="{7EA24328-98EF-4F72-A63E-01411747D2C6}"/>
              </a:ext>
            </a:extLst>
          </p:cNvPr>
          <p:cNvSpPr>
            <a:spLocks noChangeShapeType="1"/>
          </p:cNvSpPr>
          <p:nvPr/>
        </p:nvSpPr>
        <p:spPr bwMode="auto">
          <a:xfrm flipH="1">
            <a:off x="4232275" y="4500564"/>
            <a:ext cx="1900238" cy="20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1" name="Triangolo isoscele 130">
            <a:extLst>
              <a:ext uri="{FF2B5EF4-FFF2-40B4-BE49-F238E27FC236}">
                <a16:creationId xmlns:a16="http://schemas.microsoft.com/office/drawing/2014/main" id="{F53F3584-1809-4D31-B3C9-C43260F7A4EC}"/>
              </a:ext>
            </a:extLst>
          </p:cNvPr>
          <p:cNvSpPr/>
          <p:nvPr/>
        </p:nvSpPr>
        <p:spPr>
          <a:xfrm>
            <a:off x="1687513" y="1557338"/>
            <a:ext cx="184150"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32" name="Triangolo isoscele 131">
            <a:extLst>
              <a:ext uri="{FF2B5EF4-FFF2-40B4-BE49-F238E27FC236}">
                <a16:creationId xmlns:a16="http://schemas.microsoft.com/office/drawing/2014/main" id="{D4607FA7-98F2-4657-B37C-879CA58ED0C6}"/>
              </a:ext>
            </a:extLst>
          </p:cNvPr>
          <p:cNvSpPr/>
          <p:nvPr/>
        </p:nvSpPr>
        <p:spPr>
          <a:xfrm>
            <a:off x="2370138" y="2667000"/>
            <a:ext cx="184150"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1299" name="Text Box 10">
            <a:extLst>
              <a:ext uri="{FF2B5EF4-FFF2-40B4-BE49-F238E27FC236}">
                <a16:creationId xmlns:a16="http://schemas.microsoft.com/office/drawing/2014/main" id="{03305EEA-7728-4A7C-916B-4E9198B16FFE}"/>
              </a:ext>
            </a:extLst>
          </p:cNvPr>
          <p:cNvSpPr txBox="1">
            <a:spLocks noChangeArrowheads="1"/>
          </p:cNvSpPr>
          <p:nvPr/>
        </p:nvSpPr>
        <p:spPr bwMode="auto">
          <a:xfrm>
            <a:off x="2208213" y="2205039"/>
            <a:ext cx="9763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solidFill>
                  <a:srgbClr val="00B0F0"/>
                </a:solidFill>
              </a:rPr>
              <a:t>Az(A12)</a:t>
            </a:r>
            <a:endParaRPr lang="it-IT" altLang="it-IT" sz="1600" baseline="-25000">
              <a:solidFill>
                <a:srgbClr val="00B0F0"/>
              </a:solidFill>
              <a:latin typeface="Symbol" panose="05050102010706020507" pitchFamily="18" charset="2"/>
            </a:endParaRPr>
          </a:p>
        </p:txBody>
      </p:sp>
      <p:sp>
        <p:nvSpPr>
          <p:cNvPr id="11300" name="Text Box 10">
            <a:extLst>
              <a:ext uri="{FF2B5EF4-FFF2-40B4-BE49-F238E27FC236}">
                <a16:creationId xmlns:a16="http://schemas.microsoft.com/office/drawing/2014/main" id="{5B198455-B787-4470-9FE9-C71870EF12D8}"/>
              </a:ext>
            </a:extLst>
          </p:cNvPr>
          <p:cNvSpPr txBox="1">
            <a:spLocks noChangeArrowheads="1"/>
          </p:cNvSpPr>
          <p:nvPr/>
        </p:nvSpPr>
        <p:spPr bwMode="auto">
          <a:xfrm>
            <a:off x="4614863" y="2565400"/>
            <a:ext cx="9763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t>d</a:t>
            </a:r>
            <a:r>
              <a:rPr lang="it-IT" altLang="it-IT" sz="1600" baseline="-25000"/>
              <a:t>23</a:t>
            </a:r>
            <a:endParaRPr lang="it-IT" altLang="it-IT" sz="1600" baseline="-25000">
              <a:latin typeface="Symbol" panose="05050102010706020507" pitchFamily="18" charset="2"/>
            </a:endParaRPr>
          </a:p>
        </p:txBody>
      </p:sp>
      <p:sp>
        <p:nvSpPr>
          <p:cNvPr id="135" name="Arco 134">
            <a:extLst>
              <a:ext uri="{FF2B5EF4-FFF2-40B4-BE49-F238E27FC236}">
                <a16:creationId xmlns:a16="http://schemas.microsoft.com/office/drawing/2014/main" id="{B735DDD7-CC35-4ED5-9372-E041CA321187}"/>
              </a:ext>
            </a:extLst>
          </p:cNvPr>
          <p:cNvSpPr/>
          <p:nvPr/>
        </p:nvSpPr>
        <p:spPr>
          <a:xfrm>
            <a:off x="4016375" y="4292601"/>
            <a:ext cx="433388" cy="385763"/>
          </a:xfrm>
          <a:prstGeom prst="arc">
            <a:avLst>
              <a:gd name="adj1" fmla="val 9577223"/>
              <a:gd name="adj2" fmla="val 15907548"/>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136" name="Arco 135">
            <a:extLst>
              <a:ext uri="{FF2B5EF4-FFF2-40B4-BE49-F238E27FC236}">
                <a16:creationId xmlns:a16="http://schemas.microsoft.com/office/drawing/2014/main" id="{E5E609D8-8558-41B7-B54B-DDE973093BC0}"/>
              </a:ext>
            </a:extLst>
          </p:cNvPr>
          <p:cNvSpPr/>
          <p:nvPr/>
        </p:nvSpPr>
        <p:spPr>
          <a:xfrm>
            <a:off x="4054475" y="4344989"/>
            <a:ext cx="330200" cy="312737"/>
          </a:xfrm>
          <a:prstGeom prst="arc">
            <a:avLst>
              <a:gd name="adj1" fmla="val 16250937"/>
              <a:gd name="adj2" fmla="val 42019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9">
            <a:extLst>
              <a:ext uri="{FF2B5EF4-FFF2-40B4-BE49-F238E27FC236}">
                <a16:creationId xmlns:a16="http://schemas.microsoft.com/office/drawing/2014/main" id="{11AC27C1-8A0C-49AD-8E62-1FCBA39789EF}"/>
              </a:ext>
            </a:extLst>
          </p:cNvPr>
          <p:cNvSpPr>
            <a:spLocks/>
          </p:cNvSpPr>
          <p:nvPr/>
        </p:nvSpPr>
        <p:spPr bwMode="auto">
          <a:xfrm>
            <a:off x="2032000" y="4065588"/>
            <a:ext cx="8343900" cy="2038350"/>
          </a:xfrm>
          <a:custGeom>
            <a:avLst/>
            <a:gdLst>
              <a:gd name="T0" fmla="*/ 0 w 5256"/>
              <a:gd name="T1" fmla="*/ 2147483646 h 1284"/>
              <a:gd name="T2" fmla="*/ 2147483646 w 5256"/>
              <a:gd name="T3" fmla="*/ 2147483646 h 1284"/>
              <a:gd name="T4" fmla="*/ 2147483646 w 5256"/>
              <a:gd name="T5" fmla="*/ 2147483646 h 1284"/>
              <a:gd name="T6" fmla="*/ 2147483646 w 5256"/>
              <a:gd name="T7" fmla="*/ 2147483646 h 1284"/>
              <a:gd name="T8" fmla="*/ 2147483646 w 5256"/>
              <a:gd name="T9" fmla="*/ 2147483646 h 1284"/>
              <a:gd name="T10" fmla="*/ 2147483646 w 5256"/>
              <a:gd name="T11" fmla="*/ 2147483646 h 1284"/>
              <a:gd name="T12" fmla="*/ 2147483646 w 5256"/>
              <a:gd name="T13" fmla="*/ 2147483646 h 1284"/>
              <a:gd name="T14" fmla="*/ 2147483646 w 5256"/>
              <a:gd name="T15" fmla="*/ 2147483646 h 1284"/>
              <a:gd name="T16" fmla="*/ 2147483646 w 5256"/>
              <a:gd name="T17" fmla="*/ 2147483646 h 1284"/>
              <a:gd name="T18" fmla="*/ 2147483646 w 5256"/>
              <a:gd name="T19" fmla="*/ 2147483646 h 1284"/>
              <a:gd name="T20" fmla="*/ 2147483646 w 5256"/>
              <a:gd name="T21" fmla="*/ 2147483646 h 1284"/>
              <a:gd name="T22" fmla="*/ 2147483646 w 5256"/>
              <a:gd name="T23" fmla="*/ 2147483646 h 1284"/>
              <a:gd name="T24" fmla="*/ 2147483646 w 5256"/>
              <a:gd name="T25" fmla="*/ 2147483646 h 1284"/>
              <a:gd name="T26" fmla="*/ 2147483646 w 5256"/>
              <a:gd name="T27" fmla="*/ 2147483646 h 1284"/>
              <a:gd name="T28" fmla="*/ 2147483646 w 5256"/>
              <a:gd name="T29" fmla="*/ 2147483646 h 1284"/>
              <a:gd name="T30" fmla="*/ 2147483646 w 5256"/>
              <a:gd name="T31" fmla="*/ 2147483646 h 1284"/>
              <a:gd name="T32" fmla="*/ 2147483646 w 5256"/>
              <a:gd name="T33" fmla="*/ 2147483646 h 1284"/>
              <a:gd name="T34" fmla="*/ 2147483646 w 5256"/>
              <a:gd name="T35" fmla="*/ 2147483646 h 1284"/>
              <a:gd name="T36" fmla="*/ 2147483646 w 5256"/>
              <a:gd name="T37" fmla="*/ 2147483646 h 1284"/>
              <a:gd name="T38" fmla="*/ 2147483646 w 5256"/>
              <a:gd name="T39" fmla="*/ 2147483646 h 1284"/>
              <a:gd name="T40" fmla="*/ 2147483646 w 5256"/>
              <a:gd name="T41" fmla="*/ 2147483646 h 1284"/>
              <a:gd name="T42" fmla="*/ 2147483646 w 5256"/>
              <a:gd name="T43" fmla="*/ 2147483646 h 1284"/>
              <a:gd name="T44" fmla="*/ 2147483646 w 5256"/>
              <a:gd name="T45" fmla="*/ 2147483646 h 1284"/>
              <a:gd name="T46" fmla="*/ 2147483646 w 5256"/>
              <a:gd name="T47" fmla="*/ 2147483646 h 1284"/>
              <a:gd name="T48" fmla="*/ 2147483646 w 5256"/>
              <a:gd name="T49" fmla="*/ 2147483646 h 1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256" h="1284">
                <a:moveTo>
                  <a:pt x="0" y="1284"/>
                </a:moveTo>
                <a:cubicBezTo>
                  <a:pt x="14" y="1226"/>
                  <a:pt x="65" y="1195"/>
                  <a:pt x="112" y="1164"/>
                </a:cubicBezTo>
                <a:cubicBezTo>
                  <a:pt x="128" y="1117"/>
                  <a:pt x="108" y="1160"/>
                  <a:pt x="144" y="1124"/>
                </a:cubicBezTo>
                <a:cubicBezTo>
                  <a:pt x="151" y="1117"/>
                  <a:pt x="152" y="1106"/>
                  <a:pt x="160" y="1100"/>
                </a:cubicBezTo>
                <a:cubicBezTo>
                  <a:pt x="167" y="1095"/>
                  <a:pt x="176" y="1096"/>
                  <a:pt x="184" y="1092"/>
                </a:cubicBezTo>
                <a:cubicBezTo>
                  <a:pt x="242" y="1063"/>
                  <a:pt x="281" y="1052"/>
                  <a:pt x="344" y="1044"/>
                </a:cubicBezTo>
                <a:cubicBezTo>
                  <a:pt x="523" y="1020"/>
                  <a:pt x="688" y="943"/>
                  <a:pt x="864" y="908"/>
                </a:cubicBezTo>
                <a:cubicBezTo>
                  <a:pt x="900" y="890"/>
                  <a:pt x="937" y="881"/>
                  <a:pt x="976" y="868"/>
                </a:cubicBezTo>
                <a:cubicBezTo>
                  <a:pt x="984" y="865"/>
                  <a:pt x="1000" y="860"/>
                  <a:pt x="1000" y="860"/>
                </a:cubicBezTo>
                <a:cubicBezTo>
                  <a:pt x="1037" y="823"/>
                  <a:pt x="1089" y="811"/>
                  <a:pt x="1136" y="788"/>
                </a:cubicBezTo>
                <a:cubicBezTo>
                  <a:pt x="1218" y="747"/>
                  <a:pt x="1331" y="672"/>
                  <a:pt x="1424" y="668"/>
                </a:cubicBezTo>
                <a:cubicBezTo>
                  <a:pt x="1541" y="663"/>
                  <a:pt x="1659" y="663"/>
                  <a:pt x="1776" y="660"/>
                </a:cubicBezTo>
                <a:cubicBezTo>
                  <a:pt x="1867" y="652"/>
                  <a:pt x="1958" y="641"/>
                  <a:pt x="2048" y="628"/>
                </a:cubicBezTo>
                <a:cubicBezTo>
                  <a:pt x="2169" y="639"/>
                  <a:pt x="2290" y="631"/>
                  <a:pt x="2408" y="660"/>
                </a:cubicBezTo>
                <a:cubicBezTo>
                  <a:pt x="2688" y="651"/>
                  <a:pt x="2830" y="640"/>
                  <a:pt x="3064" y="620"/>
                </a:cubicBezTo>
                <a:cubicBezTo>
                  <a:pt x="3096" y="612"/>
                  <a:pt x="3140" y="606"/>
                  <a:pt x="3168" y="588"/>
                </a:cubicBezTo>
                <a:cubicBezTo>
                  <a:pt x="3199" y="567"/>
                  <a:pt x="3183" y="575"/>
                  <a:pt x="3216" y="564"/>
                </a:cubicBezTo>
                <a:cubicBezTo>
                  <a:pt x="3260" y="520"/>
                  <a:pt x="3308" y="479"/>
                  <a:pt x="3360" y="444"/>
                </a:cubicBezTo>
                <a:cubicBezTo>
                  <a:pt x="3439" y="391"/>
                  <a:pt x="3304" y="452"/>
                  <a:pt x="3432" y="388"/>
                </a:cubicBezTo>
                <a:cubicBezTo>
                  <a:pt x="3477" y="366"/>
                  <a:pt x="3518" y="344"/>
                  <a:pt x="3560" y="316"/>
                </a:cubicBezTo>
                <a:cubicBezTo>
                  <a:pt x="3580" y="303"/>
                  <a:pt x="3634" y="297"/>
                  <a:pt x="3656" y="292"/>
                </a:cubicBezTo>
                <a:cubicBezTo>
                  <a:pt x="3739" y="274"/>
                  <a:pt x="3821" y="259"/>
                  <a:pt x="3904" y="244"/>
                </a:cubicBezTo>
                <a:cubicBezTo>
                  <a:pt x="4167" y="196"/>
                  <a:pt x="4436" y="197"/>
                  <a:pt x="4696" y="132"/>
                </a:cubicBezTo>
                <a:cubicBezTo>
                  <a:pt x="4731" y="109"/>
                  <a:pt x="4775" y="102"/>
                  <a:pt x="4816" y="92"/>
                </a:cubicBezTo>
                <a:cubicBezTo>
                  <a:pt x="4953" y="0"/>
                  <a:pt x="5079" y="36"/>
                  <a:pt x="5256" y="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291" name="Line 18">
            <a:extLst>
              <a:ext uri="{FF2B5EF4-FFF2-40B4-BE49-F238E27FC236}">
                <a16:creationId xmlns:a16="http://schemas.microsoft.com/office/drawing/2014/main" id="{D5F7ABB7-02B0-44A1-87A1-1B6E42702CD4}"/>
              </a:ext>
            </a:extLst>
          </p:cNvPr>
          <p:cNvSpPr>
            <a:spLocks noChangeShapeType="1"/>
          </p:cNvSpPr>
          <p:nvPr/>
        </p:nvSpPr>
        <p:spPr bwMode="auto">
          <a:xfrm flipV="1">
            <a:off x="6165851" y="3803651"/>
            <a:ext cx="2449513" cy="688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292" name="Text Box 43">
            <a:extLst>
              <a:ext uri="{FF2B5EF4-FFF2-40B4-BE49-F238E27FC236}">
                <a16:creationId xmlns:a16="http://schemas.microsoft.com/office/drawing/2014/main" id="{CFF0C868-7951-4047-AEE6-843503B14CFF}"/>
              </a:ext>
            </a:extLst>
          </p:cNvPr>
          <p:cNvSpPr txBox="1">
            <a:spLocks noChangeArrowheads="1"/>
          </p:cNvSpPr>
          <p:nvPr/>
        </p:nvSpPr>
        <p:spPr bwMode="auto">
          <a:xfrm>
            <a:off x="1981200" y="115888"/>
            <a:ext cx="554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Esecuzione di poligonali plano-altimetriche</a:t>
            </a:r>
          </a:p>
        </p:txBody>
      </p:sp>
      <p:sp>
        <p:nvSpPr>
          <p:cNvPr id="12293" name="Text Box 47">
            <a:extLst>
              <a:ext uri="{FF2B5EF4-FFF2-40B4-BE49-F238E27FC236}">
                <a16:creationId xmlns:a16="http://schemas.microsoft.com/office/drawing/2014/main" id="{62F15D58-4032-47CB-83C4-200BF445EFBB}"/>
              </a:ext>
            </a:extLst>
          </p:cNvPr>
          <p:cNvSpPr txBox="1">
            <a:spLocks noChangeArrowheads="1"/>
          </p:cNvSpPr>
          <p:nvPr/>
        </p:nvSpPr>
        <p:spPr bwMode="auto">
          <a:xfrm>
            <a:off x="2379664" y="5827713"/>
            <a:ext cx="3381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1</a:t>
            </a:r>
          </a:p>
        </p:txBody>
      </p:sp>
      <p:sp>
        <p:nvSpPr>
          <p:cNvPr id="12294" name="Text Box 49">
            <a:extLst>
              <a:ext uri="{FF2B5EF4-FFF2-40B4-BE49-F238E27FC236}">
                <a16:creationId xmlns:a16="http://schemas.microsoft.com/office/drawing/2014/main" id="{2AC107EC-A1D6-453C-8C8C-2DAFC831B62A}"/>
              </a:ext>
            </a:extLst>
          </p:cNvPr>
          <p:cNvSpPr txBox="1">
            <a:spLocks noChangeArrowheads="1"/>
          </p:cNvSpPr>
          <p:nvPr/>
        </p:nvSpPr>
        <p:spPr bwMode="auto">
          <a:xfrm>
            <a:off x="8832850" y="4406901"/>
            <a:ext cx="338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4</a:t>
            </a:r>
          </a:p>
        </p:txBody>
      </p:sp>
      <p:sp>
        <p:nvSpPr>
          <p:cNvPr id="12295" name="Text Box 54">
            <a:extLst>
              <a:ext uri="{FF2B5EF4-FFF2-40B4-BE49-F238E27FC236}">
                <a16:creationId xmlns:a16="http://schemas.microsoft.com/office/drawing/2014/main" id="{E771C43A-9F5A-48F1-A775-7A3B56BFF9AA}"/>
              </a:ext>
            </a:extLst>
          </p:cNvPr>
          <p:cNvSpPr txBox="1">
            <a:spLocks noChangeArrowheads="1"/>
          </p:cNvSpPr>
          <p:nvPr/>
        </p:nvSpPr>
        <p:spPr bwMode="auto">
          <a:xfrm>
            <a:off x="4038600" y="51768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2</a:t>
            </a:r>
          </a:p>
        </p:txBody>
      </p:sp>
      <p:sp>
        <p:nvSpPr>
          <p:cNvPr id="12296" name="Text Box 55">
            <a:extLst>
              <a:ext uri="{FF2B5EF4-FFF2-40B4-BE49-F238E27FC236}">
                <a16:creationId xmlns:a16="http://schemas.microsoft.com/office/drawing/2014/main" id="{A4F43F96-4150-4BDD-979B-7F408AB4ECF6}"/>
              </a:ext>
            </a:extLst>
          </p:cNvPr>
          <p:cNvSpPr txBox="1">
            <a:spLocks noChangeArrowheads="1"/>
          </p:cNvSpPr>
          <p:nvPr/>
        </p:nvSpPr>
        <p:spPr bwMode="auto">
          <a:xfrm>
            <a:off x="5943600" y="51006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3</a:t>
            </a:r>
          </a:p>
        </p:txBody>
      </p:sp>
      <p:grpSp>
        <p:nvGrpSpPr>
          <p:cNvPr id="12297" name="Group 144">
            <a:extLst>
              <a:ext uri="{FF2B5EF4-FFF2-40B4-BE49-F238E27FC236}">
                <a16:creationId xmlns:a16="http://schemas.microsoft.com/office/drawing/2014/main" id="{7B863016-ADA7-40B3-A8B1-C16753E597D6}"/>
              </a:ext>
            </a:extLst>
          </p:cNvPr>
          <p:cNvGrpSpPr>
            <a:grpSpLocks/>
          </p:cNvGrpSpPr>
          <p:nvPr/>
        </p:nvGrpSpPr>
        <p:grpSpPr bwMode="auto">
          <a:xfrm>
            <a:off x="4027489" y="4475164"/>
            <a:ext cx="441325" cy="788987"/>
            <a:chOff x="4850" y="2465"/>
            <a:chExt cx="278" cy="497"/>
          </a:xfrm>
        </p:grpSpPr>
        <p:sp>
          <p:nvSpPr>
            <p:cNvPr id="12379" name="Freeform 6">
              <a:extLst>
                <a:ext uri="{FF2B5EF4-FFF2-40B4-BE49-F238E27FC236}">
                  <a16:creationId xmlns:a16="http://schemas.microsoft.com/office/drawing/2014/main" id="{4E4BF67B-B4BA-4363-94A7-2C3FC354559F}"/>
                </a:ext>
              </a:extLst>
            </p:cNvPr>
            <p:cNvSpPr>
              <a:spLocks noChangeAspect="1"/>
            </p:cNvSpPr>
            <p:nvPr/>
          </p:nvSpPr>
          <p:spPr bwMode="auto">
            <a:xfrm>
              <a:off x="4942" y="2465"/>
              <a:ext cx="51" cy="72"/>
            </a:xfrm>
            <a:custGeom>
              <a:avLst/>
              <a:gdLst>
                <a:gd name="T0" fmla="*/ 0 w 68"/>
                <a:gd name="T1" fmla="*/ 0 h 99"/>
                <a:gd name="T2" fmla="*/ 0 w 68"/>
                <a:gd name="T3" fmla="*/ 1 h 99"/>
                <a:gd name="T4" fmla="*/ 2 w 68"/>
                <a:gd name="T5" fmla="*/ 1 h 99"/>
                <a:gd name="T6" fmla="*/ 2 w 68"/>
                <a:gd name="T7" fmla="*/ 1 h 99"/>
                <a:gd name="T8" fmla="*/ 0 w 68"/>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99">
                  <a:moveTo>
                    <a:pt x="0" y="0"/>
                  </a:moveTo>
                  <a:lnTo>
                    <a:pt x="0" y="82"/>
                  </a:lnTo>
                  <a:lnTo>
                    <a:pt x="68" y="99"/>
                  </a:lnTo>
                  <a:lnTo>
                    <a:pt x="68" y="18"/>
                  </a:lnTo>
                  <a:lnTo>
                    <a:pt x="0" y="0"/>
                  </a:lnTo>
                </a:path>
              </a:pathLst>
            </a:custGeom>
            <a:solidFill>
              <a:schemeClr val="tx2"/>
            </a:solidFill>
            <a:ln w="0">
              <a:solidFill>
                <a:srgbClr val="000000"/>
              </a:solidFill>
              <a:prstDash val="solid"/>
              <a:round/>
              <a:headEnd/>
              <a:tailEnd/>
            </a:ln>
          </p:spPr>
          <p:txBody>
            <a:bodyPr/>
            <a:lstStyle/>
            <a:p>
              <a:endParaRPr lang="it-IT"/>
            </a:p>
          </p:txBody>
        </p:sp>
        <p:sp>
          <p:nvSpPr>
            <p:cNvPr id="12380" name="Freeform 7">
              <a:extLst>
                <a:ext uri="{FF2B5EF4-FFF2-40B4-BE49-F238E27FC236}">
                  <a16:creationId xmlns:a16="http://schemas.microsoft.com/office/drawing/2014/main" id="{5B60BE71-A74E-4EC8-889A-F3706352D339}"/>
                </a:ext>
              </a:extLst>
            </p:cNvPr>
            <p:cNvSpPr>
              <a:spLocks noChangeAspect="1"/>
            </p:cNvSpPr>
            <p:nvPr/>
          </p:nvSpPr>
          <p:spPr bwMode="auto">
            <a:xfrm>
              <a:off x="4942" y="2465"/>
              <a:ext cx="25" cy="59"/>
            </a:xfrm>
            <a:custGeom>
              <a:avLst/>
              <a:gdLst>
                <a:gd name="T0" fmla="*/ 0 w 35"/>
                <a:gd name="T1" fmla="*/ 0 h 82"/>
                <a:gd name="T2" fmla="*/ 1 w 35"/>
                <a:gd name="T3" fmla="*/ 1 h 82"/>
                <a:gd name="T4" fmla="*/ 0 w 35"/>
                <a:gd name="T5" fmla="*/ 1 h 82"/>
                <a:gd name="T6" fmla="*/ 0 w 35"/>
                <a:gd name="T7" fmla="*/ 0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82">
                  <a:moveTo>
                    <a:pt x="0" y="0"/>
                  </a:moveTo>
                  <a:lnTo>
                    <a:pt x="35" y="47"/>
                  </a:lnTo>
                  <a:lnTo>
                    <a:pt x="0" y="82"/>
                  </a:lnTo>
                  <a:lnTo>
                    <a:pt x="0" y="0"/>
                  </a:lnTo>
                  <a:close/>
                </a:path>
              </a:pathLst>
            </a:custGeom>
            <a:solidFill>
              <a:srgbClr val="000000"/>
            </a:solidFill>
            <a:ln w="0">
              <a:solidFill>
                <a:srgbClr val="000000"/>
              </a:solidFill>
              <a:prstDash val="solid"/>
              <a:round/>
              <a:headEnd/>
              <a:tailEnd/>
            </a:ln>
          </p:spPr>
          <p:txBody>
            <a:bodyPr/>
            <a:lstStyle/>
            <a:p>
              <a:endParaRPr lang="it-IT"/>
            </a:p>
          </p:txBody>
        </p:sp>
        <p:sp>
          <p:nvSpPr>
            <p:cNvPr id="12381" name="Freeform 8">
              <a:extLst>
                <a:ext uri="{FF2B5EF4-FFF2-40B4-BE49-F238E27FC236}">
                  <a16:creationId xmlns:a16="http://schemas.microsoft.com/office/drawing/2014/main" id="{8F34C522-CFEB-4190-A37D-2F0978A0DF38}"/>
                </a:ext>
              </a:extLst>
            </p:cNvPr>
            <p:cNvSpPr>
              <a:spLocks noChangeAspect="1"/>
            </p:cNvSpPr>
            <p:nvPr/>
          </p:nvSpPr>
          <p:spPr bwMode="auto">
            <a:xfrm>
              <a:off x="4969" y="2480"/>
              <a:ext cx="24" cy="57"/>
            </a:xfrm>
            <a:custGeom>
              <a:avLst/>
              <a:gdLst>
                <a:gd name="T0" fmla="*/ 0 w 32"/>
                <a:gd name="T1" fmla="*/ 1 h 80"/>
                <a:gd name="T2" fmla="*/ 2 w 32"/>
                <a:gd name="T3" fmla="*/ 0 h 80"/>
                <a:gd name="T4" fmla="*/ 2 w 32"/>
                <a:gd name="T5" fmla="*/ 1 h 80"/>
                <a:gd name="T6" fmla="*/ 0 w 32"/>
                <a:gd name="T7" fmla="*/ 1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80">
                  <a:moveTo>
                    <a:pt x="0" y="28"/>
                  </a:moveTo>
                  <a:lnTo>
                    <a:pt x="32" y="0"/>
                  </a:lnTo>
                  <a:lnTo>
                    <a:pt x="32" y="80"/>
                  </a:lnTo>
                  <a:lnTo>
                    <a:pt x="0" y="28"/>
                  </a:lnTo>
                  <a:close/>
                </a:path>
              </a:pathLst>
            </a:custGeom>
            <a:solidFill>
              <a:srgbClr val="000000"/>
            </a:solidFill>
            <a:ln w="0">
              <a:solidFill>
                <a:srgbClr val="000000"/>
              </a:solidFill>
              <a:prstDash val="solid"/>
              <a:round/>
              <a:headEnd/>
              <a:tailEnd/>
            </a:ln>
          </p:spPr>
          <p:txBody>
            <a:bodyPr/>
            <a:lstStyle/>
            <a:p>
              <a:endParaRPr lang="it-IT"/>
            </a:p>
          </p:txBody>
        </p:sp>
        <p:sp>
          <p:nvSpPr>
            <p:cNvPr id="12382" name="Rectangle 9">
              <a:extLst>
                <a:ext uri="{FF2B5EF4-FFF2-40B4-BE49-F238E27FC236}">
                  <a16:creationId xmlns:a16="http://schemas.microsoft.com/office/drawing/2014/main" id="{0716FD25-1959-4C2C-85E5-CDFED9005AA4}"/>
                </a:ext>
              </a:extLst>
            </p:cNvPr>
            <p:cNvSpPr>
              <a:spLocks noChangeAspect="1" noChangeArrowheads="1"/>
            </p:cNvSpPr>
            <p:nvPr/>
          </p:nvSpPr>
          <p:spPr bwMode="auto">
            <a:xfrm>
              <a:off x="4942" y="2566"/>
              <a:ext cx="66" cy="11"/>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2383" name="Rectangle 10">
              <a:extLst>
                <a:ext uri="{FF2B5EF4-FFF2-40B4-BE49-F238E27FC236}">
                  <a16:creationId xmlns:a16="http://schemas.microsoft.com/office/drawing/2014/main" id="{57F9C57A-DAB1-4141-879C-A3CF9988A873}"/>
                </a:ext>
              </a:extLst>
            </p:cNvPr>
            <p:cNvSpPr>
              <a:spLocks noChangeAspect="1" noChangeArrowheads="1"/>
            </p:cNvSpPr>
            <p:nvPr/>
          </p:nvSpPr>
          <p:spPr bwMode="auto">
            <a:xfrm>
              <a:off x="4936" y="2577"/>
              <a:ext cx="79" cy="22"/>
            </a:xfrm>
            <a:prstGeom prst="rect">
              <a:avLst/>
            </a:prstGeom>
            <a:solidFill>
              <a:srgbClr val="0000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2384" name="Freeform 11">
              <a:extLst>
                <a:ext uri="{FF2B5EF4-FFF2-40B4-BE49-F238E27FC236}">
                  <a16:creationId xmlns:a16="http://schemas.microsoft.com/office/drawing/2014/main" id="{6BCD58AC-4C35-4620-AC64-6C6C8C5B8EF0}"/>
                </a:ext>
              </a:extLst>
            </p:cNvPr>
            <p:cNvSpPr>
              <a:spLocks noChangeAspect="1"/>
            </p:cNvSpPr>
            <p:nvPr/>
          </p:nvSpPr>
          <p:spPr bwMode="auto">
            <a:xfrm>
              <a:off x="4850" y="2596"/>
              <a:ext cx="123" cy="366"/>
            </a:xfrm>
            <a:custGeom>
              <a:avLst/>
              <a:gdLst>
                <a:gd name="T0" fmla="*/ 1 w 172"/>
                <a:gd name="T1" fmla="*/ 0 h 507"/>
                <a:gd name="T2" fmla="*/ 1 w 172"/>
                <a:gd name="T3" fmla="*/ 1 h 507"/>
                <a:gd name="T4" fmla="*/ 0 w 172"/>
                <a:gd name="T5" fmla="*/ 1 h 507"/>
                <a:gd name="T6" fmla="*/ 1 w 172"/>
                <a:gd name="T7" fmla="*/ 1 h 507"/>
                <a:gd name="T8" fmla="*/ 1 w 172"/>
                <a:gd name="T9" fmla="*/ 1 h 507"/>
                <a:gd name="T10" fmla="*/ 1 w 172"/>
                <a:gd name="T11" fmla="*/ 1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507">
                  <a:moveTo>
                    <a:pt x="119" y="0"/>
                  </a:moveTo>
                  <a:lnTo>
                    <a:pt x="1" y="460"/>
                  </a:lnTo>
                  <a:lnTo>
                    <a:pt x="0" y="507"/>
                  </a:lnTo>
                  <a:lnTo>
                    <a:pt x="11" y="507"/>
                  </a:lnTo>
                  <a:lnTo>
                    <a:pt x="14" y="474"/>
                  </a:lnTo>
                  <a:lnTo>
                    <a:pt x="172" y="5"/>
                  </a:lnTo>
                </a:path>
              </a:pathLst>
            </a:custGeom>
            <a:solidFill>
              <a:srgbClr val="FFCC66"/>
            </a:solidFill>
            <a:ln w="0">
              <a:solidFill>
                <a:srgbClr val="000000"/>
              </a:solidFill>
              <a:prstDash val="solid"/>
              <a:round/>
              <a:headEnd/>
              <a:tailEnd/>
            </a:ln>
          </p:spPr>
          <p:txBody>
            <a:bodyPr/>
            <a:lstStyle/>
            <a:p>
              <a:endParaRPr lang="it-IT"/>
            </a:p>
          </p:txBody>
        </p:sp>
        <p:sp>
          <p:nvSpPr>
            <p:cNvPr id="12385" name="Freeform 12">
              <a:extLst>
                <a:ext uri="{FF2B5EF4-FFF2-40B4-BE49-F238E27FC236}">
                  <a16:creationId xmlns:a16="http://schemas.microsoft.com/office/drawing/2014/main" id="{C8C04204-33D2-42AC-BE6C-ED389A3184BB}"/>
                </a:ext>
              </a:extLst>
            </p:cNvPr>
            <p:cNvSpPr>
              <a:spLocks noChangeAspect="1"/>
            </p:cNvSpPr>
            <p:nvPr/>
          </p:nvSpPr>
          <p:spPr bwMode="auto">
            <a:xfrm>
              <a:off x="4983" y="2597"/>
              <a:ext cx="145" cy="360"/>
            </a:xfrm>
            <a:custGeom>
              <a:avLst/>
              <a:gdLst>
                <a:gd name="T0" fmla="*/ 1 w 201"/>
                <a:gd name="T1" fmla="*/ 0 h 501"/>
                <a:gd name="T2" fmla="*/ 1 w 201"/>
                <a:gd name="T3" fmla="*/ 1 h 501"/>
                <a:gd name="T4" fmla="*/ 1 w 201"/>
                <a:gd name="T5" fmla="*/ 1 h 501"/>
                <a:gd name="T6" fmla="*/ 1 w 201"/>
                <a:gd name="T7" fmla="*/ 1 h 501"/>
                <a:gd name="T8" fmla="*/ 1 w 201"/>
                <a:gd name="T9" fmla="*/ 1 h 501"/>
                <a:gd name="T10" fmla="*/ 0 w 201"/>
                <a:gd name="T11" fmla="*/ 0 h 5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 h="501">
                  <a:moveTo>
                    <a:pt x="43" y="0"/>
                  </a:moveTo>
                  <a:lnTo>
                    <a:pt x="201" y="445"/>
                  </a:lnTo>
                  <a:lnTo>
                    <a:pt x="201" y="501"/>
                  </a:lnTo>
                  <a:lnTo>
                    <a:pt x="192" y="501"/>
                  </a:lnTo>
                  <a:lnTo>
                    <a:pt x="188" y="459"/>
                  </a:lnTo>
                  <a:lnTo>
                    <a:pt x="0" y="0"/>
                  </a:lnTo>
                </a:path>
              </a:pathLst>
            </a:custGeom>
            <a:solidFill>
              <a:srgbClr val="FFCC66"/>
            </a:solidFill>
            <a:ln w="0">
              <a:solidFill>
                <a:srgbClr val="000000"/>
              </a:solidFill>
              <a:prstDash val="solid"/>
              <a:round/>
              <a:headEnd/>
              <a:tailEnd/>
            </a:ln>
          </p:spPr>
          <p:txBody>
            <a:bodyPr/>
            <a:lstStyle/>
            <a:p>
              <a:endParaRPr lang="it-IT"/>
            </a:p>
          </p:txBody>
        </p:sp>
        <p:sp>
          <p:nvSpPr>
            <p:cNvPr id="12386" name="Freeform 13">
              <a:extLst>
                <a:ext uri="{FF2B5EF4-FFF2-40B4-BE49-F238E27FC236}">
                  <a16:creationId xmlns:a16="http://schemas.microsoft.com/office/drawing/2014/main" id="{6EC56A9B-8D01-4785-A0E1-AF39B383254E}"/>
                </a:ext>
              </a:extLst>
            </p:cNvPr>
            <p:cNvSpPr>
              <a:spLocks noChangeAspect="1"/>
            </p:cNvSpPr>
            <p:nvPr/>
          </p:nvSpPr>
          <p:spPr bwMode="auto">
            <a:xfrm>
              <a:off x="4936" y="2611"/>
              <a:ext cx="49" cy="268"/>
            </a:xfrm>
            <a:custGeom>
              <a:avLst/>
              <a:gdLst>
                <a:gd name="T0" fmla="*/ 1 w 69"/>
                <a:gd name="T1" fmla="*/ 1 h 375"/>
                <a:gd name="T2" fmla="*/ 0 w 69"/>
                <a:gd name="T3" fmla="*/ 1 h 375"/>
                <a:gd name="T4" fmla="*/ 1 w 69"/>
                <a:gd name="T5" fmla="*/ 1 h 375"/>
                <a:gd name="T6" fmla="*/ 1 w 69"/>
                <a:gd name="T7" fmla="*/ 1 h 375"/>
                <a:gd name="T8" fmla="*/ 1 w 69"/>
                <a:gd name="T9" fmla="*/ 0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75">
                  <a:moveTo>
                    <a:pt x="5" y="122"/>
                  </a:moveTo>
                  <a:lnTo>
                    <a:pt x="0" y="375"/>
                  </a:lnTo>
                  <a:lnTo>
                    <a:pt x="11" y="370"/>
                  </a:lnTo>
                  <a:lnTo>
                    <a:pt x="24" y="313"/>
                  </a:lnTo>
                  <a:lnTo>
                    <a:pt x="69" y="0"/>
                  </a:lnTo>
                </a:path>
              </a:pathLst>
            </a:custGeom>
            <a:solidFill>
              <a:srgbClr val="FFCC66"/>
            </a:solidFill>
            <a:ln w="0">
              <a:solidFill>
                <a:srgbClr val="000000"/>
              </a:solidFill>
              <a:prstDash val="solid"/>
              <a:round/>
              <a:headEnd/>
              <a:tailEnd/>
            </a:ln>
          </p:spPr>
          <p:txBody>
            <a:bodyPr/>
            <a:lstStyle/>
            <a:p>
              <a:endParaRPr lang="it-IT"/>
            </a:p>
          </p:txBody>
        </p:sp>
        <p:sp>
          <p:nvSpPr>
            <p:cNvPr id="12387" name="Freeform 14">
              <a:extLst>
                <a:ext uri="{FF2B5EF4-FFF2-40B4-BE49-F238E27FC236}">
                  <a16:creationId xmlns:a16="http://schemas.microsoft.com/office/drawing/2014/main" id="{050E5F8F-5312-4847-86AF-D44C51F69BC0}"/>
                </a:ext>
              </a:extLst>
            </p:cNvPr>
            <p:cNvSpPr>
              <a:spLocks noChangeAspect="1"/>
            </p:cNvSpPr>
            <p:nvPr/>
          </p:nvSpPr>
          <p:spPr bwMode="auto">
            <a:xfrm>
              <a:off x="4954" y="2547"/>
              <a:ext cx="35" cy="19"/>
            </a:xfrm>
            <a:custGeom>
              <a:avLst/>
              <a:gdLst>
                <a:gd name="T0" fmla="*/ 0 w 48"/>
                <a:gd name="T1" fmla="*/ 2 h 25"/>
                <a:gd name="T2" fmla="*/ 0 w 48"/>
                <a:gd name="T3" fmla="*/ 2 h 25"/>
                <a:gd name="T4" fmla="*/ 1 w 48"/>
                <a:gd name="T5" fmla="*/ 2 h 25"/>
                <a:gd name="T6" fmla="*/ 1 w 48"/>
                <a:gd name="T7" fmla="*/ 0 h 25"/>
                <a:gd name="T8" fmla="*/ 1 w 48"/>
                <a:gd name="T9" fmla="*/ 0 h 25"/>
                <a:gd name="T10" fmla="*/ 1 w 48"/>
                <a:gd name="T11" fmla="*/ 2 h 25"/>
                <a:gd name="T12" fmla="*/ 1 w 48"/>
                <a:gd name="T13" fmla="*/ 2 h 25"/>
                <a:gd name="T14" fmla="*/ 1 w 48"/>
                <a:gd name="T15" fmla="*/ 2 h 25"/>
                <a:gd name="T16" fmla="*/ 0 w 48"/>
                <a:gd name="T17" fmla="*/ 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5">
                  <a:moveTo>
                    <a:pt x="0" y="25"/>
                  </a:moveTo>
                  <a:lnTo>
                    <a:pt x="0" y="17"/>
                  </a:lnTo>
                  <a:lnTo>
                    <a:pt x="10" y="17"/>
                  </a:lnTo>
                  <a:lnTo>
                    <a:pt x="10" y="0"/>
                  </a:lnTo>
                  <a:lnTo>
                    <a:pt x="35" y="0"/>
                  </a:lnTo>
                  <a:lnTo>
                    <a:pt x="35" y="16"/>
                  </a:lnTo>
                  <a:lnTo>
                    <a:pt x="47" y="16"/>
                  </a:lnTo>
                  <a:lnTo>
                    <a:pt x="48" y="25"/>
                  </a:lnTo>
                  <a:lnTo>
                    <a:pt x="0" y="25"/>
                  </a:lnTo>
                  <a:close/>
                </a:path>
              </a:pathLst>
            </a:custGeom>
            <a:solidFill>
              <a:srgbClr val="CCCC00"/>
            </a:solidFill>
            <a:ln w="0">
              <a:solidFill>
                <a:srgbClr val="000000"/>
              </a:solidFill>
              <a:prstDash val="solid"/>
              <a:round/>
              <a:headEnd/>
              <a:tailEnd/>
            </a:ln>
          </p:spPr>
          <p:txBody>
            <a:bodyPr/>
            <a:lstStyle/>
            <a:p>
              <a:endParaRPr lang="it-IT"/>
            </a:p>
          </p:txBody>
        </p:sp>
        <p:sp>
          <p:nvSpPr>
            <p:cNvPr id="12388" name="Line 15">
              <a:extLst>
                <a:ext uri="{FF2B5EF4-FFF2-40B4-BE49-F238E27FC236}">
                  <a16:creationId xmlns:a16="http://schemas.microsoft.com/office/drawing/2014/main" id="{40D05DF6-D26E-41C9-9646-69C61260AEF1}"/>
                </a:ext>
              </a:extLst>
            </p:cNvPr>
            <p:cNvSpPr>
              <a:spLocks noChangeAspect="1" noChangeShapeType="1"/>
            </p:cNvSpPr>
            <p:nvPr/>
          </p:nvSpPr>
          <p:spPr bwMode="auto">
            <a:xfrm>
              <a:off x="4969" y="2531"/>
              <a:ext cx="2" cy="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89" name="Line 16">
              <a:extLst>
                <a:ext uri="{FF2B5EF4-FFF2-40B4-BE49-F238E27FC236}">
                  <a16:creationId xmlns:a16="http://schemas.microsoft.com/office/drawing/2014/main" id="{B6ECC65F-C75C-4690-9AD3-9D8FE73F5100}"/>
                </a:ext>
              </a:extLst>
            </p:cNvPr>
            <p:cNvSpPr>
              <a:spLocks noChangeAspect="1" noChangeShapeType="1"/>
            </p:cNvSpPr>
            <p:nvPr/>
          </p:nvSpPr>
          <p:spPr bwMode="auto">
            <a:xfrm flipH="1">
              <a:off x="4976" y="2599"/>
              <a:ext cx="2" cy="277"/>
            </a:xfrm>
            <a:prstGeom prst="line">
              <a:avLst/>
            </a:prstGeom>
            <a:noFill/>
            <a:ln w="0">
              <a:solidFill>
                <a:srgbClr val="FF66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90" name="Freeform 19">
              <a:extLst>
                <a:ext uri="{FF2B5EF4-FFF2-40B4-BE49-F238E27FC236}">
                  <a16:creationId xmlns:a16="http://schemas.microsoft.com/office/drawing/2014/main" id="{A9AFFC5E-25BD-48AF-A7CE-EB1CD24D37CC}"/>
                </a:ext>
              </a:extLst>
            </p:cNvPr>
            <p:cNvSpPr>
              <a:spLocks noChangeAspect="1"/>
            </p:cNvSpPr>
            <p:nvPr/>
          </p:nvSpPr>
          <p:spPr bwMode="auto">
            <a:xfrm>
              <a:off x="4969" y="2862"/>
              <a:ext cx="19" cy="38"/>
            </a:xfrm>
            <a:custGeom>
              <a:avLst/>
              <a:gdLst>
                <a:gd name="T0" fmla="*/ 0 w 26"/>
                <a:gd name="T1" fmla="*/ 0 h 53"/>
                <a:gd name="T2" fmla="*/ 1 w 26"/>
                <a:gd name="T3" fmla="*/ 0 h 53"/>
                <a:gd name="T4" fmla="*/ 1 w 26"/>
                <a:gd name="T5" fmla="*/ 1 h 53"/>
                <a:gd name="T6" fmla="*/ 1 w 26"/>
                <a:gd name="T7" fmla="*/ 1 h 53"/>
                <a:gd name="T8" fmla="*/ 0 w 26"/>
                <a:gd name="T9" fmla="*/ 1 h 53"/>
                <a:gd name="T10" fmla="*/ 0 w 26"/>
                <a:gd name="T11" fmla="*/ 0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53">
                  <a:moveTo>
                    <a:pt x="0" y="0"/>
                  </a:moveTo>
                  <a:lnTo>
                    <a:pt x="26" y="0"/>
                  </a:lnTo>
                  <a:lnTo>
                    <a:pt x="26" y="39"/>
                  </a:lnTo>
                  <a:lnTo>
                    <a:pt x="15" y="53"/>
                  </a:lnTo>
                  <a:lnTo>
                    <a:pt x="0" y="39"/>
                  </a:lnTo>
                  <a:lnTo>
                    <a:pt x="0" y="0"/>
                  </a:lnTo>
                  <a:close/>
                </a:path>
              </a:pathLst>
            </a:custGeom>
            <a:solidFill>
              <a:srgbClr val="FF66FF"/>
            </a:solidFill>
            <a:ln w="0">
              <a:solidFill>
                <a:srgbClr val="000000"/>
              </a:solidFill>
              <a:prstDash val="solid"/>
              <a:round/>
              <a:headEnd/>
              <a:tailEnd/>
            </a:ln>
          </p:spPr>
          <p:txBody>
            <a:bodyPr/>
            <a:lstStyle/>
            <a:p>
              <a:endParaRPr lang="it-IT"/>
            </a:p>
          </p:txBody>
        </p:sp>
      </p:grpSp>
      <p:sp>
        <p:nvSpPr>
          <p:cNvPr id="12298" name="Freeform 94">
            <a:extLst>
              <a:ext uri="{FF2B5EF4-FFF2-40B4-BE49-F238E27FC236}">
                <a16:creationId xmlns:a16="http://schemas.microsoft.com/office/drawing/2014/main" id="{A521C26A-802D-4327-BB00-A01FAAC24DF7}"/>
              </a:ext>
            </a:extLst>
          </p:cNvPr>
          <p:cNvSpPr>
            <a:spLocks noChangeAspect="1"/>
          </p:cNvSpPr>
          <p:nvPr/>
        </p:nvSpPr>
        <p:spPr bwMode="auto">
          <a:xfrm rot="600000">
            <a:off x="6056314" y="4389438"/>
            <a:ext cx="187325" cy="131762"/>
          </a:xfrm>
          <a:custGeom>
            <a:avLst/>
            <a:gdLst>
              <a:gd name="T0" fmla="*/ 0 w 164"/>
              <a:gd name="T1" fmla="*/ 2147483646 h 115"/>
              <a:gd name="T2" fmla="*/ 2147483646 w 164"/>
              <a:gd name="T3" fmla="*/ 0 h 115"/>
              <a:gd name="T4" fmla="*/ 2147483646 w 164"/>
              <a:gd name="T5" fmla="*/ 2147483646 h 115"/>
              <a:gd name="T6" fmla="*/ 2147483646 w 164"/>
              <a:gd name="T7" fmla="*/ 2147483646 h 115"/>
              <a:gd name="T8" fmla="*/ 2147483646 w 164"/>
              <a:gd name="T9" fmla="*/ 2147483646 h 115"/>
              <a:gd name="T10" fmla="*/ 0 w 164"/>
              <a:gd name="T11" fmla="*/ 2147483646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15">
                <a:moveTo>
                  <a:pt x="0" y="80"/>
                </a:moveTo>
                <a:lnTo>
                  <a:pt x="142" y="0"/>
                </a:lnTo>
                <a:lnTo>
                  <a:pt x="164" y="38"/>
                </a:lnTo>
                <a:lnTo>
                  <a:pt x="22" y="115"/>
                </a:lnTo>
                <a:lnTo>
                  <a:pt x="6" y="110"/>
                </a:lnTo>
                <a:lnTo>
                  <a:pt x="0" y="80"/>
                </a:lnTo>
                <a:close/>
              </a:path>
            </a:pathLst>
          </a:custGeom>
          <a:solidFill>
            <a:srgbClr val="CC9900"/>
          </a:solidFill>
          <a:ln w="0">
            <a:solidFill>
              <a:srgbClr val="000000"/>
            </a:solidFill>
            <a:prstDash val="solid"/>
            <a:round/>
            <a:headEnd/>
            <a:tailEnd/>
          </a:ln>
        </p:spPr>
        <p:txBody>
          <a:bodyPr/>
          <a:lstStyle/>
          <a:p>
            <a:endParaRPr lang="it-IT"/>
          </a:p>
        </p:txBody>
      </p:sp>
      <p:grpSp>
        <p:nvGrpSpPr>
          <p:cNvPr id="12299" name="Gruppo 3">
            <a:extLst>
              <a:ext uri="{FF2B5EF4-FFF2-40B4-BE49-F238E27FC236}">
                <a16:creationId xmlns:a16="http://schemas.microsoft.com/office/drawing/2014/main" id="{E9001C8E-CD43-4909-B96F-07E30EAA80E8}"/>
              </a:ext>
            </a:extLst>
          </p:cNvPr>
          <p:cNvGrpSpPr>
            <a:grpSpLocks/>
          </p:cNvGrpSpPr>
          <p:nvPr/>
        </p:nvGrpSpPr>
        <p:grpSpPr bwMode="auto">
          <a:xfrm>
            <a:off x="5954714" y="4441826"/>
            <a:ext cx="441325" cy="917575"/>
            <a:chOff x="611560" y="3500496"/>
            <a:chExt cx="441326" cy="917194"/>
          </a:xfrm>
        </p:grpSpPr>
        <p:cxnSp>
          <p:nvCxnSpPr>
            <p:cNvPr id="3" name="Connettore 1 2">
              <a:extLst>
                <a:ext uri="{FF2B5EF4-FFF2-40B4-BE49-F238E27FC236}">
                  <a16:creationId xmlns:a16="http://schemas.microsoft.com/office/drawing/2014/main" id="{39466BDC-966F-44D3-AA6C-37F9D24BBB3E}"/>
                </a:ext>
              </a:extLst>
            </p:cNvPr>
            <p:cNvCxnSpPr/>
            <p:nvPr/>
          </p:nvCxnSpPr>
          <p:spPr>
            <a:xfrm flipH="1">
              <a:off x="775072" y="3760738"/>
              <a:ext cx="0" cy="34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Connettore 1 175">
              <a:extLst>
                <a:ext uri="{FF2B5EF4-FFF2-40B4-BE49-F238E27FC236}">
                  <a16:creationId xmlns:a16="http://schemas.microsoft.com/office/drawing/2014/main" id="{F52FBD05-B3CE-40A8-B201-556D9D224BEB}"/>
                </a:ext>
              </a:extLst>
            </p:cNvPr>
            <p:cNvCxnSpPr/>
            <p:nvPr/>
          </p:nvCxnSpPr>
          <p:spPr>
            <a:xfrm flipH="1">
              <a:off x="846511" y="3757564"/>
              <a:ext cx="0" cy="36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69" name="Rectangle 9">
              <a:extLst>
                <a:ext uri="{FF2B5EF4-FFF2-40B4-BE49-F238E27FC236}">
                  <a16:creationId xmlns:a16="http://schemas.microsoft.com/office/drawing/2014/main" id="{D0E0C5BE-78E6-4176-AF05-E0192CB07A6F}"/>
                </a:ext>
              </a:extLst>
            </p:cNvPr>
            <p:cNvSpPr>
              <a:spLocks noChangeAspect="1" noChangeArrowheads="1"/>
            </p:cNvSpPr>
            <p:nvPr/>
          </p:nvSpPr>
          <p:spPr bwMode="auto">
            <a:xfrm>
              <a:off x="757610" y="3755759"/>
              <a:ext cx="104775" cy="17463"/>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2370" name="Freeform 11">
              <a:extLst>
                <a:ext uri="{FF2B5EF4-FFF2-40B4-BE49-F238E27FC236}">
                  <a16:creationId xmlns:a16="http://schemas.microsoft.com/office/drawing/2014/main" id="{D7D6CA86-D6E6-4C7A-8E53-3BDF924971B9}"/>
                </a:ext>
              </a:extLst>
            </p:cNvPr>
            <p:cNvSpPr>
              <a:spLocks noChangeAspect="1"/>
            </p:cNvSpPr>
            <p:nvPr/>
          </p:nvSpPr>
          <p:spPr bwMode="auto">
            <a:xfrm>
              <a:off x="611560" y="3836665"/>
              <a:ext cx="195263" cy="581025"/>
            </a:xfrm>
            <a:custGeom>
              <a:avLst/>
              <a:gdLst>
                <a:gd name="T0" fmla="*/ 2147483646 w 172"/>
                <a:gd name="T1" fmla="*/ 0 h 507"/>
                <a:gd name="T2" fmla="*/ 2147483646 w 172"/>
                <a:gd name="T3" fmla="*/ 2147483646 h 507"/>
                <a:gd name="T4" fmla="*/ 0 w 172"/>
                <a:gd name="T5" fmla="*/ 2147483646 h 507"/>
                <a:gd name="T6" fmla="*/ 2147483646 w 172"/>
                <a:gd name="T7" fmla="*/ 2147483646 h 507"/>
                <a:gd name="T8" fmla="*/ 2147483646 w 172"/>
                <a:gd name="T9" fmla="*/ 2147483646 h 507"/>
                <a:gd name="T10" fmla="*/ 2147483646 w 172"/>
                <a:gd name="T11" fmla="*/ 2147483646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507">
                  <a:moveTo>
                    <a:pt x="119" y="0"/>
                  </a:moveTo>
                  <a:lnTo>
                    <a:pt x="1" y="460"/>
                  </a:lnTo>
                  <a:lnTo>
                    <a:pt x="0" y="507"/>
                  </a:lnTo>
                  <a:lnTo>
                    <a:pt x="11" y="507"/>
                  </a:lnTo>
                  <a:lnTo>
                    <a:pt x="14" y="474"/>
                  </a:lnTo>
                  <a:lnTo>
                    <a:pt x="172" y="5"/>
                  </a:lnTo>
                </a:path>
              </a:pathLst>
            </a:custGeom>
            <a:solidFill>
              <a:srgbClr val="FFCC66"/>
            </a:solidFill>
            <a:ln w="0">
              <a:solidFill>
                <a:srgbClr val="000000"/>
              </a:solidFill>
              <a:prstDash val="solid"/>
              <a:round/>
              <a:headEnd/>
              <a:tailEnd/>
            </a:ln>
          </p:spPr>
          <p:txBody>
            <a:bodyPr/>
            <a:lstStyle/>
            <a:p>
              <a:endParaRPr lang="it-IT"/>
            </a:p>
          </p:txBody>
        </p:sp>
        <p:sp>
          <p:nvSpPr>
            <p:cNvPr id="12371" name="Freeform 12">
              <a:extLst>
                <a:ext uri="{FF2B5EF4-FFF2-40B4-BE49-F238E27FC236}">
                  <a16:creationId xmlns:a16="http://schemas.microsoft.com/office/drawing/2014/main" id="{A4EDC60A-0EED-44BE-B794-1FB0B7620179}"/>
                </a:ext>
              </a:extLst>
            </p:cNvPr>
            <p:cNvSpPr>
              <a:spLocks noChangeAspect="1"/>
            </p:cNvSpPr>
            <p:nvPr/>
          </p:nvSpPr>
          <p:spPr bwMode="auto">
            <a:xfrm>
              <a:off x="822698" y="3838252"/>
              <a:ext cx="230188" cy="571500"/>
            </a:xfrm>
            <a:custGeom>
              <a:avLst/>
              <a:gdLst>
                <a:gd name="T0" fmla="*/ 2147483646 w 201"/>
                <a:gd name="T1" fmla="*/ 0 h 501"/>
                <a:gd name="T2" fmla="*/ 2147483646 w 201"/>
                <a:gd name="T3" fmla="*/ 2147483646 h 501"/>
                <a:gd name="T4" fmla="*/ 2147483646 w 201"/>
                <a:gd name="T5" fmla="*/ 2147483646 h 501"/>
                <a:gd name="T6" fmla="*/ 2147483646 w 201"/>
                <a:gd name="T7" fmla="*/ 2147483646 h 501"/>
                <a:gd name="T8" fmla="*/ 2147483646 w 201"/>
                <a:gd name="T9" fmla="*/ 2147483646 h 501"/>
                <a:gd name="T10" fmla="*/ 0 w 201"/>
                <a:gd name="T11" fmla="*/ 0 h 5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 h="501">
                  <a:moveTo>
                    <a:pt x="43" y="0"/>
                  </a:moveTo>
                  <a:lnTo>
                    <a:pt x="201" y="445"/>
                  </a:lnTo>
                  <a:lnTo>
                    <a:pt x="201" y="501"/>
                  </a:lnTo>
                  <a:lnTo>
                    <a:pt x="192" y="501"/>
                  </a:lnTo>
                  <a:lnTo>
                    <a:pt x="188" y="459"/>
                  </a:lnTo>
                  <a:lnTo>
                    <a:pt x="0" y="0"/>
                  </a:lnTo>
                </a:path>
              </a:pathLst>
            </a:custGeom>
            <a:solidFill>
              <a:srgbClr val="FFCC66"/>
            </a:solidFill>
            <a:ln w="0">
              <a:solidFill>
                <a:srgbClr val="000000"/>
              </a:solidFill>
              <a:prstDash val="solid"/>
              <a:round/>
              <a:headEnd/>
              <a:tailEnd/>
            </a:ln>
          </p:spPr>
          <p:txBody>
            <a:bodyPr/>
            <a:lstStyle/>
            <a:p>
              <a:endParaRPr lang="it-IT"/>
            </a:p>
          </p:txBody>
        </p:sp>
        <p:sp>
          <p:nvSpPr>
            <p:cNvPr id="12372" name="Freeform 13">
              <a:extLst>
                <a:ext uri="{FF2B5EF4-FFF2-40B4-BE49-F238E27FC236}">
                  <a16:creationId xmlns:a16="http://schemas.microsoft.com/office/drawing/2014/main" id="{EB23EA07-6608-4FC3-8B8C-480C68317F9E}"/>
                </a:ext>
              </a:extLst>
            </p:cNvPr>
            <p:cNvSpPr>
              <a:spLocks noChangeAspect="1"/>
            </p:cNvSpPr>
            <p:nvPr/>
          </p:nvSpPr>
          <p:spPr bwMode="auto">
            <a:xfrm>
              <a:off x="748085" y="3860477"/>
              <a:ext cx="77788" cy="425450"/>
            </a:xfrm>
            <a:custGeom>
              <a:avLst/>
              <a:gdLst>
                <a:gd name="T0" fmla="*/ 2147483646 w 69"/>
                <a:gd name="T1" fmla="*/ 2147483646 h 375"/>
                <a:gd name="T2" fmla="*/ 0 w 69"/>
                <a:gd name="T3" fmla="*/ 2147483646 h 375"/>
                <a:gd name="T4" fmla="*/ 2147483646 w 69"/>
                <a:gd name="T5" fmla="*/ 2147483646 h 375"/>
                <a:gd name="T6" fmla="*/ 2147483646 w 69"/>
                <a:gd name="T7" fmla="*/ 2147483646 h 375"/>
                <a:gd name="T8" fmla="*/ 2147483646 w 69"/>
                <a:gd name="T9" fmla="*/ 0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75">
                  <a:moveTo>
                    <a:pt x="5" y="122"/>
                  </a:moveTo>
                  <a:lnTo>
                    <a:pt x="0" y="375"/>
                  </a:lnTo>
                  <a:lnTo>
                    <a:pt x="11" y="370"/>
                  </a:lnTo>
                  <a:lnTo>
                    <a:pt x="24" y="313"/>
                  </a:lnTo>
                  <a:lnTo>
                    <a:pt x="69" y="0"/>
                  </a:lnTo>
                </a:path>
              </a:pathLst>
            </a:custGeom>
            <a:solidFill>
              <a:srgbClr val="FFCC66"/>
            </a:solidFill>
            <a:ln w="0">
              <a:solidFill>
                <a:srgbClr val="000000"/>
              </a:solidFill>
              <a:prstDash val="solid"/>
              <a:round/>
              <a:headEnd/>
              <a:tailEnd/>
            </a:ln>
          </p:spPr>
          <p:txBody>
            <a:bodyPr/>
            <a:lstStyle/>
            <a:p>
              <a:endParaRPr lang="it-IT"/>
            </a:p>
          </p:txBody>
        </p:sp>
        <p:sp>
          <p:nvSpPr>
            <p:cNvPr id="12373" name="Rectangle 97">
              <a:extLst>
                <a:ext uri="{FF2B5EF4-FFF2-40B4-BE49-F238E27FC236}">
                  <a16:creationId xmlns:a16="http://schemas.microsoft.com/office/drawing/2014/main" id="{6D417EB2-1DA5-4BB1-9996-2CCB56ACA75B}"/>
                </a:ext>
              </a:extLst>
            </p:cNvPr>
            <p:cNvSpPr>
              <a:spLocks noChangeAspect="1" noChangeArrowheads="1"/>
            </p:cNvSpPr>
            <p:nvPr/>
          </p:nvSpPr>
          <p:spPr bwMode="auto">
            <a:xfrm>
              <a:off x="737580" y="3675407"/>
              <a:ext cx="137233" cy="57160"/>
            </a:xfrm>
            <a:prstGeom prst="rect">
              <a:avLst/>
            </a:prstGeom>
            <a:solidFill>
              <a:srgbClr val="33CC33"/>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2374" name="Freeform 95">
              <a:extLst>
                <a:ext uri="{FF2B5EF4-FFF2-40B4-BE49-F238E27FC236}">
                  <a16:creationId xmlns:a16="http://schemas.microsoft.com/office/drawing/2014/main" id="{9233B33E-0860-4EC9-BE9A-53B2E3431743}"/>
                </a:ext>
              </a:extLst>
            </p:cNvPr>
            <p:cNvSpPr>
              <a:spLocks noChangeAspect="1"/>
            </p:cNvSpPr>
            <p:nvPr/>
          </p:nvSpPr>
          <p:spPr bwMode="auto">
            <a:xfrm>
              <a:off x="755576" y="3551940"/>
              <a:ext cx="43838" cy="123846"/>
            </a:xfrm>
            <a:custGeom>
              <a:avLst/>
              <a:gdLst>
                <a:gd name="T0" fmla="*/ 0 w 38"/>
                <a:gd name="T1" fmla="*/ 2147483646 h 110"/>
                <a:gd name="T2" fmla="*/ 0 w 38"/>
                <a:gd name="T3" fmla="*/ 2147483646 h 110"/>
                <a:gd name="T4" fmla="*/ 2147483646 w 38"/>
                <a:gd name="T5" fmla="*/ 2147483646 h 110"/>
                <a:gd name="T6" fmla="*/ 2147483646 w 38"/>
                <a:gd name="T7" fmla="*/ 0 h 110"/>
                <a:gd name="T8" fmla="*/ 0 w 38"/>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10">
                  <a:moveTo>
                    <a:pt x="0" y="22"/>
                  </a:moveTo>
                  <a:lnTo>
                    <a:pt x="0" y="108"/>
                  </a:lnTo>
                  <a:lnTo>
                    <a:pt x="38" y="110"/>
                  </a:lnTo>
                  <a:lnTo>
                    <a:pt x="38" y="0"/>
                  </a:lnTo>
                  <a:lnTo>
                    <a:pt x="0" y="22"/>
                  </a:lnTo>
                  <a:close/>
                </a:path>
              </a:pathLst>
            </a:custGeom>
            <a:solidFill>
              <a:srgbClr val="33CC33"/>
            </a:solidFill>
            <a:ln w="0">
              <a:solidFill>
                <a:srgbClr val="000000"/>
              </a:solidFill>
              <a:prstDash val="solid"/>
              <a:round/>
              <a:headEnd/>
              <a:tailEnd/>
            </a:ln>
          </p:spPr>
          <p:txBody>
            <a:bodyPr/>
            <a:lstStyle/>
            <a:p>
              <a:endParaRPr lang="it-IT"/>
            </a:p>
          </p:txBody>
        </p:sp>
        <p:sp>
          <p:nvSpPr>
            <p:cNvPr id="12375" name="Freeform 96">
              <a:extLst>
                <a:ext uri="{FF2B5EF4-FFF2-40B4-BE49-F238E27FC236}">
                  <a16:creationId xmlns:a16="http://schemas.microsoft.com/office/drawing/2014/main" id="{1E8FE28E-5843-4F63-8724-59DC60A94FFC}"/>
                </a:ext>
              </a:extLst>
            </p:cNvPr>
            <p:cNvSpPr>
              <a:spLocks noChangeAspect="1"/>
            </p:cNvSpPr>
            <p:nvPr/>
          </p:nvSpPr>
          <p:spPr bwMode="auto">
            <a:xfrm>
              <a:off x="789884" y="3500496"/>
              <a:ext cx="43838" cy="224827"/>
            </a:xfrm>
            <a:custGeom>
              <a:avLst/>
              <a:gdLst>
                <a:gd name="T0" fmla="*/ 2147483646 w 38"/>
                <a:gd name="T1" fmla="*/ 2147483646 h 194"/>
                <a:gd name="T2" fmla="*/ 0 w 38"/>
                <a:gd name="T3" fmla="*/ 2147483646 h 194"/>
                <a:gd name="T4" fmla="*/ 2147483646 w 38"/>
                <a:gd name="T5" fmla="*/ 2147483646 h 194"/>
                <a:gd name="T6" fmla="*/ 2147483646 w 38"/>
                <a:gd name="T7" fmla="*/ 0 h 194"/>
                <a:gd name="T8" fmla="*/ 2147483646 w 38"/>
                <a:gd name="T9" fmla="*/ 2147483646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94">
                  <a:moveTo>
                    <a:pt x="2" y="14"/>
                  </a:moveTo>
                  <a:lnTo>
                    <a:pt x="0" y="194"/>
                  </a:lnTo>
                  <a:lnTo>
                    <a:pt x="38" y="194"/>
                  </a:lnTo>
                  <a:lnTo>
                    <a:pt x="38" y="0"/>
                  </a:lnTo>
                  <a:lnTo>
                    <a:pt x="2" y="14"/>
                  </a:lnTo>
                  <a:close/>
                </a:path>
              </a:pathLst>
            </a:custGeom>
            <a:solidFill>
              <a:srgbClr val="33CC33"/>
            </a:solidFill>
            <a:ln w="0">
              <a:solidFill>
                <a:srgbClr val="000000"/>
              </a:solidFill>
              <a:prstDash val="solid"/>
              <a:round/>
              <a:headEnd/>
              <a:tailEnd/>
            </a:ln>
          </p:spPr>
          <p:txBody>
            <a:bodyPr/>
            <a:lstStyle/>
            <a:p>
              <a:endParaRPr lang="it-IT"/>
            </a:p>
          </p:txBody>
        </p:sp>
        <p:sp>
          <p:nvSpPr>
            <p:cNvPr id="12376" name="Rectangle 92">
              <a:extLst>
                <a:ext uri="{FF2B5EF4-FFF2-40B4-BE49-F238E27FC236}">
                  <a16:creationId xmlns:a16="http://schemas.microsoft.com/office/drawing/2014/main" id="{290F2E4A-AC20-436E-8675-6EACA2F0FEE2}"/>
                </a:ext>
              </a:extLst>
            </p:cNvPr>
            <p:cNvSpPr>
              <a:spLocks noChangeAspect="1" noChangeArrowheads="1"/>
            </p:cNvSpPr>
            <p:nvPr/>
          </p:nvSpPr>
          <p:spPr bwMode="auto">
            <a:xfrm>
              <a:off x="755576" y="3722478"/>
              <a:ext cx="101019" cy="28580"/>
            </a:xfrm>
            <a:prstGeom prst="rect">
              <a:avLst/>
            </a:prstGeom>
            <a:solidFill>
              <a:srgbClr val="CC99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2377" name="Rectangle 9">
              <a:extLst>
                <a:ext uri="{FF2B5EF4-FFF2-40B4-BE49-F238E27FC236}">
                  <a16:creationId xmlns:a16="http://schemas.microsoft.com/office/drawing/2014/main" id="{054B8C5D-318B-47B9-8289-FE9D23067B9E}"/>
                </a:ext>
              </a:extLst>
            </p:cNvPr>
            <p:cNvSpPr>
              <a:spLocks noChangeAspect="1" noChangeArrowheads="1"/>
            </p:cNvSpPr>
            <p:nvPr/>
          </p:nvSpPr>
          <p:spPr bwMode="auto">
            <a:xfrm>
              <a:off x="755576" y="3783493"/>
              <a:ext cx="104775" cy="17463"/>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2378" name="Rectangle 92">
              <a:extLst>
                <a:ext uri="{FF2B5EF4-FFF2-40B4-BE49-F238E27FC236}">
                  <a16:creationId xmlns:a16="http://schemas.microsoft.com/office/drawing/2014/main" id="{6177ADEC-E652-476E-9EAA-290EB7CA37B5}"/>
                </a:ext>
              </a:extLst>
            </p:cNvPr>
            <p:cNvSpPr>
              <a:spLocks noChangeAspect="1" noChangeArrowheads="1"/>
            </p:cNvSpPr>
            <p:nvPr/>
          </p:nvSpPr>
          <p:spPr bwMode="auto">
            <a:xfrm>
              <a:off x="735194" y="3800956"/>
              <a:ext cx="161599" cy="45719"/>
            </a:xfrm>
            <a:prstGeom prst="rect">
              <a:avLst/>
            </a:prstGeom>
            <a:solidFill>
              <a:srgbClr val="FFC0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grpSp>
      <p:sp>
        <p:nvSpPr>
          <p:cNvPr id="12300" name="Rectangle 52">
            <a:extLst>
              <a:ext uri="{FF2B5EF4-FFF2-40B4-BE49-F238E27FC236}">
                <a16:creationId xmlns:a16="http://schemas.microsoft.com/office/drawing/2014/main" id="{19508DD0-6970-485C-BBF1-4BAFBFE06030}"/>
              </a:ext>
            </a:extLst>
          </p:cNvPr>
          <p:cNvSpPr>
            <a:spLocks noChangeArrowheads="1"/>
          </p:cNvSpPr>
          <p:nvPr/>
        </p:nvSpPr>
        <p:spPr bwMode="auto">
          <a:xfrm>
            <a:off x="7966075" y="3995738"/>
            <a:ext cx="496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000"/>
              <a:t>hs</a:t>
            </a:r>
            <a:r>
              <a:rPr lang="it-IT" altLang="it-IT" sz="2000" baseline="-25000"/>
              <a:t>4</a:t>
            </a:r>
          </a:p>
        </p:txBody>
      </p:sp>
      <p:grpSp>
        <p:nvGrpSpPr>
          <p:cNvPr id="12301" name="Group 109">
            <a:extLst>
              <a:ext uri="{FF2B5EF4-FFF2-40B4-BE49-F238E27FC236}">
                <a16:creationId xmlns:a16="http://schemas.microsoft.com/office/drawing/2014/main" id="{029EBC52-A810-4293-9CFC-DDC63AAB8502}"/>
              </a:ext>
            </a:extLst>
          </p:cNvPr>
          <p:cNvGrpSpPr>
            <a:grpSpLocks/>
          </p:cNvGrpSpPr>
          <p:nvPr/>
        </p:nvGrpSpPr>
        <p:grpSpPr bwMode="auto">
          <a:xfrm>
            <a:off x="1576388" y="3640138"/>
            <a:ext cx="254000" cy="774700"/>
            <a:chOff x="2802" y="1608"/>
            <a:chExt cx="160" cy="488"/>
          </a:xfrm>
        </p:grpSpPr>
        <p:sp>
          <p:nvSpPr>
            <p:cNvPr id="12347" name="Freeform 110">
              <a:extLst>
                <a:ext uri="{FF2B5EF4-FFF2-40B4-BE49-F238E27FC236}">
                  <a16:creationId xmlns:a16="http://schemas.microsoft.com/office/drawing/2014/main" id="{7C8CD13C-4B0C-4926-BE92-DEC0F5F474D6}"/>
                </a:ext>
              </a:extLst>
            </p:cNvPr>
            <p:cNvSpPr>
              <a:spLocks noChangeAspect="1"/>
            </p:cNvSpPr>
            <p:nvPr/>
          </p:nvSpPr>
          <p:spPr bwMode="auto">
            <a:xfrm>
              <a:off x="2810" y="1742"/>
              <a:ext cx="48" cy="350"/>
            </a:xfrm>
            <a:custGeom>
              <a:avLst/>
              <a:gdLst>
                <a:gd name="T0" fmla="*/ 332310 w 33"/>
                <a:gd name="T1" fmla="*/ 25192960 h 244"/>
                <a:gd name="T2" fmla="*/ 483360 w 33"/>
                <a:gd name="T3" fmla="*/ 23209491 h 244"/>
                <a:gd name="T4" fmla="*/ 0 w 33"/>
                <a:gd name="T5" fmla="*/ 21050724 h 244"/>
                <a:gd name="T6" fmla="*/ 1293539 w 33"/>
                <a:gd name="T7" fmla="*/ 18924849 h 244"/>
                <a:gd name="T8" fmla="*/ 1730631 w 33"/>
                <a:gd name="T9" fmla="*/ 15719026 h 244"/>
                <a:gd name="T10" fmla="*/ 1022646 w 33"/>
                <a:gd name="T11" fmla="*/ 13387345 h 244"/>
                <a:gd name="T12" fmla="*/ 1022646 w 33"/>
                <a:gd name="T13" fmla="*/ 2429334 h 244"/>
                <a:gd name="T14" fmla="*/ 4862004 w 33"/>
                <a:gd name="T15" fmla="*/ 0 h 244"/>
                <a:gd name="T16" fmla="*/ 5325818 w 33"/>
                <a:gd name="T17" fmla="*/ 13036834 h 244"/>
                <a:gd name="T18" fmla="*/ 5325818 w 33"/>
                <a:gd name="T19" fmla="*/ 15213033 h 244"/>
                <a:gd name="T20" fmla="*/ 4640116 w 33"/>
                <a:gd name="T21" fmla="*/ 19203159 h 244"/>
                <a:gd name="T22" fmla="*/ 4191599 w 33"/>
                <a:gd name="T23" fmla="*/ 20699288 h 244"/>
                <a:gd name="T24" fmla="*/ 1881511 w 33"/>
                <a:gd name="T25" fmla="*/ 24226583 h 244"/>
                <a:gd name="T26" fmla="*/ 332310 w 33"/>
                <a:gd name="T27" fmla="*/ 2519296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44">
                  <a:moveTo>
                    <a:pt x="2" y="244"/>
                  </a:moveTo>
                  <a:cubicBezTo>
                    <a:pt x="1" y="239"/>
                    <a:pt x="3" y="232"/>
                    <a:pt x="3" y="225"/>
                  </a:cubicBezTo>
                  <a:lnTo>
                    <a:pt x="0" y="204"/>
                  </a:lnTo>
                  <a:lnTo>
                    <a:pt x="8" y="183"/>
                  </a:lnTo>
                  <a:lnTo>
                    <a:pt x="11" y="153"/>
                  </a:lnTo>
                  <a:lnTo>
                    <a:pt x="6" y="130"/>
                  </a:lnTo>
                  <a:lnTo>
                    <a:pt x="6" y="24"/>
                  </a:lnTo>
                  <a:lnTo>
                    <a:pt x="30" y="0"/>
                  </a:lnTo>
                  <a:lnTo>
                    <a:pt x="33" y="126"/>
                  </a:lnTo>
                  <a:lnTo>
                    <a:pt x="33" y="147"/>
                  </a:lnTo>
                  <a:lnTo>
                    <a:pt x="29" y="186"/>
                  </a:lnTo>
                  <a:lnTo>
                    <a:pt x="26" y="201"/>
                  </a:lnTo>
                  <a:cubicBezTo>
                    <a:pt x="24" y="219"/>
                    <a:pt x="29" y="232"/>
                    <a:pt x="12" y="235"/>
                  </a:cubicBezTo>
                  <a:cubicBezTo>
                    <a:pt x="10" y="238"/>
                    <a:pt x="6" y="244"/>
                    <a:pt x="2" y="244"/>
                  </a:cubicBezTo>
                  <a:close/>
                </a:path>
              </a:pathLst>
            </a:custGeom>
            <a:gradFill rotWithShape="0">
              <a:gsLst>
                <a:gs pos="0">
                  <a:srgbClr val="CC9900"/>
                </a:gs>
                <a:gs pos="100000">
                  <a:srgbClr val="CC99FF"/>
                </a:gs>
              </a:gsLst>
              <a:lin ang="540000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48" name="Freeform 111">
              <a:extLst>
                <a:ext uri="{FF2B5EF4-FFF2-40B4-BE49-F238E27FC236}">
                  <a16:creationId xmlns:a16="http://schemas.microsoft.com/office/drawing/2014/main" id="{96892E97-8692-4D44-A9C1-D8E392135E39}"/>
                </a:ext>
              </a:extLst>
            </p:cNvPr>
            <p:cNvSpPr>
              <a:spLocks noChangeAspect="1"/>
            </p:cNvSpPr>
            <p:nvPr/>
          </p:nvSpPr>
          <p:spPr bwMode="auto">
            <a:xfrm>
              <a:off x="2845" y="1724"/>
              <a:ext cx="106" cy="352"/>
            </a:xfrm>
            <a:custGeom>
              <a:avLst/>
              <a:gdLst>
                <a:gd name="T0" fmla="*/ 0 w 74"/>
                <a:gd name="T1" fmla="*/ 28754055 h 244"/>
                <a:gd name="T2" fmla="*/ 640060 w 74"/>
                <a:gd name="T3" fmla="*/ 25981665 h 244"/>
                <a:gd name="T4" fmla="*/ 640060 w 74"/>
                <a:gd name="T5" fmla="*/ 21641378 h 244"/>
                <a:gd name="T6" fmla="*/ 1104302 w 74"/>
                <a:gd name="T7" fmla="*/ 18402348 h 244"/>
                <a:gd name="T8" fmla="*/ 916843 w 74"/>
                <a:gd name="T9" fmla="*/ 11258130 h 244"/>
                <a:gd name="T10" fmla="*/ 770928 w 74"/>
                <a:gd name="T11" fmla="*/ 1489129 h 244"/>
                <a:gd name="T12" fmla="*/ 3245714 w 74"/>
                <a:gd name="T13" fmla="*/ 0 h 244"/>
                <a:gd name="T14" fmla="*/ 7317767 w 74"/>
                <a:gd name="T15" fmla="*/ 1489129 h 244"/>
                <a:gd name="T16" fmla="*/ 7118780 w 74"/>
                <a:gd name="T17" fmla="*/ 16291969 h 244"/>
                <a:gd name="T18" fmla="*/ 7317767 w 74"/>
                <a:gd name="T19" fmla="*/ 22295213 h 244"/>
                <a:gd name="T20" fmla="*/ 5529242 w 74"/>
                <a:gd name="T21" fmla="*/ 26360684 h 244"/>
                <a:gd name="T22" fmla="*/ 3469423 w 74"/>
                <a:gd name="T23" fmla="*/ 28532172 h 244"/>
                <a:gd name="T24" fmla="*/ 1403048 w 74"/>
                <a:gd name="T25" fmla="*/ 29456503 h 244"/>
                <a:gd name="T26" fmla="*/ 640060 w 74"/>
                <a:gd name="T27" fmla="*/ 29712144 h 244"/>
                <a:gd name="T28" fmla="*/ 0 w 74"/>
                <a:gd name="T29" fmla="*/ 28754055 h 2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244">
                  <a:moveTo>
                    <a:pt x="0" y="232"/>
                  </a:moveTo>
                  <a:lnTo>
                    <a:pt x="6" y="210"/>
                  </a:lnTo>
                  <a:lnTo>
                    <a:pt x="6" y="175"/>
                  </a:lnTo>
                  <a:lnTo>
                    <a:pt x="11" y="148"/>
                  </a:lnTo>
                  <a:lnTo>
                    <a:pt x="9" y="91"/>
                  </a:lnTo>
                  <a:lnTo>
                    <a:pt x="8" y="12"/>
                  </a:lnTo>
                  <a:lnTo>
                    <a:pt x="33" y="0"/>
                  </a:lnTo>
                  <a:lnTo>
                    <a:pt x="74" y="12"/>
                  </a:lnTo>
                  <a:lnTo>
                    <a:pt x="72" y="132"/>
                  </a:lnTo>
                  <a:lnTo>
                    <a:pt x="74" y="180"/>
                  </a:lnTo>
                  <a:cubicBezTo>
                    <a:pt x="71" y="194"/>
                    <a:pt x="70" y="210"/>
                    <a:pt x="56" y="213"/>
                  </a:cubicBezTo>
                  <a:cubicBezTo>
                    <a:pt x="37" y="227"/>
                    <a:pt x="43" y="220"/>
                    <a:pt x="35" y="231"/>
                  </a:cubicBezTo>
                  <a:cubicBezTo>
                    <a:pt x="31" y="244"/>
                    <a:pt x="28" y="240"/>
                    <a:pt x="14" y="238"/>
                  </a:cubicBezTo>
                  <a:cubicBezTo>
                    <a:pt x="7" y="240"/>
                    <a:pt x="10" y="240"/>
                    <a:pt x="6" y="240"/>
                  </a:cubicBezTo>
                  <a:lnTo>
                    <a:pt x="0" y="232"/>
                  </a:lnTo>
                  <a:close/>
                </a:path>
              </a:pathLst>
            </a:custGeom>
            <a:gradFill rotWithShape="0">
              <a:gsLst>
                <a:gs pos="0">
                  <a:srgbClr val="CC9900"/>
                </a:gs>
                <a:gs pos="100000">
                  <a:srgbClr val="CC99FF"/>
                </a:gs>
              </a:gsLst>
              <a:lin ang="540000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49" name="Freeform 112">
              <a:extLst>
                <a:ext uri="{FF2B5EF4-FFF2-40B4-BE49-F238E27FC236}">
                  <a16:creationId xmlns:a16="http://schemas.microsoft.com/office/drawing/2014/main" id="{AE9FDA09-A5CA-49EE-9F42-9D8FDEC0DAA3}"/>
                </a:ext>
              </a:extLst>
            </p:cNvPr>
            <p:cNvSpPr>
              <a:spLocks noChangeAspect="1"/>
            </p:cNvSpPr>
            <p:nvPr/>
          </p:nvSpPr>
          <p:spPr bwMode="auto">
            <a:xfrm>
              <a:off x="2846" y="1608"/>
              <a:ext cx="92" cy="78"/>
            </a:xfrm>
            <a:custGeom>
              <a:avLst/>
              <a:gdLst>
                <a:gd name="T0" fmla="*/ 46 w 93"/>
                <a:gd name="T1" fmla="*/ 0 h 78"/>
                <a:gd name="T2" fmla="*/ 0 w 93"/>
                <a:gd name="T3" fmla="*/ 78 h 78"/>
                <a:gd name="T4" fmla="*/ 61 w 93"/>
                <a:gd name="T5" fmla="*/ 78 h 78"/>
                <a:gd name="T6" fmla="*/ 46 w 93"/>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78">
                  <a:moveTo>
                    <a:pt x="46" y="0"/>
                  </a:moveTo>
                  <a:lnTo>
                    <a:pt x="0" y="78"/>
                  </a:lnTo>
                  <a:lnTo>
                    <a:pt x="93" y="78"/>
                  </a:lnTo>
                  <a:lnTo>
                    <a:pt x="46" y="0"/>
                  </a:lnTo>
                  <a:close/>
                </a:path>
              </a:pathLst>
            </a:custGeom>
            <a:solidFill>
              <a:srgbClr val="FF3399"/>
            </a:solidFill>
            <a:ln w="12700">
              <a:solidFill>
                <a:srgbClr val="FFFF00"/>
              </a:solidFill>
              <a:prstDash val="solid"/>
              <a:round/>
              <a:headEnd/>
              <a:tailEnd/>
            </a:ln>
          </p:spPr>
          <p:txBody>
            <a:bodyPr/>
            <a:lstStyle/>
            <a:p>
              <a:endParaRPr lang="it-IT"/>
            </a:p>
          </p:txBody>
        </p:sp>
        <p:sp>
          <p:nvSpPr>
            <p:cNvPr id="12350" name="Freeform 113">
              <a:extLst>
                <a:ext uri="{FF2B5EF4-FFF2-40B4-BE49-F238E27FC236}">
                  <a16:creationId xmlns:a16="http://schemas.microsoft.com/office/drawing/2014/main" id="{0CC3EDFE-DBA4-41FF-B1DD-C51BBC707682}"/>
                </a:ext>
              </a:extLst>
            </p:cNvPr>
            <p:cNvSpPr>
              <a:spLocks noChangeAspect="1"/>
            </p:cNvSpPr>
            <p:nvPr/>
          </p:nvSpPr>
          <p:spPr bwMode="auto">
            <a:xfrm>
              <a:off x="2802" y="1700"/>
              <a:ext cx="159" cy="65"/>
            </a:xfrm>
            <a:custGeom>
              <a:avLst/>
              <a:gdLst>
                <a:gd name="T0" fmla="*/ 0 w 223"/>
                <a:gd name="T1" fmla="*/ 1 h 91"/>
                <a:gd name="T2" fmla="*/ 1 w 223"/>
                <a:gd name="T3" fmla="*/ 1 h 91"/>
                <a:gd name="T4" fmla="*/ 1 w 223"/>
                <a:gd name="T5" fmla="*/ 0 h 91"/>
                <a:gd name="T6" fmla="*/ 1 w 223"/>
                <a:gd name="T7" fmla="*/ 1 h 91"/>
                <a:gd name="T8" fmla="*/ 1 w 223"/>
                <a:gd name="T9" fmla="*/ 1 h 91"/>
                <a:gd name="T10" fmla="*/ 1 w 223"/>
                <a:gd name="T11" fmla="*/ 1 h 91"/>
                <a:gd name="T12" fmla="*/ 1 w 223"/>
                <a:gd name="T13" fmla="*/ 1 h 91"/>
                <a:gd name="T14" fmla="*/ 1 w 223"/>
                <a:gd name="T15" fmla="*/ 1 h 91"/>
                <a:gd name="T16" fmla="*/ 0 w 223"/>
                <a:gd name="T17" fmla="*/ 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3" h="91">
                  <a:moveTo>
                    <a:pt x="0" y="86"/>
                  </a:moveTo>
                  <a:lnTo>
                    <a:pt x="72" y="14"/>
                  </a:lnTo>
                  <a:lnTo>
                    <a:pt x="129" y="0"/>
                  </a:lnTo>
                  <a:lnTo>
                    <a:pt x="223" y="43"/>
                  </a:lnTo>
                  <a:lnTo>
                    <a:pt x="206" y="62"/>
                  </a:lnTo>
                  <a:lnTo>
                    <a:pt x="120" y="37"/>
                  </a:lnTo>
                  <a:lnTo>
                    <a:pt x="77" y="51"/>
                  </a:lnTo>
                  <a:lnTo>
                    <a:pt x="29" y="91"/>
                  </a:lnTo>
                  <a:lnTo>
                    <a:pt x="0" y="86"/>
                  </a:lnTo>
                </a:path>
              </a:pathLst>
            </a:custGeom>
            <a:solidFill>
              <a:srgbClr val="CC6600"/>
            </a:solidFill>
            <a:ln w="0">
              <a:solidFill>
                <a:srgbClr val="000000"/>
              </a:solidFill>
              <a:prstDash val="solid"/>
              <a:round/>
              <a:headEnd/>
              <a:tailEnd/>
            </a:ln>
          </p:spPr>
          <p:txBody>
            <a:bodyPr/>
            <a:lstStyle/>
            <a:p>
              <a:endParaRPr lang="it-IT"/>
            </a:p>
          </p:txBody>
        </p:sp>
        <p:sp>
          <p:nvSpPr>
            <p:cNvPr id="12351" name="Freeform 114">
              <a:extLst>
                <a:ext uri="{FF2B5EF4-FFF2-40B4-BE49-F238E27FC236}">
                  <a16:creationId xmlns:a16="http://schemas.microsoft.com/office/drawing/2014/main" id="{0EE2C047-BA5B-498A-9C41-832ACBAD61AB}"/>
                </a:ext>
              </a:extLst>
            </p:cNvPr>
            <p:cNvSpPr>
              <a:spLocks noChangeAspect="1"/>
            </p:cNvSpPr>
            <p:nvPr/>
          </p:nvSpPr>
          <p:spPr bwMode="auto">
            <a:xfrm>
              <a:off x="2814" y="1921"/>
              <a:ext cx="148" cy="36"/>
            </a:xfrm>
            <a:custGeom>
              <a:avLst/>
              <a:gdLst>
                <a:gd name="T0" fmla="*/ 0 w 207"/>
                <a:gd name="T1" fmla="*/ 1 h 50"/>
                <a:gd name="T2" fmla="*/ 1 w 207"/>
                <a:gd name="T3" fmla="*/ 0 h 50"/>
                <a:gd name="T4" fmla="*/ 1 w 207"/>
                <a:gd name="T5" fmla="*/ 1 h 50"/>
                <a:gd name="T6" fmla="*/ 1 w 207"/>
                <a:gd name="T7" fmla="*/ 1 h 50"/>
                <a:gd name="T8" fmla="*/ 1 w 207"/>
                <a:gd name="T9" fmla="*/ 1 h 50"/>
                <a:gd name="T10" fmla="*/ 1 w 207"/>
                <a:gd name="T11" fmla="*/ 1 h 50"/>
                <a:gd name="T12" fmla="*/ 0 w 207"/>
                <a:gd name="T13" fmla="*/ 1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50">
                  <a:moveTo>
                    <a:pt x="0" y="24"/>
                  </a:moveTo>
                  <a:lnTo>
                    <a:pt x="63" y="0"/>
                  </a:lnTo>
                  <a:lnTo>
                    <a:pt x="207" y="5"/>
                  </a:lnTo>
                  <a:lnTo>
                    <a:pt x="207" y="31"/>
                  </a:lnTo>
                  <a:lnTo>
                    <a:pt x="68" y="20"/>
                  </a:lnTo>
                  <a:lnTo>
                    <a:pt x="1" y="50"/>
                  </a:lnTo>
                  <a:lnTo>
                    <a:pt x="0" y="24"/>
                  </a:lnTo>
                </a:path>
              </a:pathLst>
            </a:custGeom>
            <a:solidFill>
              <a:srgbClr val="CC6600"/>
            </a:solidFill>
            <a:ln w="0">
              <a:solidFill>
                <a:srgbClr val="000000"/>
              </a:solidFill>
              <a:prstDash val="solid"/>
              <a:round/>
              <a:headEnd/>
              <a:tailEnd/>
            </a:ln>
          </p:spPr>
          <p:txBody>
            <a:bodyPr/>
            <a:lstStyle/>
            <a:p>
              <a:endParaRPr lang="it-IT"/>
            </a:p>
          </p:txBody>
        </p:sp>
        <p:sp>
          <p:nvSpPr>
            <p:cNvPr id="12352" name="Line 115">
              <a:extLst>
                <a:ext uri="{FF2B5EF4-FFF2-40B4-BE49-F238E27FC236}">
                  <a16:creationId xmlns:a16="http://schemas.microsoft.com/office/drawing/2014/main" id="{BA10A66B-B854-4E3F-A5FF-962926F2BD40}"/>
                </a:ext>
              </a:extLst>
            </p:cNvPr>
            <p:cNvSpPr>
              <a:spLocks noChangeAspect="1" noChangeShapeType="1"/>
            </p:cNvSpPr>
            <p:nvPr/>
          </p:nvSpPr>
          <p:spPr bwMode="auto">
            <a:xfrm>
              <a:off x="2858" y="1736"/>
              <a:ext cx="0" cy="185"/>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53" name="Freeform 116">
              <a:extLst>
                <a:ext uri="{FF2B5EF4-FFF2-40B4-BE49-F238E27FC236}">
                  <a16:creationId xmlns:a16="http://schemas.microsoft.com/office/drawing/2014/main" id="{D8E898FA-8C5B-4EC7-A930-C80ED75BAA61}"/>
                </a:ext>
              </a:extLst>
            </p:cNvPr>
            <p:cNvSpPr>
              <a:spLocks noChangeAspect="1"/>
            </p:cNvSpPr>
            <p:nvPr/>
          </p:nvSpPr>
          <p:spPr bwMode="auto">
            <a:xfrm>
              <a:off x="2872" y="1744"/>
              <a:ext cx="49" cy="165"/>
            </a:xfrm>
            <a:custGeom>
              <a:avLst/>
              <a:gdLst>
                <a:gd name="T0" fmla="*/ 1 w 69"/>
                <a:gd name="T1" fmla="*/ 1 h 228"/>
                <a:gd name="T2" fmla="*/ 1 w 69"/>
                <a:gd name="T3" fmla="*/ 1 h 228"/>
                <a:gd name="T4" fmla="*/ 1 w 69"/>
                <a:gd name="T5" fmla="*/ 1 h 228"/>
                <a:gd name="T6" fmla="*/ 1 w 69"/>
                <a:gd name="T7" fmla="*/ 1 h 228"/>
                <a:gd name="T8" fmla="*/ 1 w 69"/>
                <a:gd name="T9" fmla="*/ 1 h 228"/>
                <a:gd name="T10" fmla="*/ 1 w 69"/>
                <a:gd name="T11" fmla="*/ 0 h 228"/>
                <a:gd name="T12" fmla="*/ 1 w 69"/>
                <a:gd name="T13" fmla="*/ 1 h 228"/>
                <a:gd name="T14" fmla="*/ 0 w 69"/>
                <a:gd name="T15" fmla="*/ 1 h 228"/>
                <a:gd name="T16" fmla="*/ 1 w 69"/>
                <a:gd name="T17" fmla="*/ 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228">
                  <a:moveTo>
                    <a:pt x="2" y="228"/>
                  </a:moveTo>
                  <a:lnTo>
                    <a:pt x="69" y="228"/>
                  </a:lnTo>
                  <a:lnTo>
                    <a:pt x="69" y="23"/>
                  </a:lnTo>
                  <a:lnTo>
                    <a:pt x="59" y="13"/>
                  </a:lnTo>
                  <a:lnTo>
                    <a:pt x="49" y="3"/>
                  </a:lnTo>
                  <a:lnTo>
                    <a:pt x="38" y="0"/>
                  </a:lnTo>
                  <a:lnTo>
                    <a:pt x="14" y="3"/>
                  </a:lnTo>
                  <a:lnTo>
                    <a:pt x="0" y="15"/>
                  </a:lnTo>
                  <a:lnTo>
                    <a:pt x="2" y="228"/>
                  </a:lnTo>
                  <a:close/>
                </a:path>
              </a:pathLst>
            </a:custGeom>
            <a:gradFill rotWithShape="0">
              <a:gsLst>
                <a:gs pos="0">
                  <a:srgbClr val="410056"/>
                </a:gs>
                <a:gs pos="50000">
                  <a:srgbClr val="9900CC"/>
                </a:gs>
                <a:gs pos="100000">
                  <a:srgbClr val="410056"/>
                </a:gs>
              </a:gsLst>
              <a:lin ang="0" scaled="1"/>
            </a:gradFill>
            <a:ln w="0">
              <a:solidFill>
                <a:srgbClr val="000000"/>
              </a:solidFill>
              <a:prstDash val="solid"/>
              <a:round/>
              <a:headEnd/>
              <a:tailEnd/>
            </a:ln>
          </p:spPr>
          <p:txBody>
            <a:bodyPr/>
            <a:lstStyle/>
            <a:p>
              <a:endParaRPr lang="it-IT"/>
            </a:p>
          </p:txBody>
        </p:sp>
        <p:sp>
          <p:nvSpPr>
            <p:cNvPr id="12354" name="Freeform 117">
              <a:extLst>
                <a:ext uri="{FF2B5EF4-FFF2-40B4-BE49-F238E27FC236}">
                  <a16:creationId xmlns:a16="http://schemas.microsoft.com/office/drawing/2014/main" id="{F4F2808D-7688-4C2D-B888-EAB4E2593D17}"/>
                </a:ext>
              </a:extLst>
            </p:cNvPr>
            <p:cNvSpPr>
              <a:spLocks noChangeAspect="1"/>
            </p:cNvSpPr>
            <p:nvPr/>
          </p:nvSpPr>
          <p:spPr bwMode="auto">
            <a:xfrm>
              <a:off x="2825" y="1764"/>
              <a:ext cx="22" cy="154"/>
            </a:xfrm>
            <a:custGeom>
              <a:avLst/>
              <a:gdLst>
                <a:gd name="T0" fmla="*/ 0 w 16"/>
                <a:gd name="T1" fmla="*/ 9246564 h 108"/>
                <a:gd name="T2" fmla="*/ 419757 w 16"/>
                <a:gd name="T3" fmla="*/ 8287674 h 108"/>
                <a:gd name="T4" fmla="*/ 419757 w 16"/>
                <a:gd name="T5" fmla="*/ 0 h 108"/>
                <a:gd name="T6" fmla="*/ 243427 w 16"/>
                <a:gd name="T7" fmla="*/ 0 h 108"/>
                <a:gd name="T8" fmla="*/ 61053 w 16"/>
                <a:gd name="T9" fmla="*/ 280367 h 108"/>
                <a:gd name="T10" fmla="*/ 0 w 16"/>
                <a:gd name="T11" fmla="*/ 682450 h 108"/>
                <a:gd name="T12" fmla="*/ 0 w 16"/>
                <a:gd name="T13" fmla="*/ 9246564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08">
                  <a:moveTo>
                    <a:pt x="0" y="108"/>
                  </a:moveTo>
                  <a:lnTo>
                    <a:pt x="16" y="97"/>
                  </a:lnTo>
                  <a:lnTo>
                    <a:pt x="16" y="0"/>
                  </a:lnTo>
                  <a:lnTo>
                    <a:pt x="9" y="0"/>
                  </a:lnTo>
                  <a:lnTo>
                    <a:pt x="2" y="3"/>
                  </a:lnTo>
                  <a:lnTo>
                    <a:pt x="0" y="8"/>
                  </a:lnTo>
                  <a:lnTo>
                    <a:pt x="0" y="108"/>
                  </a:lnTo>
                  <a:close/>
                </a:path>
              </a:pathLst>
            </a:custGeom>
            <a:gradFill rotWithShape="0">
              <a:gsLst>
                <a:gs pos="0">
                  <a:srgbClr val="410056"/>
                </a:gs>
                <a:gs pos="50000">
                  <a:srgbClr val="9900CC"/>
                </a:gs>
                <a:gs pos="100000">
                  <a:srgbClr val="410056"/>
                </a:gs>
              </a:gsLst>
              <a:lin ang="0" scaled="1"/>
            </a:gradFill>
            <a:ln w="0">
              <a:solidFill>
                <a:srgbClr val="000000"/>
              </a:solidFill>
              <a:prstDash val="solid"/>
              <a:round/>
              <a:headEnd/>
              <a:tailEnd/>
            </a:ln>
          </p:spPr>
          <p:txBody>
            <a:bodyPr/>
            <a:lstStyle/>
            <a:p>
              <a:endParaRPr lang="it-IT"/>
            </a:p>
          </p:txBody>
        </p:sp>
        <p:sp>
          <p:nvSpPr>
            <p:cNvPr id="12355" name="Freeform 118">
              <a:extLst>
                <a:ext uri="{FF2B5EF4-FFF2-40B4-BE49-F238E27FC236}">
                  <a16:creationId xmlns:a16="http://schemas.microsoft.com/office/drawing/2014/main" id="{556E95F7-4489-4B1D-8CD1-A9B53E40A422}"/>
                </a:ext>
              </a:extLst>
            </p:cNvPr>
            <p:cNvSpPr>
              <a:spLocks noChangeAspect="1"/>
            </p:cNvSpPr>
            <p:nvPr/>
          </p:nvSpPr>
          <p:spPr bwMode="auto">
            <a:xfrm>
              <a:off x="2814" y="1954"/>
              <a:ext cx="8" cy="142"/>
            </a:xfrm>
            <a:custGeom>
              <a:avLst/>
              <a:gdLst>
                <a:gd name="T0" fmla="*/ 1 w 11"/>
                <a:gd name="T1" fmla="*/ 0 h 196"/>
                <a:gd name="T2" fmla="*/ 1 w 11"/>
                <a:gd name="T3" fmla="*/ 1 h 196"/>
                <a:gd name="T4" fmla="*/ 1 w 11"/>
                <a:gd name="T5" fmla="*/ 1 h 196"/>
                <a:gd name="T6" fmla="*/ 1 w 11"/>
                <a:gd name="T7" fmla="*/ 1 h 196"/>
                <a:gd name="T8" fmla="*/ 0 w 11"/>
                <a:gd name="T9" fmla="*/ 1 h 196"/>
                <a:gd name="T10" fmla="*/ 0 w 11"/>
                <a:gd name="T11" fmla="*/ 1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96">
                  <a:moveTo>
                    <a:pt x="6" y="0"/>
                  </a:moveTo>
                  <a:lnTo>
                    <a:pt x="11" y="62"/>
                  </a:lnTo>
                  <a:lnTo>
                    <a:pt x="4" y="77"/>
                  </a:lnTo>
                  <a:lnTo>
                    <a:pt x="1" y="96"/>
                  </a:lnTo>
                  <a:lnTo>
                    <a:pt x="0" y="109"/>
                  </a:lnTo>
                  <a:lnTo>
                    <a:pt x="0" y="196"/>
                  </a:lnTo>
                </a:path>
              </a:pathLst>
            </a:custGeom>
            <a:noFill/>
            <a:ln w="6350" cmpd="sng">
              <a:solidFill>
                <a:srgbClr val="CC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2356" name="Freeform 119">
              <a:extLst>
                <a:ext uri="{FF2B5EF4-FFF2-40B4-BE49-F238E27FC236}">
                  <a16:creationId xmlns:a16="http://schemas.microsoft.com/office/drawing/2014/main" id="{A58C4640-2545-4DA9-BFEF-3E316A0628C4}"/>
                </a:ext>
              </a:extLst>
            </p:cNvPr>
            <p:cNvSpPr>
              <a:spLocks noChangeAspect="1"/>
            </p:cNvSpPr>
            <p:nvPr/>
          </p:nvSpPr>
          <p:spPr bwMode="auto">
            <a:xfrm>
              <a:off x="2846" y="1940"/>
              <a:ext cx="9" cy="134"/>
            </a:xfrm>
            <a:custGeom>
              <a:avLst/>
              <a:gdLst>
                <a:gd name="T0" fmla="*/ 1 w 13"/>
                <a:gd name="T1" fmla="*/ 0 h 187"/>
                <a:gd name="T2" fmla="*/ 1 w 13"/>
                <a:gd name="T3" fmla="*/ 1 h 187"/>
                <a:gd name="T4" fmla="*/ 1 w 13"/>
                <a:gd name="T5" fmla="*/ 1 h 187"/>
                <a:gd name="T6" fmla="*/ 1 w 13"/>
                <a:gd name="T7" fmla="*/ 1 h 187"/>
                <a:gd name="T8" fmla="*/ 0 w 13"/>
                <a:gd name="T9" fmla="*/ 1 h 187"/>
                <a:gd name="T10" fmla="*/ 1 w 13"/>
                <a:gd name="T11" fmla="*/ 1 h 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87">
                  <a:moveTo>
                    <a:pt x="10" y="0"/>
                  </a:moveTo>
                  <a:lnTo>
                    <a:pt x="13" y="70"/>
                  </a:lnTo>
                  <a:lnTo>
                    <a:pt x="8" y="89"/>
                  </a:lnTo>
                  <a:lnTo>
                    <a:pt x="4" y="113"/>
                  </a:lnTo>
                  <a:lnTo>
                    <a:pt x="0" y="132"/>
                  </a:lnTo>
                  <a:lnTo>
                    <a:pt x="4" y="187"/>
                  </a:lnTo>
                </a:path>
              </a:pathLst>
            </a:custGeom>
            <a:solidFill>
              <a:srgbClr val="CC6600"/>
            </a:solidFill>
            <a:ln w="6350" cmpd="sng">
              <a:solidFill>
                <a:srgbClr val="CC6600"/>
              </a:solidFill>
              <a:prstDash val="solid"/>
              <a:round/>
              <a:headEnd/>
              <a:tailEnd/>
            </a:ln>
          </p:spPr>
          <p:txBody>
            <a:bodyPr/>
            <a:lstStyle/>
            <a:p>
              <a:endParaRPr lang="it-IT"/>
            </a:p>
          </p:txBody>
        </p:sp>
        <p:sp>
          <p:nvSpPr>
            <p:cNvPr id="12357" name="Line 120">
              <a:extLst>
                <a:ext uri="{FF2B5EF4-FFF2-40B4-BE49-F238E27FC236}">
                  <a16:creationId xmlns:a16="http://schemas.microsoft.com/office/drawing/2014/main" id="{B19F57A3-4F3D-410C-8D13-4FF2C3A65CD2}"/>
                </a:ext>
              </a:extLst>
            </p:cNvPr>
            <p:cNvSpPr>
              <a:spLocks noChangeAspect="1" noChangeShapeType="1"/>
            </p:cNvSpPr>
            <p:nvPr/>
          </p:nvSpPr>
          <p:spPr bwMode="auto">
            <a:xfrm>
              <a:off x="2948" y="1946"/>
              <a:ext cx="2" cy="49"/>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58" name="Oval 121">
              <a:extLst>
                <a:ext uri="{FF2B5EF4-FFF2-40B4-BE49-F238E27FC236}">
                  <a16:creationId xmlns:a16="http://schemas.microsoft.com/office/drawing/2014/main" id="{B0E1A334-98C1-4BC3-AEE2-4512D9106476}"/>
                </a:ext>
              </a:extLst>
            </p:cNvPr>
            <p:cNvSpPr>
              <a:spLocks noChangeAspect="1" noChangeArrowheads="1"/>
            </p:cNvSpPr>
            <p:nvPr/>
          </p:nvSpPr>
          <p:spPr bwMode="auto">
            <a:xfrm>
              <a:off x="2881" y="1964"/>
              <a:ext cx="40" cy="41"/>
            </a:xfrm>
            <a:prstGeom prst="ellipse">
              <a:avLst/>
            </a:prstGeom>
            <a:solidFill>
              <a:schemeClr val="tx1"/>
            </a:solidFill>
            <a:ln w="0">
              <a:solidFill>
                <a:srgbClr val="000000"/>
              </a:solidFill>
              <a:round/>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2359" name="Freeform 122">
              <a:extLst>
                <a:ext uri="{FF2B5EF4-FFF2-40B4-BE49-F238E27FC236}">
                  <a16:creationId xmlns:a16="http://schemas.microsoft.com/office/drawing/2014/main" id="{E7894723-E767-469D-88B5-79FB248A4DE5}"/>
                </a:ext>
              </a:extLst>
            </p:cNvPr>
            <p:cNvSpPr>
              <a:spLocks noChangeAspect="1"/>
            </p:cNvSpPr>
            <p:nvPr/>
          </p:nvSpPr>
          <p:spPr bwMode="auto">
            <a:xfrm>
              <a:off x="2881" y="1982"/>
              <a:ext cx="30" cy="18"/>
            </a:xfrm>
            <a:custGeom>
              <a:avLst/>
              <a:gdLst>
                <a:gd name="T0" fmla="*/ 0 w 43"/>
                <a:gd name="T1" fmla="*/ 0 h 28"/>
                <a:gd name="T2" fmla="*/ 1 w 43"/>
                <a:gd name="T3" fmla="*/ 1 h 28"/>
                <a:gd name="T4" fmla="*/ 1 w 43"/>
                <a:gd name="T5" fmla="*/ 1 h 28"/>
                <a:gd name="T6" fmla="*/ 0 60000 65536"/>
                <a:gd name="T7" fmla="*/ 0 60000 65536"/>
                <a:gd name="T8" fmla="*/ 0 60000 65536"/>
              </a:gdLst>
              <a:ahLst/>
              <a:cxnLst>
                <a:cxn ang="T6">
                  <a:pos x="T0" y="T1"/>
                </a:cxn>
                <a:cxn ang="T7">
                  <a:pos x="T2" y="T3"/>
                </a:cxn>
                <a:cxn ang="T8">
                  <a:pos x="T4" y="T5"/>
                </a:cxn>
              </a:cxnLst>
              <a:rect l="0" t="0" r="r" b="b"/>
              <a:pathLst>
                <a:path w="43" h="28">
                  <a:moveTo>
                    <a:pt x="0" y="0"/>
                  </a:moveTo>
                  <a:lnTo>
                    <a:pt x="27" y="4"/>
                  </a:lnTo>
                  <a:lnTo>
                    <a:pt x="43" y="28"/>
                  </a:lnTo>
                </a:path>
              </a:pathLst>
            </a:custGeom>
            <a:solidFill>
              <a:schemeClr val="tx1"/>
            </a:solidFill>
            <a:ln w="0">
              <a:solidFill>
                <a:srgbClr val="000000"/>
              </a:solidFill>
              <a:prstDash val="solid"/>
              <a:round/>
              <a:headEnd/>
              <a:tailEnd/>
            </a:ln>
          </p:spPr>
          <p:txBody>
            <a:bodyPr/>
            <a:lstStyle/>
            <a:p>
              <a:endParaRPr lang="it-IT"/>
            </a:p>
          </p:txBody>
        </p:sp>
        <p:sp>
          <p:nvSpPr>
            <p:cNvPr id="12360" name="Line 123">
              <a:extLst>
                <a:ext uri="{FF2B5EF4-FFF2-40B4-BE49-F238E27FC236}">
                  <a16:creationId xmlns:a16="http://schemas.microsoft.com/office/drawing/2014/main" id="{44B5AC15-5C6B-4E16-A533-2703E9F930CB}"/>
                </a:ext>
              </a:extLst>
            </p:cNvPr>
            <p:cNvSpPr>
              <a:spLocks noChangeAspect="1" noChangeShapeType="1"/>
            </p:cNvSpPr>
            <p:nvPr/>
          </p:nvSpPr>
          <p:spPr bwMode="auto">
            <a:xfrm>
              <a:off x="2887" y="1620"/>
              <a:ext cx="1"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61" name="Line 124">
              <a:extLst>
                <a:ext uri="{FF2B5EF4-FFF2-40B4-BE49-F238E27FC236}">
                  <a16:creationId xmlns:a16="http://schemas.microsoft.com/office/drawing/2014/main" id="{23087F5A-1600-413F-8B8F-7B450C1043E7}"/>
                </a:ext>
              </a:extLst>
            </p:cNvPr>
            <p:cNvSpPr>
              <a:spLocks noChangeAspect="1" noChangeShapeType="1"/>
            </p:cNvSpPr>
            <p:nvPr/>
          </p:nvSpPr>
          <p:spPr bwMode="auto">
            <a:xfrm>
              <a:off x="2866" y="1653"/>
              <a:ext cx="42"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62" name="Line 125">
              <a:extLst>
                <a:ext uri="{FF2B5EF4-FFF2-40B4-BE49-F238E27FC236}">
                  <a16:creationId xmlns:a16="http://schemas.microsoft.com/office/drawing/2014/main" id="{4CD7D98C-0F46-4FE3-8C39-0EB3C6BE05CD}"/>
                </a:ext>
              </a:extLst>
            </p:cNvPr>
            <p:cNvSpPr>
              <a:spLocks noChangeAspect="1" noChangeShapeType="1"/>
            </p:cNvSpPr>
            <p:nvPr/>
          </p:nvSpPr>
          <p:spPr bwMode="auto">
            <a:xfrm>
              <a:off x="2880" y="1620"/>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63" name="Line 126">
              <a:extLst>
                <a:ext uri="{FF2B5EF4-FFF2-40B4-BE49-F238E27FC236}">
                  <a16:creationId xmlns:a16="http://schemas.microsoft.com/office/drawing/2014/main" id="{DC29E1C5-D1E6-4931-9E32-B14FCDFB24A6}"/>
                </a:ext>
              </a:extLst>
            </p:cNvPr>
            <p:cNvSpPr>
              <a:spLocks noChangeAspect="1" noChangeShapeType="1"/>
            </p:cNvSpPr>
            <p:nvPr/>
          </p:nvSpPr>
          <p:spPr bwMode="auto">
            <a:xfrm>
              <a:off x="2866" y="1648"/>
              <a:ext cx="2"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64" name="Line 127">
              <a:extLst>
                <a:ext uri="{FF2B5EF4-FFF2-40B4-BE49-F238E27FC236}">
                  <a16:creationId xmlns:a16="http://schemas.microsoft.com/office/drawing/2014/main" id="{CE1CA903-2B7B-4A79-8FCC-83B13439E7CF}"/>
                </a:ext>
              </a:extLst>
            </p:cNvPr>
            <p:cNvSpPr>
              <a:spLocks noChangeAspect="1" noChangeShapeType="1"/>
            </p:cNvSpPr>
            <p:nvPr/>
          </p:nvSpPr>
          <p:spPr bwMode="auto">
            <a:xfrm>
              <a:off x="2908" y="1648"/>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65" name="Line 131">
              <a:extLst>
                <a:ext uri="{FF2B5EF4-FFF2-40B4-BE49-F238E27FC236}">
                  <a16:creationId xmlns:a16="http://schemas.microsoft.com/office/drawing/2014/main" id="{BEDC59AE-A112-4C42-9BA9-2D9296BF23F4}"/>
                </a:ext>
              </a:extLst>
            </p:cNvPr>
            <p:cNvSpPr>
              <a:spLocks noChangeAspect="1" noChangeShapeType="1"/>
            </p:cNvSpPr>
            <p:nvPr/>
          </p:nvSpPr>
          <p:spPr bwMode="auto">
            <a:xfrm>
              <a:off x="2948" y="1747"/>
              <a:ext cx="0" cy="186"/>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66" name="Line 132">
              <a:extLst>
                <a:ext uri="{FF2B5EF4-FFF2-40B4-BE49-F238E27FC236}">
                  <a16:creationId xmlns:a16="http://schemas.microsoft.com/office/drawing/2014/main" id="{0C87889A-F528-46C2-9441-26056CC27442}"/>
                </a:ext>
              </a:extLst>
            </p:cNvPr>
            <p:cNvSpPr>
              <a:spLocks noChangeAspect="1" noChangeShapeType="1"/>
            </p:cNvSpPr>
            <p:nvPr/>
          </p:nvSpPr>
          <p:spPr bwMode="auto">
            <a:xfrm>
              <a:off x="2822" y="1761"/>
              <a:ext cx="0" cy="186"/>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2302" name="Freeform 25">
            <a:extLst>
              <a:ext uri="{FF2B5EF4-FFF2-40B4-BE49-F238E27FC236}">
                <a16:creationId xmlns:a16="http://schemas.microsoft.com/office/drawing/2014/main" id="{B187FA47-F465-4423-B302-A00CB97D4106}"/>
              </a:ext>
            </a:extLst>
          </p:cNvPr>
          <p:cNvSpPr>
            <a:spLocks noChangeAspect="1"/>
          </p:cNvSpPr>
          <p:nvPr/>
        </p:nvSpPr>
        <p:spPr bwMode="auto">
          <a:xfrm>
            <a:off x="2381251" y="5675314"/>
            <a:ext cx="144463" cy="123825"/>
          </a:xfrm>
          <a:custGeom>
            <a:avLst/>
            <a:gdLst>
              <a:gd name="T0" fmla="*/ 2147483646 w 93"/>
              <a:gd name="T1" fmla="*/ 0 h 78"/>
              <a:gd name="T2" fmla="*/ 0 w 93"/>
              <a:gd name="T3" fmla="*/ 2147483646 h 78"/>
              <a:gd name="T4" fmla="*/ 2147483646 w 93"/>
              <a:gd name="T5" fmla="*/ 2147483646 h 78"/>
              <a:gd name="T6" fmla="*/ 2147483646 w 93"/>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78">
                <a:moveTo>
                  <a:pt x="54" y="0"/>
                </a:moveTo>
                <a:lnTo>
                  <a:pt x="0" y="78"/>
                </a:lnTo>
                <a:lnTo>
                  <a:pt x="93" y="78"/>
                </a:lnTo>
                <a:lnTo>
                  <a:pt x="54" y="0"/>
                </a:lnTo>
                <a:close/>
              </a:path>
            </a:pathLst>
          </a:custGeom>
          <a:solidFill>
            <a:srgbClr val="FF3399"/>
          </a:solidFill>
          <a:ln w="12700">
            <a:solidFill>
              <a:srgbClr val="FFFF00"/>
            </a:solidFill>
            <a:prstDash val="solid"/>
            <a:round/>
            <a:headEnd/>
            <a:tailEnd/>
          </a:ln>
        </p:spPr>
        <p:txBody>
          <a:bodyPr/>
          <a:lstStyle/>
          <a:p>
            <a:endParaRPr lang="it-IT"/>
          </a:p>
        </p:txBody>
      </p:sp>
      <p:sp>
        <p:nvSpPr>
          <p:cNvPr id="12303" name="Line 18">
            <a:extLst>
              <a:ext uri="{FF2B5EF4-FFF2-40B4-BE49-F238E27FC236}">
                <a16:creationId xmlns:a16="http://schemas.microsoft.com/office/drawing/2014/main" id="{228C6D6F-7475-46E2-9D34-E1BCB39B9C52}"/>
              </a:ext>
            </a:extLst>
          </p:cNvPr>
          <p:cNvSpPr>
            <a:spLocks noChangeShapeType="1"/>
          </p:cNvSpPr>
          <p:nvPr/>
        </p:nvSpPr>
        <p:spPr bwMode="auto">
          <a:xfrm>
            <a:off x="6151564" y="3975101"/>
            <a:ext cx="15875" cy="1325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04" name="Line 5">
            <a:extLst>
              <a:ext uri="{FF2B5EF4-FFF2-40B4-BE49-F238E27FC236}">
                <a16:creationId xmlns:a16="http://schemas.microsoft.com/office/drawing/2014/main" id="{0BA2723A-204B-448A-9B7A-4B104BFAB9C9}"/>
              </a:ext>
            </a:extLst>
          </p:cNvPr>
          <p:cNvSpPr>
            <a:spLocks noChangeShapeType="1"/>
          </p:cNvSpPr>
          <p:nvPr/>
        </p:nvSpPr>
        <p:spPr bwMode="auto">
          <a:xfrm flipV="1">
            <a:off x="2459039" y="2389189"/>
            <a:ext cx="1773237" cy="428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05" name="Line 6">
            <a:extLst>
              <a:ext uri="{FF2B5EF4-FFF2-40B4-BE49-F238E27FC236}">
                <a16:creationId xmlns:a16="http://schemas.microsoft.com/office/drawing/2014/main" id="{823A17AA-CB94-4323-9AD1-A0495437D292}"/>
              </a:ext>
            </a:extLst>
          </p:cNvPr>
          <p:cNvSpPr>
            <a:spLocks noChangeShapeType="1"/>
          </p:cNvSpPr>
          <p:nvPr/>
        </p:nvSpPr>
        <p:spPr bwMode="auto">
          <a:xfrm>
            <a:off x="1792289" y="1665289"/>
            <a:ext cx="663575" cy="1158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06" name="Text Box 12">
            <a:extLst>
              <a:ext uri="{FF2B5EF4-FFF2-40B4-BE49-F238E27FC236}">
                <a16:creationId xmlns:a16="http://schemas.microsoft.com/office/drawing/2014/main" id="{A92A4E58-CD9E-43D3-8EB2-97063678B445}"/>
              </a:ext>
            </a:extLst>
          </p:cNvPr>
          <p:cNvSpPr txBox="1">
            <a:spLocks noChangeArrowheads="1"/>
          </p:cNvSpPr>
          <p:nvPr/>
        </p:nvSpPr>
        <p:spPr bwMode="auto">
          <a:xfrm>
            <a:off x="2386014" y="2824164"/>
            <a:ext cx="3000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1</a:t>
            </a:r>
          </a:p>
        </p:txBody>
      </p:sp>
      <p:sp>
        <p:nvSpPr>
          <p:cNvPr id="12307" name="Text Box 13">
            <a:extLst>
              <a:ext uri="{FF2B5EF4-FFF2-40B4-BE49-F238E27FC236}">
                <a16:creationId xmlns:a16="http://schemas.microsoft.com/office/drawing/2014/main" id="{6411B823-A1B3-4301-8DE3-511BE0FC7EA3}"/>
              </a:ext>
            </a:extLst>
          </p:cNvPr>
          <p:cNvSpPr txBox="1">
            <a:spLocks noChangeArrowheads="1"/>
          </p:cNvSpPr>
          <p:nvPr/>
        </p:nvSpPr>
        <p:spPr bwMode="auto">
          <a:xfrm>
            <a:off x="4121150" y="2455864"/>
            <a:ext cx="3000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2</a:t>
            </a:r>
          </a:p>
        </p:txBody>
      </p:sp>
      <p:sp>
        <p:nvSpPr>
          <p:cNvPr id="12308" name="Line 4">
            <a:extLst>
              <a:ext uri="{FF2B5EF4-FFF2-40B4-BE49-F238E27FC236}">
                <a16:creationId xmlns:a16="http://schemas.microsoft.com/office/drawing/2014/main" id="{2242DB19-EF91-46AE-A340-F756198575DC}"/>
              </a:ext>
            </a:extLst>
          </p:cNvPr>
          <p:cNvSpPr>
            <a:spLocks noChangeShapeType="1"/>
          </p:cNvSpPr>
          <p:nvPr/>
        </p:nvSpPr>
        <p:spPr bwMode="auto">
          <a:xfrm flipV="1">
            <a:off x="2135188" y="635000"/>
            <a:ext cx="0" cy="368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09" name="Line 4">
            <a:extLst>
              <a:ext uri="{FF2B5EF4-FFF2-40B4-BE49-F238E27FC236}">
                <a16:creationId xmlns:a16="http://schemas.microsoft.com/office/drawing/2014/main" id="{AE1C0CD8-E9B1-4283-8AEB-80E531E3ECD0}"/>
              </a:ext>
            </a:extLst>
          </p:cNvPr>
          <p:cNvSpPr>
            <a:spLocks noChangeShapeType="1"/>
          </p:cNvSpPr>
          <p:nvPr/>
        </p:nvSpPr>
        <p:spPr bwMode="auto">
          <a:xfrm flipV="1">
            <a:off x="2143125" y="3213100"/>
            <a:ext cx="79311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 name="Arco 247">
            <a:extLst>
              <a:ext uri="{FF2B5EF4-FFF2-40B4-BE49-F238E27FC236}">
                <a16:creationId xmlns:a16="http://schemas.microsoft.com/office/drawing/2014/main" id="{011B79B1-BF55-4B9B-A7A7-83101BF9748C}"/>
              </a:ext>
            </a:extLst>
          </p:cNvPr>
          <p:cNvSpPr/>
          <p:nvPr/>
        </p:nvSpPr>
        <p:spPr>
          <a:xfrm>
            <a:off x="2278064" y="2582863"/>
            <a:ext cx="433387" cy="385762"/>
          </a:xfrm>
          <a:prstGeom prst="arc">
            <a:avLst>
              <a:gd name="adj1" fmla="val 13350713"/>
              <a:gd name="adj2" fmla="val 21436157"/>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12311" name="Text Box 13">
            <a:extLst>
              <a:ext uri="{FF2B5EF4-FFF2-40B4-BE49-F238E27FC236}">
                <a16:creationId xmlns:a16="http://schemas.microsoft.com/office/drawing/2014/main" id="{3811EBEB-3204-4D17-95C2-D4B6860FCB86}"/>
              </a:ext>
            </a:extLst>
          </p:cNvPr>
          <p:cNvSpPr txBox="1">
            <a:spLocks noChangeArrowheads="1"/>
          </p:cNvSpPr>
          <p:nvPr/>
        </p:nvSpPr>
        <p:spPr bwMode="auto">
          <a:xfrm>
            <a:off x="1703389" y="635001"/>
            <a:ext cx="3381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y</a:t>
            </a:r>
          </a:p>
        </p:txBody>
      </p:sp>
      <p:sp>
        <p:nvSpPr>
          <p:cNvPr id="12312" name="Text Box 13">
            <a:extLst>
              <a:ext uri="{FF2B5EF4-FFF2-40B4-BE49-F238E27FC236}">
                <a16:creationId xmlns:a16="http://schemas.microsoft.com/office/drawing/2014/main" id="{F4715E25-8876-4249-A3F9-DB9EE88BE7F6}"/>
              </a:ext>
            </a:extLst>
          </p:cNvPr>
          <p:cNvSpPr txBox="1">
            <a:spLocks noChangeArrowheads="1"/>
          </p:cNvSpPr>
          <p:nvPr/>
        </p:nvSpPr>
        <p:spPr bwMode="auto">
          <a:xfrm>
            <a:off x="10064750" y="3046413"/>
            <a:ext cx="3381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x</a:t>
            </a:r>
          </a:p>
        </p:txBody>
      </p:sp>
      <p:sp>
        <p:nvSpPr>
          <p:cNvPr id="12313" name="Text Box 47">
            <a:extLst>
              <a:ext uri="{FF2B5EF4-FFF2-40B4-BE49-F238E27FC236}">
                <a16:creationId xmlns:a16="http://schemas.microsoft.com/office/drawing/2014/main" id="{8AD5E6FC-42C0-48BF-9CC9-53CA8BF9EFAD}"/>
              </a:ext>
            </a:extLst>
          </p:cNvPr>
          <p:cNvSpPr txBox="1">
            <a:spLocks noChangeArrowheads="1"/>
          </p:cNvSpPr>
          <p:nvPr/>
        </p:nvSpPr>
        <p:spPr bwMode="auto">
          <a:xfrm>
            <a:off x="1570039" y="3275014"/>
            <a:ext cx="3508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A</a:t>
            </a:r>
          </a:p>
        </p:txBody>
      </p:sp>
      <p:sp>
        <p:nvSpPr>
          <p:cNvPr id="12314" name="Text Box 47">
            <a:extLst>
              <a:ext uri="{FF2B5EF4-FFF2-40B4-BE49-F238E27FC236}">
                <a16:creationId xmlns:a16="http://schemas.microsoft.com/office/drawing/2014/main" id="{C1E5EC42-95EA-4624-9E80-02A8D9E16B5D}"/>
              </a:ext>
            </a:extLst>
          </p:cNvPr>
          <p:cNvSpPr txBox="1">
            <a:spLocks noChangeArrowheads="1"/>
          </p:cNvSpPr>
          <p:nvPr/>
        </p:nvSpPr>
        <p:spPr bwMode="auto">
          <a:xfrm>
            <a:off x="1790700" y="1331914"/>
            <a:ext cx="3508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A</a:t>
            </a:r>
          </a:p>
        </p:txBody>
      </p:sp>
      <p:sp>
        <p:nvSpPr>
          <p:cNvPr id="12315" name="Line 5">
            <a:extLst>
              <a:ext uri="{FF2B5EF4-FFF2-40B4-BE49-F238E27FC236}">
                <a16:creationId xmlns:a16="http://schemas.microsoft.com/office/drawing/2014/main" id="{DBAE4188-C2AD-40B9-8DAD-2736FE86BE78}"/>
              </a:ext>
            </a:extLst>
          </p:cNvPr>
          <p:cNvSpPr>
            <a:spLocks noChangeShapeType="1"/>
          </p:cNvSpPr>
          <p:nvPr/>
        </p:nvSpPr>
        <p:spPr bwMode="auto">
          <a:xfrm>
            <a:off x="4232276" y="2389188"/>
            <a:ext cx="1852613" cy="404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16" name="Text Box 10">
            <a:extLst>
              <a:ext uri="{FF2B5EF4-FFF2-40B4-BE49-F238E27FC236}">
                <a16:creationId xmlns:a16="http://schemas.microsoft.com/office/drawing/2014/main" id="{19EA4E34-7C20-4851-8FA5-2AA2C29E1F7A}"/>
              </a:ext>
            </a:extLst>
          </p:cNvPr>
          <p:cNvSpPr txBox="1">
            <a:spLocks noChangeArrowheads="1"/>
          </p:cNvSpPr>
          <p:nvPr/>
        </p:nvSpPr>
        <p:spPr bwMode="auto">
          <a:xfrm>
            <a:off x="3792539" y="1866900"/>
            <a:ext cx="9747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solidFill>
                  <a:srgbClr val="00B0F0"/>
                </a:solidFill>
              </a:rPr>
              <a:t>Az(123)</a:t>
            </a:r>
            <a:endParaRPr lang="it-IT" altLang="it-IT" sz="1600" baseline="-25000">
              <a:solidFill>
                <a:srgbClr val="00B0F0"/>
              </a:solidFill>
              <a:latin typeface="Symbol" panose="05050102010706020507" pitchFamily="18" charset="2"/>
            </a:endParaRPr>
          </a:p>
        </p:txBody>
      </p:sp>
      <p:sp>
        <p:nvSpPr>
          <p:cNvPr id="259" name="Arco 258">
            <a:extLst>
              <a:ext uri="{FF2B5EF4-FFF2-40B4-BE49-F238E27FC236}">
                <a16:creationId xmlns:a16="http://schemas.microsoft.com/office/drawing/2014/main" id="{E9F2860F-C98F-4AA4-9F88-4ACDE55293C1}"/>
              </a:ext>
            </a:extLst>
          </p:cNvPr>
          <p:cNvSpPr/>
          <p:nvPr/>
        </p:nvSpPr>
        <p:spPr>
          <a:xfrm>
            <a:off x="4035425" y="2227263"/>
            <a:ext cx="433388" cy="385762"/>
          </a:xfrm>
          <a:prstGeom prst="arc">
            <a:avLst>
              <a:gd name="adj1" fmla="val 10327353"/>
              <a:gd name="adj2" fmla="val 31592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12318" name="Line 5">
            <a:extLst>
              <a:ext uri="{FF2B5EF4-FFF2-40B4-BE49-F238E27FC236}">
                <a16:creationId xmlns:a16="http://schemas.microsoft.com/office/drawing/2014/main" id="{46A4B0D1-38A7-4762-BEF2-73132549B679}"/>
              </a:ext>
            </a:extLst>
          </p:cNvPr>
          <p:cNvSpPr>
            <a:spLocks noChangeShapeType="1"/>
          </p:cNvSpPr>
          <p:nvPr/>
        </p:nvSpPr>
        <p:spPr bwMode="auto">
          <a:xfrm flipV="1">
            <a:off x="6078538" y="2592388"/>
            <a:ext cx="2557462" cy="201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19" name="Text Box 13">
            <a:extLst>
              <a:ext uri="{FF2B5EF4-FFF2-40B4-BE49-F238E27FC236}">
                <a16:creationId xmlns:a16="http://schemas.microsoft.com/office/drawing/2014/main" id="{396DC0FC-ECC4-4A8E-8114-3800D19B817D}"/>
              </a:ext>
            </a:extLst>
          </p:cNvPr>
          <p:cNvSpPr txBox="1">
            <a:spLocks noChangeArrowheads="1"/>
          </p:cNvSpPr>
          <p:nvPr/>
        </p:nvSpPr>
        <p:spPr bwMode="auto">
          <a:xfrm>
            <a:off x="5953125" y="2771775"/>
            <a:ext cx="300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3</a:t>
            </a:r>
          </a:p>
        </p:txBody>
      </p:sp>
      <p:sp>
        <p:nvSpPr>
          <p:cNvPr id="12320" name="Text Box 10">
            <a:extLst>
              <a:ext uri="{FF2B5EF4-FFF2-40B4-BE49-F238E27FC236}">
                <a16:creationId xmlns:a16="http://schemas.microsoft.com/office/drawing/2014/main" id="{A4001C17-EC44-4650-9811-188FA7624736}"/>
              </a:ext>
            </a:extLst>
          </p:cNvPr>
          <p:cNvSpPr txBox="1">
            <a:spLocks noChangeArrowheads="1"/>
          </p:cNvSpPr>
          <p:nvPr/>
        </p:nvSpPr>
        <p:spPr bwMode="auto">
          <a:xfrm>
            <a:off x="5624513" y="2181226"/>
            <a:ext cx="97631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t>Az(234)</a:t>
            </a:r>
            <a:endParaRPr lang="it-IT" altLang="it-IT" sz="1600" baseline="-25000">
              <a:latin typeface="Symbol" panose="05050102010706020507" pitchFamily="18" charset="2"/>
            </a:endParaRPr>
          </a:p>
        </p:txBody>
      </p:sp>
      <p:sp>
        <p:nvSpPr>
          <p:cNvPr id="264" name="Arco 263">
            <a:extLst>
              <a:ext uri="{FF2B5EF4-FFF2-40B4-BE49-F238E27FC236}">
                <a16:creationId xmlns:a16="http://schemas.microsoft.com/office/drawing/2014/main" id="{1E95CAE0-2C48-43DA-AC8B-6284C82461D4}"/>
              </a:ext>
            </a:extLst>
          </p:cNvPr>
          <p:cNvSpPr/>
          <p:nvPr/>
        </p:nvSpPr>
        <p:spPr>
          <a:xfrm>
            <a:off x="5867400" y="2543176"/>
            <a:ext cx="433388" cy="385763"/>
          </a:xfrm>
          <a:prstGeom prst="arc">
            <a:avLst>
              <a:gd name="adj1" fmla="val 10327353"/>
              <a:gd name="adj2" fmla="val 31592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12322" name="Text Box 13">
            <a:extLst>
              <a:ext uri="{FF2B5EF4-FFF2-40B4-BE49-F238E27FC236}">
                <a16:creationId xmlns:a16="http://schemas.microsoft.com/office/drawing/2014/main" id="{BFB73E2C-59DA-45BB-9A09-5A19593DF7D9}"/>
              </a:ext>
            </a:extLst>
          </p:cNvPr>
          <p:cNvSpPr txBox="1">
            <a:spLocks noChangeArrowheads="1"/>
          </p:cNvSpPr>
          <p:nvPr/>
        </p:nvSpPr>
        <p:spPr bwMode="auto">
          <a:xfrm>
            <a:off x="8564564" y="2608264"/>
            <a:ext cx="3000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4</a:t>
            </a:r>
          </a:p>
        </p:txBody>
      </p:sp>
      <p:sp>
        <p:nvSpPr>
          <p:cNvPr id="12323" name="Line 18">
            <a:extLst>
              <a:ext uri="{FF2B5EF4-FFF2-40B4-BE49-F238E27FC236}">
                <a16:creationId xmlns:a16="http://schemas.microsoft.com/office/drawing/2014/main" id="{7C535FD5-2BA7-485E-8453-D7B524EB6FE4}"/>
              </a:ext>
            </a:extLst>
          </p:cNvPr>
          <p:cNvSpPr>
            <a:spLocks noChangeShapeType="1"/>
          </p:cNvSpPr>
          <p:nvPr/>
        </p:nvSpPr>
        <p:spPr bwMode="auto">
          <a:xfrm flipH="1">
            <a:off x="4232275" y="4500564"/>
            <a:ext cx="1900238" cy="20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24" name="Freeform 25">
            <a:extLst>
              <a:ext uri="{FF2B5EF4-FFF2-40B4-BE49-F238E27FC236}">
                <a16:creationId xmlns:a16="http://schemas.microsoft.com/office/drawing/2014/main" id="{FFAB972E-FD94-415C-959D-495872E074AE}"/>
              </a:ext>
            </a:extLst>
          </p:cNvPr>
          <p:cNvSpPr>
            <a:spLocks noChangeAspect="1"/>
          </p:cNvSpPr>
          <p:nvPr/>
        </p:nvSpPr>
        <p:spPr bwMode="auto">
          <a:xfrm>
            <a:off x="10302875" y="4240214"/>
            <a:ext cx="146050" cy="123825"/>
          </a:xfrm>
          <a:custGeom>
            <a:avLst/>
            <a:gdLst>
              <a:gd name="T0" fmla="*/ 2147483646 w 93"/>
              <a:gd name="T1" fmla="*/ 0 h 78"/>
              <a:gd name="T2" fmla="*/ 0 w 93"/>
              <a:gd name="T3" fmla="*/ 2147483646 h 78"/>
              <a:gd name="T4" fmla="*/ 2147483646 w 93"/>
              <a:gd name="T5" fmla="*/ 2147483646 h 78"/>
              <a:gd name="T6" fmla="*/ 2147483646 w 93"/>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78">
                <a:moveTo>
                  <a:pt x="54" y="0"/>
                </a:moveTo>
                <a:lnTo>
                  <a:pt x="0" y="78"/>
                </a:lnTo>
                <a:lnTo>
                  <a:pt x="93" y="78"/>
                </a:lnTo>
                <a:lnTo>
                  <a:pt x="54" y="0"/>
                </a:lnTo>
                <a:close/>
              </a:path>
            </a:pathLst>
          </a:custGeom>
          <a:solidFill>
            <a:srgbClr val="FF3399"/>
          </a:solidFill>
          <a:ln w="12700">
            <a:solidFill>
              <a:srgbClr val="FFFF00"/>
            </a:solidFill>
            <a:prstDash val="solid"/>
            <a:round/>
            <a:headEnd/>
            <a:tailEnd/>
          </a:ln>
        </p:spPr>
        <p:txBody>
          <a:bodyPr/>
          <a:lstStyle/>
          <a:p>
            <a:endParaRPr lang="it-IT"/>
          </a:p>
        </p:txBody>
      </p:sp>
      <p:sp>
        <p:nvSpPr>
          <p:cNvPr id="12325" name="Freeform 25">
            <a:extLst>
              <a:ext uri="{FF2B5EF4-FFF2-40B4-BE49-F238E27FC236}">
                <a16:creationId xmlns:a16="http://schemas.microsoft.com/office/drawing/2014/main" id="{0809BCF6-623B-4560-9779-AB0D7B99AC76}"/>
              </a:ext>
            </a:extLst>
          </p:cNvPr>
          <p:cNvSpPr>
            <a:spLocks noChangeAspect="1"/>
          </p:cNvSpPr>
          <p:nvPr/>
        </p:nvSpPr>
        <p:spPr bwMode="auto">
          <a:xfrm>
            <a:off x="8580438" y="4386264"/>
            <a:ext cx="146050" cy="123825"/>
          </a:xfrm>
          <a:custGeom>
            <a:avLst/>
            <a:gdLst>
              <a:gd name="T0" fmla="*/ 2147483646 w 93"/>
              <a:gd name="T1" fmla="*/ 0 h 78"/>
              <a:gd name="T2" fmla="*/ 0 w 93"/>
              <a:gd name="T3" fmla="*/ 2147483646 h 78"/>
              <a:gd name="T4" fmla="*/ 2147483646 w 93"/>
              <a:gd name="T5" fmla="*/ 2147483646 h 78"/>
              <a:gd name="T6" fmla="*/ 2147483646 w 93"/>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78">
                <a:moveTo>
                  <a:pt x="54" y="0"/>
                </a:moveTo>
                <a:lnTo>
                  <a:pt x="0" y="78"/>
                </a:lnTo>
                <a:lnTo>
                  <a:pt x="93" y="78"/>
                </a:lnTo>
                <a:lnTo>
                  <a:pt x="54" y="0"/>
                </a:lnTo>
                <a:close/>
              </a:path>
            </a:pathLst>
          </a:custGeom>
          <a:solidFill>
            <a:srgbClr val="FF3399"/>
          </a:solidFill>
          <a:ln w="12700">
            <a:solidFill>
              <a:srgbClr val="FFFF00"/>
            </a:solidFill>
            <a:prstDash val="solid"/>
            <a:round/>
            <a:headEnd/>
            <a:tailEnd/>
          </a:ln>
        </p:spPr>
        <p:txBody>
          <a:bodyPr/>
          <a:lstStyle/>
          <a:p>
            <a:endParaRPr lang="it-IT"/>
          </a:p>
        </p:txBody>
      </p:sp>
      <p:grpSp>
        <p:nvGrpSpPr>
          <p:cNvPr id="12326" name="Group 144">
            <a:extLst>
              <a:ext uri="{FF2B5EF4-FFF2-40B4-BE49-F238E27FC236}">
                <a16:creationId xmlns:a16="http://schemas.microsoft.com/office/drawing/2014/main" id="{6AD65DE5-7A71-4DC8-92DB-44E13DB8880D}"/>
              </a:ext>
            </a:extLst>
          </p:cNvPr>
          <p:cNvGrpSpPr>
            <a:grpSpLocks/>
          </p:cNvGrpSpPr>
          <p:nvPr/>
        </p:nvGrpSpPr>
        <p:grpSpPr bwMode="auto">
          <a:xfrm>
            <a:off x="8467726" y="3714750"/>
            <a:ext cx="441325" cy="788988"/>
            <a:chOff x="4850" y="2465"/>
            <a:chExt cx="278" cy="497"/>
          </a:xfrm>
        </p:grpSpPr>
        <p:sp>
          <p:nvSpPr>
            <p:cNvPr id="12335" name="Freeform 6">
              <a:extLst>
                <a:ext uri="{FF2B5EF4-FFF2-40B4-BE49-F238E27FC236}">
                  <a16:creationId xmlns:a16="http://schemas.microsoft.com/office/drawing/2014/main" id="{AC601D02-6156-47E1-AE81-E7DD6ADEA4A0}"/>
                </a:ext>
              </a:extLst>
            </p:cNvPr>
            <p:cNvSpPr>
              <a:spLocks noChangeAspect="1"/>
            </p:cNvSpPr>
            <p:nvPr/>
          </p:nvSpPr>
          <p:spPr bwMode="auto">
            <a:xfrm>
              <a:off x="4942" y="2465"/>
              <a:ext cx="51" cy="72"/>
            </a:xfrm>
            <a:custGeom>
              <a:avLst/>
              <a:gdLst>
                <a:gd name="T0" fmla="*/ 0 w 68"/>
                <a:gd name="T1" fmla="*/ 0 h 99"/>
                <a:gd name="T2" fmla="*/ 0 w 68"/>
                <a:gd name="T3" fmla="*/ 1 h 99"/>
                <a:gd name="T4" fmla="*/ 2 w 68"/>
                <a:gd name="T5" fmla="*/ 1 h 99"/>
                <a:gd name="T6" fmla="*/ 2 w 68"/>
                <a:gd name="T7" fmla="*/ 1 h 99"/>
                <a:gd name="T8" fmla="*/ 0 w 68"/>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99">
                  <a:moveTo>
                    <a:pt x="0" y="0"/>
                  </a:moveTo>
                  <a:lnTo>
                    <a:pt x="0" y="82"/>
                  </a:lnTo>
                  <a:lnTo>
                    <a:pt x="68" y="99"/>
                  </a:lnTo>
                  <a:lnTo>
                    <a:pt x="68" y="18"/>
                  </a:lnTo>
                  <a:lnTo>
                    <a:pt x="0" y="0"/>
                  </a:lnTo>
                </a:path>
              </a:pathLst>
            </a:custGeom>
            <a:solidFill>
              <a:schemeClr val="tx2"/>
            </a:solidFill>
            <a:ln w="0">
              <a:solidFill>
                <a:srgbClr val="000000"/>
              </a:solidFill>
              <a:prstDash val="solid"/>
              <a:round/>
              <a:headEnd/>
              <a:tailEnd/>
            </a:ln>
          </p:spPr>
          <p:txBody>
            <a:bodyPr/>
            <a:lstStyle/>
            <a:p>
              <a:endParaRPr lang="it-IT"/>
            </a:p>
          </p:txBody>
        </p:sp>
        <p:sp>
          <p:nvSpPr>
            <p:cNvPr id="12336" name="Freeform 7">
              <a:extLst>
                <a:ext uri="{FF2B5EF4-FFF2-40B4-BE49-F238E27FC236}">
                  <a16:creationId xmlns:a16="http://schemas.microsoft.com/office/drawing/2014/main" id="{A6343276-CD23-478B-8E85-8C608FE951F3}"/>
                </a:ext>
              </a:extLst>
            </p:cNvPr>
            <p:cNvSpPr>
              <a:spLocks noChangeAspect="1"/>
            </p:cNvSpPr>
            <p:nvPr/>
          </p:nvSpPr>
          <p:spPr bwMode="auto">
            <a:xfrm>
              <a:off x="4942" y="2465"/>
              <a:ext cx="25" cy="59"/>
            </a:xfrm>
            <a:custGeom>
              <a:avLst/>
              <a:gdLst>
                <a:gd name="T0" fmla="*/ 0 w 35"/>
                <a:gd name="T1" fmla="*/ 0 h 82"/>
                <a:gd name="T2" fmla="*/ 1 w 35"/>
                <a:gd name="T3" fmla="*/ 1 h 82"/>
                <a:gd name="T4" fmla="*/ 0 w 35"/>
                <a:gd name="T5" fmla="*/ 1 h 82"/>
                <a:gd name="T6" fmla="*/ 0 w 35"/>
                <a:gd name="T7" fmla="*/ 0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82">
                  <a:moveTo>
                    <a:pt x="0" y="0"/>
                  </a:moveTo>
                  <a:lnTo>
                    <a:pt x="35" y="47"/>
                  </a:lnTo>
                  <a:lnTo>
                    <a:pt x="0" y="82"/>
                  </a:lnTo>
                  <a:lnTo>
                    <a:pt x="0" y="0"/>
                  </a:lnTo>
                  <a:close/>
                </a:path>
              </a:pathLst>
            </a:custGeom>
            <a:solidFill>
              <a:srgbClr val="000000"/>
            </a:solidFill>
            <a:ln w="0">
              <a:solidFill>
                <a:srgbClr val="000000"/>
              </a:solidFill>
              <a:prstDash val="solid"/>
              <a:round/>
              <a:headEnd/>
              <a:tailEnd/>
            </a:ln>
          </p:spPr>
          <p:txBody>
            <a:bodyPr/>
            <a:lstStyle/>
            <a:p>
              <a:endParaRPr lang="it-IT"/>
            </a:p>
          </p:txBody>
        </p:sp>
        <p:sp>
          <p:nvSpPr>
            <p:cNvPr id="12337" name="Freeform 8">
              <a:extLst>
                <a:ext uri="{FF2B5EF4-FFF2-40B4-BE49-F238E27FC236}">
                  <a16:creationId xmlns:a16="http://schemas.microsoft.com/office/drawing/2014/main" id="{198D1221-0E25-4639-A03C-7FA92E18DE2D}"/>
                </a:ext>
              </a:extLst>
            </p:cNvPr>
            <p:cNvSpPr>
              <a:spLocks noChangeAspect="1"/>
            </p:cNvSpPr>
            <p:nvPr/>
          </p:nvSpPr>
          <p:spPr bwMode="auto">
            <a:xfrm>
              <a:off x="4969" y="2480"/>
              <a:ext cx="24" cy="57"/>
            </a:xfrm>
            <a:custGeom>
              <a:avLst/>
              <a:gdLst>
                <a:gd name="T0" fmla="*/ 0 w 32"/>
                <a:gd name="T1" fmla="*/ 1 h 80"/>
                <a:gd name="T2" fmla="*/ 2 w 32"/>
                <a:gd name="T3" fmla="*/ 0 h 80"/>
                <a:gd name="T4" fmla="*/ 2 w 32"/>
                <a:gd name="T5" fmla="*/ 1 h 80"/>
                <a:gd name="T6" fmla="*/ 0 w 32"/>
                <a:gd name="T7" fmla="*/ 1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80">
                  <a:moveTo>
                    <a:pt x="0" y="28"/>
                  </a:moveTo>
                  <a:lnTo>
                    <a:pt x="32" y="0"/>
                  </a:lnTo>
                  <a:lnTo>
                    <a:pt x="32" y="80"/>
                  </a:lnTo>
                  <a:lnTo>
                    <a:pt x="0" y="28"/>
                  </a:lnTo>
                  <a:close/>
                </a:path>
              </a:pathLst>
            </a:custGeom>
            <a:solidFill>
              <a:srgbClr val="000000"/>
            </a:solidFill>
            <a:ln w="0">
              <a:solidFill>
                <a:srgbClr val="000000"/>
              </a:solidFill>
              <a:prstDash val="solid"/>
              <a:round/>
              <a:headEnd/>
              <a:tailEnd/>
            </a:ln>
          </p:spPr>
          <p:txBody>
            <a:bodyPr/>
            <a:lstStyle/>
            <a:p>
              <a:endParaRPr lang="it-IT"/>
            </a:p>
          </p:txBody>
        </p:sp>
        <p:sp>
          <p:nvSpPr>
            <p:cNvPr id="12338" name="Rectangle 9">
              <a:extLst>
                <a:ext uri="{FF2B5EF4-FFF2-40B4-BE49-F238E27FC236}">
                  <a16:creationId xmlns:a16="http://schemas.microsoft.com/office/drawing/2014/main" id="{A2296A50-0F1E-45BA-BB45-7FAB15B9AFCB}"/>
                </a:ext>
              </a:extLst>
            </p:cNvPr>
            <p:cNvSpPr>
              <a:spLocks noChangeAspect="1" noChangeArrowheads="1"/>
            </p:cNvSpPr>
            <p:nvPr/>
          </p:nvSpPr>
          <p:spPr bwMode="auto">
            <a:xfrm>
              <a:off x="4942" y="2566"/>
              <a:ext cx="66" cy="11"/>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2339" name="Rectangle 10">
              <a:extLst>
                <a:ext uri="{FF2B5EF4-FFF2-40B4-BE49-F238E27FC236}">
                  <a16:creationId xmlns:a16="http://schemas.microsoft.com/office/drawing/2014/main" id="{23E9002D-9FE9-40BC-AAF9-9147EF576A67}"/>
                </a:ext>
              </a:extLst>
            </p:cNvPr>
            <p:cNvSpPr>
              <a:spLocks noChangeAspect="1" noChangeArrowheads="1"/>
            </p:cNvSpPr>
            <p:nvPr/>
          </p:nvSpPr>
          <p:spPr bwMode="auto">
            <a:xfrm>
              <a:off x="4936" y="2577"/>
              <a:ext cx="79" cy="22"/>
            </a:xfrm>
            <a:prstGeom prst="rect">
              <a:avLst/>
            </a:prstGeom>
            <a:solidFill>
              <a:srgbClr val="0000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2340" name="Freeform 11">
              <a:extLst>
                <a:ext uri="{FF2B5EF4-FFF2-40B4-BE49-F238E27FC236}">
                  <a16:creationId xmlns:a16="http://schemas.microsoft.com/office/drawing/2014/main" id="{A316C390-FA9E-4329-93D7-F79FCB5587A7}"/>
                </a:ext>
              </a:extLst>
            </p:cNvPr>
            <p:cNvSpPr>
              <a:spLocks noChangeAspect="1"/>
            </p:cNvSpPr>
            <p:nvPr/>
          </p:nvSpPr>
          <p:spPr bwMode="auto">
            <a:xfrm>
              <a:off x="4850" y="2596"/>
              <a:ext cx="123" cy="366"/>
            </a:xfrm>
            <a:custGeom>
              <a:avLst/>
              <a:gdLst>
                <a:gd name="T0" fmla="*/ 1 w 172"/>
                <a:gd name="T1" fmla="*/ 0 h 507"/>
                <a:gd name="T2" fmla="*/ 1 w 172"/>
                <a:gd name="T3" fmla="*/ 1 h 507"/>
                <a:gd name="T4" fmla="*/ 0 w 172"/>
                <a:gd name="T5" fmla="*/ 1 h 507"/>
                <a:gd name="T6" fmla="*/ 1 w 172"/>
                <a:gd name="T7" fmla="*/ 1 h 507"/>
                <a:gd name="T8" fmla="*/ 1 w 172"/>
                <a:gd name="T9" fmla="*/ 1 h 507"/>
                <a:gd name="T10" fmla="*/ 1 w 172"/>
                <a:gd name="T11" fmla="*/ 1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507">
                  <a:moveTo>
                    <a:pt x="119" y="0"/>
                  </a:moveTo>
                  <a:lnTo>
                    <a:pt x="1" y="460"/>
                  </a:lnTo>
                  <a:lnTo>
                    <a:pt x="0" y="507"/>
                  </a:lnTo>
                  <a:lnTo>
                    <a:pt x="11" y="507"/>
                  </a:lnTo>
                  <a:lnTo>
                    <a:pt x="14" y="474"/>
                  </a:lnTo>
                  <a:lnTo>
                    <a:pt x="172" y="5"/>
                  </a:lnTo>
                </a:path>
              </a:pathLst>
            </a:custGeom>
            <a:solidFill>
              <a:srgbClr val="FFCC66"/>
            </a:solidFill>
            <a:ln w="0">
              <a:solidFill>
                <a:srgbClr val="000000"/>
              </a:solidFill>
              <a:prstDash val="solid"/>
              <a:round/>
              <a:headEnd/>
              <a:tailEnd/>
            </a:ln>
          </p:spPr>
          <p:txBody>
            <a:bodyPr/>
            <a:lstStyle/>
            <a:p>
              <a:endParaRPr lang="it-IT"/>
            </a:p>
          </p:txBody>
        </p:sp>
        <p:sp>
          <p:nvSpPr>
            <p:cNvPr id="12341" name="Freeform 12">
              <a:extLst>
                <a:ext uri="{FF2B5EF4-FFF2-40B4-BE49-F238E27FC236}">
                  <a16:creationId xmlns:a16="http://schemas.microsoft.com/office/drawing/2014/main" id="{4B22C0AE-30C6-4545-91C2-AEE0D1A23615}"/>
                </a:ext>
              </a:extLst>
            </p:cNvPr>
            <p:cNvSpPr>
              <a:spLocks noChangeAspect="1"/>
            </p:cNvSpPr>
            <p:nvPr/>
          </p:nvSpPr>
          <p:spPr bwMode="auto">
            <a:xfrm>
              <a:off x="4983" y="2597"/>
              <a:ext cx="145" cy="360"/>
            </a:xfrm>
            <a:custGeom>
              <a:avLst/>
              <a:gdLst>
                <a:gd name="T0" fmla="*/ 1 w 201"/>
                <a:gd name="T1" fmla="*/ 0 h 501"/>
                <a:gd name="T2" fmla="*/ 1 w 201"/>
                <a:gd name="T3" fmla="*/ 1 h 501"/>
                <a:gd name="T4" fmla="*/ 1 w 201"/>
                <a:gd name="T5" fmla="*/ 1 h 501"/>
                <a:gd name="T6" fmla="*/ 1 w 201"/>
                <a:gd name="T7" fmla="*/ 1 h 501"/>
                <a:gd name="T8" fmla="*/ 1 w 201"/>
                <a:gd name="T9" fmla="*/ 1 h 501"/>
                <a:gd name="T10" fmla="*/ 0 w 201"/>
                <a:gd name="T11" fmla="*/ 0 h 5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 h="501">
                  <a:moveTo>
                    <a:pt x="43" y="0"/>
                  </a:moveTo>
                  <a:lnTo>
                    <a:pt x="201" y="445"/>
                  </a:lnTo>
                  <a:lnTo>
                    <a:pt x="201" y="501"/>
                  </a:lnTo>
                  <a:lnTo>
                    <a:pt x="192" y="501"/>
                  </a:lnTo>
                  <a:lnTo>
                    <a:pt x="188" y="459"/>
                  </a:lnTo>
                  <a:lnTo>
                    <a:pt x="0" y="0"/>
                  </a:lnTo>
                </a:path>
              </a:pathLst>
            </a:custGeom>
            <a:solidFill>
              <a:srgbClr val="FFCC66"/>
            </a:solidFill>
            <a:ln w="0">
              <a:solidFill>
                <a:srgbClr val="000000"/>
              </a:solidFill>
              <a:prstDash val="solid"/>
              <a:round/>
              <a:headEnd/>
              <a:tailEnd/>
            </a:ln>
          </p:spPr>
          <p:txBody>
            <a:bodyPr/>
            <a:lstStyle/>
            <a:p>
              <a:endParaRPr lang="it-IT"/>
            </a:p>
          </p:txBody>
        </p:sp>
        <p:sp>
          <p:nvSpPr>
            <p:cNvPr id="12342" name="Freeform 13">
              <a:extLst>
                <a:ext uri="{FF2B5EF4-FFF2-40B4-BE49-F238E27FC236}">
                  <a16:creationId xmlns:a16="http://schemas.microsoft.com/office/drawing/2014/main" id="{014561FF-543E-4518-8D2F-74744F93F056}"/>
                </a:ext>
              </a:extLst>
            </p:cNvPr>
            <p:cNvSpPr>
              <a:spLocks noChangeAspect="1"/>
            </p:cNvSpPr>
            <p:nvPr/>
          </p:nvSpPr>
          <p:spPr bwMode="auto">
            <a:xfrm>
              <a:off x="4936" y="2611"/>
              <a:ext cx="49" cy="268"/>
            </a:xfrm>
            <a:custGeom>
              <a:avLst/>
              <a:gdLst>
                <a:gd name="T0" fmla="*/ 1 w 69"/>
                <a:gd name="T1" fmla="*/ 1 h 375"/>
                <a:gd name="T2" fmla="*/ 0 w 69"/>
                <a:gd name="T3" fmla="*/ 1 h 375"/>
                <a:gd name="T4" fmla="*/ 1 w 69"/>
                <a:gd name="T5" fmla="*/ 1 h 375"/>
                <a:gd name="T6" fmla="*/ 1 w 69"/>
                <a:gd name="T7" fmla="*/ 1 h 375"/>
                <a:gd name="T8" fmla="*/ 1 w 69"/>
                <a:gd name="T9" fmla="*/ 0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75">
                  <a:moveTo>
                    <a:pt x="5" y="122"/>
                  </a:moveTo>
                  <a:lnTo>
                    <a:pt x="0" y="375"/>
                  </a:lnTo>
                  <a:lnTo>
                    <a:pt x="11" y="370"/>
                  </a:lnTo>
                  <a:lnTo>
                    <a:pt x="24" y="313"/>
                  </a:lnTo>
                  <a:lnTo>
                    <a:pt x="69" y="0"/>
                  </a:lnTo>
                </a:path>
              </a:pathLst>
            </a:custGeom>
            <a:solidFill>
              <a:srgbClr val="FFCC66"/>
            </a:solidFill>
            <a:ln w="0">
              <a:solidFill>
                <a:srgbClr val="000000"/>
              </a:solidFill>
              <a:prstDash val="solid"/>
              <a:round/>
              <a:headEnd/>
              <a:tailEnd/>
            </a:ln>
          </p:spPr>
          <p:txBody>
            <a:bodyPr/>
            <a:lstStyle/>
            <a:p>
              <a:endParaRPr lang="it-IT"/>
            </a:p>
          </p:txBody>
        </p:sp>
        <p:sp>
          <p:nvSpPr>
            <p:cNvPr id="12343" name="Freeform 14">
              <a:extLst>
                <a:ext uri="{FF2B5EF4-FFF2-40B4-BE49-F238E27FC236}">
                  <a16:creationId xmlns:a16="http://schemas.microsoft.com/office/drawing/2014/main" id="{D528B378-A955-4FBB-814E-14EF2AB20B22}"/>
                </a:ext>
              </a:extLst>
            </p:cNvPr>
            <p:cNvSpPr>
              <a:spLocks noChangeAspect="1"/>
            </p:cNvSpPr>
            <p:nvPr/>
          </p:nvSpPr>
          <p:spPr bwMode="auto">
            <a:xfrm>
              <a:off x="4954" y="2547"/>
              <a:ext cx="35" cy="19"/>
            </a:xfrm>
            <a:custGeom>
              <a:avLst/>
              <a:gdLst>
                <a:gd name="T0" fmla="*/ 0 w 48"/>
                <a:gd name="T1" fmla="*/ 2 h 25"/>
                <a:gd name="T2" fmla="*/ 0 w 48"/>
                <a:gd name="T3" fmla="*/ 2 h 25"/>
                <a:gd name="T4" fmla="*/ 1 w 48"/>
                <a:gd name="T5" fmla="*/ 2 h 25"/>
                <a:gd name="T6" fmla="*/ 1 w 48"/>
                <a:gd name="T7" fmla="*/ 0 h 25"/>
                <a:gd name="T8" fmla="*/ 1 w 48"/>
                <a:gd name="T9" fmla="*/ 0 h 25"/>
                <a:gd name="T10" fmla="*/ 1 w 48"/>
                <a:gd name="T11" fmla="*/ 2 h 25"/>
                <a:gd name="T12" fmla="*/ 1 w 48"/>
                <a:gd name="T13" fmla="*/ 2 h 25"/>
                <a:gd name="T14" fmla="*/ 1 w 48"/>
                <a:gd name="T15" fmla="*/ 2 h 25"/>
                <a:gd name="T16" fmla="*/ 0 w 48"/>
                <a:gd name="T17" fmla="*/ 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5">
                  <a:moveTo>
                    <a:pt x="0" y="25"/>
                  </a:moveTo>
                  <a:lnTo>
                    <a:pt x="0" y="17"/>
                  </a:lnTo>
                  <a:lnTo>
                    <a:pt x="10" y="17"/>
                  </a:lnTo>
                  <a:lnTo>
                    <a:pt x="10" y="0"/>
                  </a:lnTo>
                  <a:lnTo>
                    <a:pt x="35" y="0"/>
                  </a:lnTo>
                  <a:lnTo>
                    <a:pt x="35" y="16"/>
                  </a:lnTo>
                  <a:lnTo>
                    <a:pt x="47" y="16"/>
                  </a:lnTo>
                  <a:lnTo>
                    <a:pt x="48" y="25"/>
                  </a:lnTo>
                  <a:lnTo>
                    <a:pt x="0" y="25"/>
                  </a:lnTo>
                  <a:close/>
                </a:path>
              </a:pathLst>
            </a:custGeom>
            <a:solidFill>
              <a:srgbClr val="CCCC00"/>
            </a:solidFill>
            <a:ln w="0">
              <a:solidFill>
                <a:srgbClr val="000000"/>
              </a:solidFill>
              <a:prstDash val="solid"/>
              <a:round/>
              <a:headEnd/>
              <a:tailEnd/>
            </a:ln>
          </p:spPr>
          <p:txBody>
            <a:bodyPr/>
            <a:lstStyle/>
            <a:p>
              <a:endParaRPr lang="it-IT"/>
            </a:p>
          </p:txBody>
        </p:sp>
        <p:sp>
          <p:nvSpPr>
            <p:cNvPr id="12344" name="Line 15">
              <a:extLst>
                <a:ext uri="{FF2B5EF4-FFF2-40B4-BE49-F238E27FC236}">
                  <a16:creationId xmlns:a16="http://schemas.microsoft.com/office/drawing/2014/main" id="{25C6BC05-8F8D-435F-A9C2-1CDAC7A11C38}"/>
                </a:ext>
              </a:extLst>
            </p:cNvPr>
            <p:cNvSpPr>
              <a:spLocks noChangeAspect="1" noChangeShapeType="1"/>
            </p:cNvSpPr>
            <p:nvPr/>
          </p:nvSpPr>
          <p:spPr bwMode="auto">
            <a:xfrm>
              <a:off x="4969" y="2531"/>
              <a:ext cx="2" cy="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45" name="Line 16">
              <a:extLst>
                <a:ext uri="{FF2B5EF4-FFF2-40B4-BE49-F238E27FC236}">
                  <a16:creationId xmlns:a16="http://schemas.microsoft.com/office/drawing/2014/main" id="{65C59D6D-02D1-436D-A65E-475E888B174A}"/>
                </a:ext>
              </a:extLst>
            </p:cNvPr>
            <p:cNvSpPr>
              <a:spLocks noChangeAspect="1" noChangeShapeType="1"/>
            </p:cNvSpPr>
            <p:nvPr/>
          </p:nvSpPr>
          <p:spPr bwMode="auto">
            <a:xfrm flipH="1">
              <a:off x="4976" y="2599"/>
              <a:ext cx="2" cy="277"/>
            </a:xfrm>
            <a:prstGeom prst="line">
              <a:avLst/>
            </a:prstGeom>
            <a:noFill/>
            <a:ln w="0">
              <a:solidFill>
                <a:srgbClr val="FF66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46" name="Freeform 19">
              <a:extLst>
                <a:ext uri="{FF2B5EF4-FFF2-40B4-BE49-F238E27FC236}">
                  <a16:creationId xmlns:a16="http://schemas.microsoft.com/office/drawing/2014/main" id="{0B16BB1D-45AB-4F2E-AD54-352589B53F26}"/>
                </a:ext>
              </a:extLst>
            </p:cNvPr>
            <p:cNvSpPr>
              <a:spLocks noChangeAspect="1"/>
            </p:cNvSpPr>
            <p:nvPr/>
          </p:nvSpPr>
          <p:spPr bwMode="auto">
            <a:xfrm>
              <a:off x="4969" y="2862"/>
              <a:ext cx="19" cy="38"/>
            </a:xfrm>
            <a:custGeom>
              <a:avLst/>
              <a:gdLst>
                <a:gd name="T0" fmla="*/ 0 w 26"/>
                <a:gd name="T1" fmla="*/ 0 h 53"/>
                <a:gd name="T2" fmla="*/ 1 w 26"/>
                <a:gd name="T3" fmla="*/ 0 h 53"/>
                <a:gd name="T4" fmla="*/ 1 w 26"/>
                <a:gd name="T5" fmla="*/ 1 h 53"/>
                <a:gd name="T6" fmla="*/ 1 w 26"/>
                <a:gd name="T7" fmla="*/ 1 h 53"/>
                <a:gd name="T8" fmla="*/ 0 w 26"/>
                <a:gd name="T9" fmla="*/ 1 h 53"/>
                <a:gd name="T10" fmla="*/ 0 w 26"/>
                <a:gd name="T11" fmla="*/ 0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53">
                  <a:moveTo>
                    <a:pt x="0" y="0"/>
                  </a:moveTo>
                  <a:lnTo>
                    <a:pt x="26" y="0"/>
                  </a:lnTo>
                  <a:lnTo>
                    <a:pt x="26" y="39"/>
                  </a:lnTo>
                  <a:lnTo>
                    <a:pt x="15" y="53"/>
                  </a:lnTo>
                  <a:lnTo>
                    <a:pt x="0" y="39"/>
                  </a:lnTo>
                  <a:lnTo>
                    <a:pt x="0" y="0"/>
                  </a:lnTo>
                  <a:close/>
                </a:path>
              </a:pathLst>
            </a:custGeom>
            <a:solidFill>
              <a:srgbClr val="FF66FF"/>
            </a:solidFill>
            <a:ln w="0">
              <a:solidFill>
                <a:srgbClr val="000000"/>
              </a:solidFill>
              <a:prstDash val="solid"/>
              <a:round/>
              <a:headEnd/>
              <a:tailEnd/>
            </a:ln>
          </p:spPr>
          <p:txBody>
            <a:bodyPr/>
            <a:lstStyle/>
            <a:p>
              <a:endParaRPr lang="it-IT"/>
            </a:p>
          </p:txBody>
        </p:sp>
      </p:grpSp>
      <p:sp>
        <p:nvSpPr>
          <p:cNvPr id="131" name="Triangolo isoscele 130">
            <a:extLst>
              <a:ext uri="{FF2B5EF4-FFF2-40B4-BE49-F238E27FC236}">
                <a16:creationId xmlns:a16="http://schemas.microsoft.com/office/drawing/2014/main" id="{8ED8A797-85BC-4521-B1A5-A3A4F8996B01}"/>
              </a:ext>
            </a:extLst>
          </p:cNvPr>
          <p:cNvSpPr/>
          <p:nvPr/>
        </p:nvSpPr>
        <p:spPr>
          <a:xfrm>
            <a:off x="1687513" y="1557338"/>
            <a:ext cx="184150"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32" name="Triangolo isoscele 131">
            <a:extLst>
              <a:ext uri="{FF2B5EF4-FFF2-40B4-BE49-F238E27FC236}">
                <a16:creationId xmlns:a16="http://schemas.microsoft.com/office/drawing/2014/main" id="{D18AB33E-32EE-420F-9278-90C5ECD83981}"/>
              </a:ext>
            </a:extLst>
          </p:cNvPr>
          <p:cNvSpPr/>
          <p:nvPr/>
        </p:nvSpPr>
        <p:spPr>
          <a:xfrm>
            <a:off x="2370138" y="2667000"/>
            <a:ext cx="184150"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2329" name="Text Box 10">
            <a:extLst>
              <a:ext uri="{FF2B5EF4-FFF2-40B4-BE49-F238E27FC236}">
                <a16:creationId xmlns:a16="http://schemas.microsoft.com/office/drawing/2014/main" id="{A4A44823-A007-427A-8F81-31120E82571B}"/>
              </a:ext>
            </a:extLst>
          </p:cNvPr>
          <p:cNvSpPr txBox="1">
            <a:spLocks noChangeArrowheads="1"/>
          </p:cNvSpPr>
          <p:nvPr/>
        </p:nvSpPr>
        <p:spPr bwMode="auto">
          <a:xfrm>
            <a:off x="2208213" y="2205039"/>
            <a:ext cx="9763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solidFill>
                  <a:srgbClr val="00B0F0"/>
                </a:solidFill>
              </a:rPr>
              <a:t>Az(A12)</a:t>
            </a:r>
            <a:endParaRPr lang="it-IT" altLang="it-IT" sz="1600" baseline="-25000">
              <a:solidFill>
                <a:srgbClr val="00B0F0"/>
              </a:solidFill>
              <a:latin typeface="Symbol" panose="05050102010706020507" pitchFamily="18" charset="2"/>
            </a:endParaRPr>
          </a:p>
        </p:txBody>
      </p:sp>
      <p:sp>
        <p:nvSpPr>
          <p:cNvPr id="12330" name="Text Box 10">
            <a:extLst>
              <a:ext uri="{FF2B5EF4-FFF2-40B4-BE49-F238E27FC236}">
                <a16:creationId xmlns:a16="http://schemas.microsoft.com/office/drawing/2014/main" id="{67270299-8125-4609-A137-EF521FBCD330}"/>
              </a:ext>
            </a:extLst>
          </p:cNvPr>
          <p:cNvSpPr txBox="1">
            <a:spLocks noChangeArrowheads="1"/>
          </p:cNvSpPr>
          <p:nvPr/>
        </p:nvSpPr>
        <p:spPr bwMode="auto">
          <a:xfrm>
            <a:off x="6975476" y="2765425"/>
            <a:ext cx="9763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t>d</a:t>
            </a:r>
            <a:r>
              <a:rPr lang="it-IT" altLang="it-IT" sz="1600" baseline="-25000"/>
              <a:t>34</a:t>
            </a:r>
            <a:endParaRPr lang="it-IT" altLang="it-IT" sz="1600" baseline="-25000">
              <a:latin typeface="Symbol" panose="05050102010706020507" pitchFamily="18" charset="2"/>
            </a:endParaRPr>
          </a:p>
        </p:txBody>
      </p:sp>
      <p:sp>
        <p:nvSpPr>
          <p:cNvPr id="12331" name="Text Box 10">
            <a:extLst>
              <a:ext uri="{FF2B5EF4-FFF2-40B4-BE49-F238E27FC236}">
                <a16:creationId xmlns:a16="http://schemas.microsoft.com/office/drawing/2014/main" id="{EAF92978-C0AF-4393-8F3E-43D625D050B3}"/>
              </a:ext>
            </a:extLst>
          </p:cNvPr>
          <p:cNvSpPr txBox="1">
            <a:spLocks noChangeArrowheads="1"/>
          </p:cNvSpPr>
          <p:nvPr/>
        </p:nvSpPr>
        <p:spPr bwMode="auto">
          <a:xfrm>
            <a:off x="4614863" y="2565400"/>
            <a:ext cx="9763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solidFill>
                  <a:srgbClr val="00B0F0"/>
                </a:solidFill>
              </a:rPr>
              <a:t>d</a:t>
            </a:r>
            <a:r>
              <a:rPr lang="it-IT" altLang="it-IT" sz="1600" baseline="-25000">
                <a:solidFill>
                  <a:srgbClr val="00B0F0"/>
                </a:solidFill>
              </a:rPr>
              <a:t>23</a:t>
            </a:r>
            <a:r>
              <a:rPr lang="it-IT" altLang="it-IT" sz="1600"/>
              <a:t>;</a:t>
            </a:r>
            <a:r>
              <a:rPr lang="it-IT" altLang="it-IT" sz="1600" baseline="-25000"/>
              <a:t> </a:t>
            </a:r>
            <a:r>
              <a:rPr lang="it-IT" altLang="it-IT" sz="1600"/>
              <a:t>d</a:t>
            </a:r>
            <a:r>
              <a:rPr lang="it-IT" altLang="it-IT" sz="1600" baseline="-25000"/>
              <a:t>32</a:t>
            </a:r>
            <a:endParaRPr lang="it-IT" altLang="it-IT" sz="1600" baseline="-25000">
              <a:latin typeface="Symbol" panose="05050102010706020507" pitchFamily="18" charset="2"/>
            </a:endParaRPr>
          </a:p>
        </p:txBody>
      </p:sp>
      <p:sp>
        <p:nvSpPr>
          <p:cNvPr id="12332" name="Text Box 10">
            <a:extLst>
              <a:ext uri="{FF2B5EF4-FFF2-40B4-BE49-F238E27FC236}">
                <a16:creationId xmlns:a16="http://schemas.microsoft.com/office/drawing/2014/main" id="{0E870270-B055-43B6-B9E4-E2E02A2DB387}"/>
              </a:ext>
            </a:extLst>
          </p:cNvPr>
          <p:cNvSpPr txBox="1">
            <a:spLocks noChangeArrowheads="1"/>
          </p:cNvSpPr>
          <p:nvPr/>
        </p:nvSpPr>
        <p:spPr bwMode="auto">
          <a:xfrm>
            <a:off x="3000376" y="2574926"/>
            <a:ext cx="9763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solidFill>
                  <a:srgbClr val="00B0F0"/>
                </a:solidFill>
              </a:rPr>
              <a:t>d</a:t>
            </a:r>
            <a:r>
              <a:rPr lang="it-IT" altLang="it-IT" sz="1600" baseline="-25000">
                <a:solidFill>
                  <a:srgbClr val="00B0F0"/>
                </a:solidFill>
              </a:rPr>
              <a:t>12</a:t>
            </a:r>
            <a:r>
              <a:rPr lang="it-IT" altLang="it-IT" sz="1600"/>
              <a:t>; </a:t>
            </a:r>
            <a:r>
              <a:rPr lang="it-IT" altLang="it-IT" sz="1600">
                <a:solidFill>
                  <a:srgbClr val="00B0F0"/>
                </a:solidFill>
              </a:rPr>
              <a:t>d</a:t>
            </a:r>
            <a:r>
              <a:rPr lang="it-IT" altLang="it-IT" sz="1600" baseline="-25000">
                <a:solidFill>
                  <a:srgbClr val="00B0F0"/>
                </a:solidFill>
              </a:rPr>
              <a:t>21</a:t>
            </a:r>
            <a:endParaRPr lang="it-IT" altLang="it-IT" sz="1600" baseline="-25000">
              <a:solidFill>
                <a:srgbClr val="00B0F0"/>
              </a:solidFill>
              <a:latin typeface="Symbol" panose="05050102010706020507" pitchFamily="18" charset="2"/>
            </a:endParaRPr>
          </a:p>
        </p:txBody>
      </p:sp>
      <p:sp>
        <p:nvSpPr>
          <p:cNvPr id="137" name="Arco 136">
            <a:extLst>
              <a:ext uri="{FF2B5EF4-FFF2-40B4-BE49-F238E27FC236}">
                <a16:creationId xmlns:a16="http://schemas.microsoft.com/office/drawing/2014/main" id="{94622032-7547-42C5-81C9-B849F9845278}"/>
              </a:ext>
            </a:extLst>
          </p:cNvPr>
          <p:cNvSpPr/>
          <p:nvPr/>
        </p:nvSpPr>
        <p:spPr>
          <a:xfrm>
            <a:off x="5959475" y="4232276"/>
            <a:ext cx="433388" cy="385763"/>
          </a:xfrm>
          <a:prstGeom prst="arc">
            <a:avLst>
              <a:gd name="adj1" fmla="val 9577223"/>
              <a:gd name="adj2" fmla="val 15907548"/>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138" name="Arco 137">
            <a:extLst>
              <a:ext uri="{FF2B5EF4-FFF2-40B4-BE49-F238E27FC236}">
                <a16:creationId xmlns:a16="http://schemas.microsoft.com/office/drawing/2014/main" id="{96D59613-8061-44AA-BDF5-50E2FF65DDBC}"/>
              </a:ext>
            </a:extLst>
          </p:cNvPr>
          <p:cNvSpPr/>
          <p:nvPr/>
        </p:nvSpPr>
        <p:spPr>
          <a:xfrm>
            <a:off x="5997575" y="4284664"/>
            <a:ext cx="330200" cy="312737"/>
          </a:xfrm>
          <a:prstGeom prst="arc">
            <a:avLst>
              <a:gd name="adj1" fmla="val 16250937"/>
              <a:gd name="adj2" fmla="val 42019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9">
            <a:extLst>
              <a:ext uri="{FF2B5EF4-FFF2-40B4-BE49-F238E27FC236}">
                <a16:creationId xmlns:a16="http://schemas.microsoft.com/office/drawing/2014/main" id="{EE1507B2-B895-4566-B731-89286FDCBC69}"/>
              </a:ext>
            </a:extLst>
          </p:cNvPr>
          <p:cNvSpPr>
            <a:spLocks/>
          </p:cNvSpPr>
          <p:nvPr/>
        </p:nvSpPr>
        <p:spPr bwMode="auto">
          <a:xfrm>
            <a:off x="2032000" y="4065588"/>
            <a:ext cx="8343900" cy="2038350"/>
          </a:xfrm>
          <a:custGeom>
            <a:avLst/>
            <a:gdLst>
              <a:gd name="T0" fmla="*/ 0 w 5256"/>
              <a:gd name="T1" fmla="*/ 2147483646 h 1284"/>
              <a:gd name="T2" fmla="*/ 2147483646 w 5256"/>
              <a:gd name="T3" fmla="*/ 2147483646 h 1284"/>
              <a:gd name="T4" fmla="*/ 2147483646 w 5256"/>
              <a:gd name="T5" fmla="*/ 2147483646 h 1284"/>
              <a:gd name="T6" fmla="*/ 2147483646 w 5256"/>
              <a:gd name="T7" fmla="*/ 2147483646 h 1284"/>
              <a:gd name="T8" fmla="*/ 2147483646 w 5256"/>
              <a:gd name="T9" fmla="*/ 2147483646 h 1284"/>
              <a:gd name="T10" fmla="*/ 2147483646 w 5256"/>
              <a:gd name="T11" fmla="*/ 2147483646 h 1284"/>
              <a:gd name="T12" fmla="*/ 2147483646 w 5256"/>
              <a:gd name="T13" fmla="*/ 2147483646 h 1284"/>
              <a:gd name="T14" fmla="*/ 2147483646 w 5256"/>
              <a:gd name="T15" fmla="*/ 2147483646 h 1284"/>
              <a:gd name="T16" fmla="*/ 2147483646 w 5256"/>
              <a:gd name="T17" fmla="*/ 2147483646 h 1284"/>
              <a:gd name="T18" fmla="*/ 2147483646 w 5256"/>
              <a:gd name="T19" fmla="*/ 2147483646 h 1284"/>
              <a:gd name="T20" fmla="*/ 2147483646 w 5256"/>
              <a:gd name="T21" fmla="*/ 2147483646 h 1284"/>
              <a:gd name="T22" fmla="*/ 2147483646 w 5256"/>
              <a:gd name="T23" fmla="*/ 2147483646 h 1284"/>
              <a:gd name="T24" fmla="*/ 2147483646 w 5256"/>
              <a:gd name="T25" fmla="*/ 2147483646 h 1284"/>
              <a:gd name="T26" fmla="*/ 2147483646 w 5256"/>
              <a:gd name="T27" fmla="*/ 2147483646 h 1284"/>
              <a:gd name="T28" fmla="*/ 2147483646 w 5256"/>
              <a:gd name="T29" fmla="*/ 2147483646 h 1284"/>
              <a:gd name="T30" fmla="*/ 2147483646 w 5256"/>
              <a:gd name="T31" fmla="*/ 2147483646 h 1284"/>
              <a:gd name="T32" fmla="*/ 2147483646 w 5256"/>
              <a:gd name="T33" fmla="*/ 2147483646 h 1284"/>
              <a:gd name="T34" fmla="*/ 2147483646 w 5256"/>
              <a:gd name="T35" fmla="*/ 2147483646 h 1284"/>
              <a:gd name="T36" fmla="*/ 2147483646 w 5256"/>
              <a:gd name="T37" fmla="*/ 2147483646 h 1284"/>
              <a:gd name="T38" fmla="*/ 2147483646 w 5256"/>
              <a:gd name="T39" fmla="*/ 2147483646 h 1284"/>
              <a:gd name="T40" fmla="*/ 2147483646 w 5256"/>
              <a:gd name="T41" fmla="*/ 2147483646 h 1284"/>
              <a:gd name="T42" fmla="*/ 2147483646 w 5256"/>
              <a:gd name="T43" fmla="*/ 2147483646 h 1284"/>
              <a:gd name="T44" fmla="*/ 2147483646 w 5256"/>
              <a:gd name="T45" fmla="*/ 2147483646 h 1284"/>
              <a:gd name="T46" fmla="*/ 2147483646 w 5256"/>
              <a:gd name="T47" fmla="*/ 2147483646 h 1284"/>
              <a:gd name="T48" fmla="*/ 2147483646 w 5256"/>
              <a:gd name="T49" fmla="*/ 2147483646 h 1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256" h="1284">
                <a:moveTo>
                  <a:pt x="0" y="1284"/>
                </a:moveTo>
                <a:cubicBezTo>
                  <a:pt x="14" y="1226"/>
                  <a:pt x="65" y="1195"/>
                  <a:pt x="112" y="1164"/>
                </a:cubicBezTo>
                <a:cubicBezTo>
                  <a:pt x="128" y="1117"/>
                  <a:pt x="108" y="1160"/>
                  <a:pt x="144" y="1124"/>
                </a:cubicBezTo>
                <a:cubicBezTo>
                  <a:pt x="151" y="1117"/>
                  <a:pt x="152" y="1106"/>
                  <a:pt x="160" y="1100"/>
                </a:cubicBezTo>
                <a:cubicBezTo>
                  <a:pt x="167" y="1095"/>
                  <a:pt x="176" y="1096"/>
                  <a:pt x="184" y="1092"/>
                </a:cubicBezTo>
                <a:cubicBezTo>
                  <a:pt x="242" y="1063"/>
                  <a:pt x="281" y="1052"/>
                  <a:pt x="344" y="1044"/>
                </a:cubicBezTo>
                <a:cubicBezTo>
                  <a:pt x="523" y="1020"/>
                  <a:pt x="688" y="943"/>
                  <a:pt x="864" y="908"/>
                </a:cubicBezTo>
                <a:cubicBezTo>
                  <a:pt x="900" y="890"/>
                  <a:pt x="937" y="881"/>
                  <a:pt x="976" y="868"/>
                </a:cubicBezTo>
                <a:cubicBezTo>
                  <a:pt x="984" y="865"/>
                  <a:pt x="1000" y="860"/>
                  <a:pt x="1000" y="860"/>
                </a:cubicBezTo>
                <a:cubicBezTo>
                  <a:pt x="1037" y="823"/>
                  <a:pt x="1089" y="811"/>
                  <a:pt x="1136" y="788"/>
                </a:cubicBezTo>
                <a:cubicBezTo>
                  <a:pt x="1218" y="747"/>
                  <a:pt x="1331" y="672"/>
                  <a:pt x="1424" y="668"/>
                </a:cubicBezTo>
                <a:cubicBezTo>
                  <a:pt x="1541" y="663"/>
                  <a:pt x="1659" y="663"/>
                  <a:pt x="1776" y="660"/>
                </a:cubicBezTo>
                <a:cubicBezTo>
                  <a:pt x="1867" y="652"/>
                  <a:pt x="1958" y="641"/>
                  <a:pt x="2048" y="628"/>
                </a:cubicBezTo>
                <a:cubicBezTo>
                  <a:pt x="2169" y="639"/>
                  <a:pt x="2290" y="631"/>
                  <a:pt x="2408" y="660"/>
                </a:cubicBezTo>
                <a:cubicBezTo>
                  <a:pt x="2688" y="651"/>
                  <a:pt x="2830" y="640"/>
                  <a:pt x="3064" y="620"/>
                </a:cubicBezTo>
                <a:cubicBezTo>
                  <a:pt x="3096" y="612"/>
                  <a:pt x="3140" y="606"/>
                  <a:pt x="3168" y="588"/>
                </a:cubicBezTo>
                <a:cubicBezTo>
                  <a:pt x="3199" y="567"/>
                  <a:pt x="3183" y="575"/>
                  <a:pt x="3216" y="564"/>
                </a:cubicBezTo>
                <a:cubicBezTo>
                  <a:pt x="3260" y="520"/>
                  <a:pt x="3308" y="479"/>
                  <a:pt x="3360" y="444"/>
                </a:cubicBezTo>
                <a:cubicBezTo>
                  <a:pt x="3439" y="391"/>
                  <a:pt x="3304" y="452"/>
                  <a:pt x="3432" y="388"/>
                </a:cubicBezTo>
                <a:cubicBezTo>
                  <a:pt x="3477" y="366"/>
                  <a:pt x="3518" y="344"/>
                  <a:pt x="3560" y="316"/>
                </a:cubicBezTo>
                <a:cubicBezTo>
                  <a:pt x="3580" y="303"/>
                  <a:pt x="3634" y="297"/>
                  <a:pt x="3656" y="292"/>
                </a:cubicBezTo>
                <a:cubicBezTo>
                  <a:pt x="3739" y="274"/>
                  <a:pt x="3821" y="259"/>
                  <a:pt x="3904" y="244"/>
                </a:cubicBezTo>
                <a:cubicBezTo>
                  <a:pt x="4167" y="196"/>
                  <a:pt x="4436" y="197"/>
                  <a:pt x="4696" y="132"/>
                </a:cubicBezTo>
                <a:cubicBezTo>
                  <a:pt x="4731" y="109"/>
                  <a:pt x="4775" y="102"/>
                  <a:pt x="4816" y="92"/>
                </a:cubicBezTo>
                <a:cubicBezTo>
                  <a:pt x="4953" y="0"/>
                  <a:pt x="5079" y="36"/>
                  <a:pt x="5256" y="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39" name="Text Box 43">
            <a:extLst>
              <a:ext uri="{FF2B5EF4-FFF2-40B4-BE49-F238E27FC236}">
                <a16:creationId xmlns:a16="http://schemas.microsoft.com/office/drawing/2014/main" id="{9940419A-E9AD-4202-A8E1-AAE1599779EB}"/>
              </a:ext>
            </a:extLst>
          </p:cNvPr>
          <p:cNvSpPr txBox="1">
            <a:spLocks noChangeArrowheads="1"/>
          </p:cNvSpPr>
          <p:nvPr/>
        </p:nvSpPr>
        <p:spPr bwMode="auto">
          <a:xfrm>
            <a:off x="1981200" y="115888"/>
            <a:ext cx="5549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latin typeface="+mj-lt"/>
              </a:rPr>
              <a:t>Esecuzione di poligonali plano-altimetriche</a:t>
            </a:r>
          </a:p>
        </p:txBody>
      </p:sp>
      <p:sp>
        <p:nvSpPr>
          <p:cNvPr id="14340" name="Text Box 47">
            <a:extLst>
              <a:ext uri="{FF2B5EF4-FFF2-40B4-BE49-F238E27FC236}">
                <a16:creationId xmlns:a16="http://schemas.microsoft.com/office/drawing/2014/main" id="{77999FF9-3410-4F77-A667-E6C2C2BAF33C}"/>
              </a:ext>
            </a:extLst>
          </p:cNvPr>
          <p:cNvSpPr txBox="1">
            <a:spLocks noChangeArrowheads="1"/>
          </p:cNvSpPr>
          <p:nvPr/>
        </p:nvSpPr>
        <p:spPr bwMode="auto">
          <a:xfrm>
            <a:off x="2379664" y="5827713"/>
            <a:ext cx="3381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1</a:t>
            </a:r>
          </a:p>
        </p:txBody>
      </p:sp>
      <p:sp>
        <p:nvSpPr>
          <p:cNvPr id="14341" name="Text Box 49">
            <a:extLst>
              <a:ext uri="{FF2B5EF4-FFF2-40B4-BE49-F238E27FC236}">
                <a16:creationId xmlns:a16="http://schemas.microsoft.com/office/drawing/2014/main" id="{0E633914-8A13-450E-B5F3-4633F3FF4EF6}"/>
              </a:ext>
            </a:extLst>
          </p:cNvPr>
          <p:cNvSpPr txBox="1">
            <a:spLocks noChangeArrowheads="1"/>
          </p:cNvSpPr>
          <p:nvPr/>
        </p:nvSpPr>
        <p:spPr bwMode="auto">
          <a:xfrm>
            <a:off x="8586789" y="4579938"/>
            <a:ext cx="3381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4</a:t>
            </a:r>
          </a:p>
        </p:txBody>
      </p:sp>
      <p:sp>
        <p:nvSpPr>
          <p:cNvPr id="14342" name="Text Box 54">
            <a:extLst>
              <a:ext uri="{FF2B5EF4-FFF2-40B4-BE49-F238E27FC236}">
                <a16:creationId xmlns:a16="http://schemas.microsoft.com/office/drawing/2014/main" id="{0A8B5144-F4D5-49B7-AA1A-440CD45C9D4B}"/>
              </a:ext>
            </a:extLst>
          </p:cNvPr>
          <p:cNvSpPr txBox="1">
            <a:spLocks noChangeArrowheads="1"/>
          </p:cNvSpPr>
          <p:nvPr/>
        </p:nvSpPr>
        <p:spPr bwMode="auto">
          <a:xfrm>
            <a:off x="4038600" y="51768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2</a:t>
            </a:r>
          </a:p>
        </p:txBody>
      </p:sp>
      <p:sp>
        <p:nvSpPr>
          <p:cNvPr id="14343" name="Text Box 55">
            <a:extLst>
              <a:ext uri="{FF2B5EF4-FFF2-40B4-BE49-F238E27FC236}">
                <a16:creationId xmlns:a16="http://schemas.microsoft.com/office/drawing/2014/main" id="{D987538C-A33B-417D-81ED-D8C81493FA13}"/>
              </a:ext>
            </a:extLst>
          </p:cNvPr>
          <p:cNvSpPr txBox="1">
            <a:spLocks noChangeArrowheads="1"/>
          </p:cNvSpPr>
          <p:nvPr/>
        </p:nvSpPr>
        <p:spPr bwMode="auto">
          <a:xfrm>
            <a:off x="5943600" y="51006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3</a:t>
            </a:r>
          </a:p>
        </p:txBody>
      </p:sp>
      <p:sp>
        <p:nvSpPr>
          <p:cNvPr id="14344" name="Freeform 94">
            <a:extLst>
              <a:ext uri="{FF2B5EF4-FFF2-40B4-BE49-F238E27FC236}">
                <a16:creationId xmlns:a16="http://schemas.microsoft.com/office/drawing/2014/main" id="{C773041D-833C-47DB-AB5F-8E3A5A14FBC7}"/>
              </a:ext>
            </a:extLst>
          </p:cNvPr>
          <p:cNvSpPr>
            <a:spLocks noChangeAspect="1"/>
          </p:cNvSpPr>
          <p:nvPr/>
        </p:nvSpPr>
        <p:spPr bwMode="auto">
          <a:xfrm>
            <a:off x="8556626" y="3695701"/>
            <a:ext cx="187325" cy="130175"/>
          </a:xfrm>
          <a:custGeom>
            <a:avLst/>
            <a:gdLst>
              <a:gd name="T0" fmla="*/ 0 w 164"/>
              <a:gd name="T1" fmla="*/ 2147483646 h 115"/>
              <a:gd name="T2" fmla="*/ 2147483646 w 164"/>
              <a:gd name="T3" fmla="*/ 0 h 115"/>
              <a:gd name="T4" fmla="*/ 2147483646 w 164"/>
              <a:gd name="T5" fmla="*/ 2147483646 h 115"/>
              <a:gd name="T6" fmla="*/ 2147483646 w 164"/>
              <a:gd name="T7" fmla="*/ 2147483646 h 115"/>
              <a:gd name="T8" fmla="*/ 2147483646 w 164"/>
              <a:gd name="T9" fmla="*/ 2147483646 h 115"/>
              <a:gd name="T10" fmla="*/ 0 w 164"/>
              <a:gd name="T11" fmla="*/ 2147483646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15">
                <a:moveTo>
                  <a:pt x="0" y="80"/>
                </a:moveTo>
                <a:lnTo>
                  <a:pt x="142" y="0"/>
                </a:lnTo>
                <a:lnTo>
                  <a:pt x="164" y="38"/>
                </a:lnTo>
                <a:lnTo>
                  <a:pt x="22" y="115"/>
                </a:lnTo>
                <a:lnTo>
                  <a:pt x="6" y="110"/>
                </a:lnTo>
                <a:lnTo>
                  <a:pt x="0" y="80"/>
                </a:lnTo>
                <a:close/>
              </a:path>
            </a:pathLst>
          </a:custGeom>
          <a:solidFill>
            <a:srgbClr val="CC9900"/>
          </a:solidFill>
          <a:ln w="0">
            <a:solidFill>
              <a:srgbClr val="000000"/>
            </a:solidFill>
            <a:prstDash val="solid"/>
            <a:round/>
            <a:headEnd/>
            <a:tailEnd/>
          </a:ln>
        </p:spPr>
        <p:txBody>
          <a:bodyPr/>
          <a:lstStyle/>
          <a:p>
            <a:endParaRPr lang="it-IT"/>
          </a:p>
        </p:txBody>
      </p:sp>
      <p:grpSp>
        <p:nvGrpSpPr>
          <p:cNvPr id="14345" name="Gruppo 178">
            <a:extLst>
              <a:ext uri="{FF2B5EF4-FFF2-40B4-BE49-F238E27FC236}">
                <a16:creationId xmlns:a16="http://schemas.microsoft.com/office/drawing/2014/main" id="{097C8EA9-9FC2-4A67-BC24-31AD0DDF6EDC}"/>
              </a:ext>
            </a:extLst>
          </p:cNvPr>
          <p:cNvGrpSpPr>
            <a:grpSpLocks/>
          </p:cNvGrpSpPr>
          <p:nvPr/>
        </p:nvGrpSpPr>
        <p:grpSpPr bwMode="auto">
          <a:xfrm>
            <a:off x="8458201" y="3735389"/>
            <a:ext cx="441325" cy="917575"/>
            <a:chOff x="611560" y="3500496"/>
            <a:chExt cx="441326" cy="917194"/>
          </a:xfrm>
        </p:grpSpPr>
        <p:cxnSp>
          <p:nvCxnSpPr>
            <p:cNvPr id="180" name="Connettore 1 179">
              <a:extLst>
                <a:ext uri="{FF2B5EF4-FFF2-40B4-BE49-F238E27FC236}">
                  <a16:creationId xmlns:a16="http://schemas.microsoft.com/office/drawing/2014/main" id="{437CC6E6-37C1-47FB-8228-B8C6ADEC96B5}"/>
                </a:ext>
              </a:extLst>
            </p:cNvPr>
            <p:cNvCxnSpPr/>
            <p:nvPr/>
          </p:nvCxnSpPr>
          <p:spPr>
            <a:xfrm flipH="1">
              <a:off x="775073" y="3760738"/>
              <a:ext cx="0" cy="34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Connettore 1 180">
              <a:extLst>
                <a:ext uri="{FF2B5EF4-FFF2-40B4-BE49-F238E27FC236}">
                  <a16:creationId xmlns:a16="http://schemas.microsoft.com/office/drawing/2014/main" id="{3A771B7E-0581-4BF8-B92C-1BA3F4195566}"/>
                </a:ext>
              </a:extLst>
            </p:cNvPr>
            <p:cNvCxnSpPr/>
            <p:nvPr/>
          </p:nvCxnSpPr>
          <p:spPr>
            <a:xfrm flipH="1">
              <a:off x="846511" y="3757564"/>
              <a:ext cx="0" cy="36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34" name="Rectangle 9">
              <a:extLst>
                <a:ext uri="{FF2B5EF4-FFF2-40B4-BE49-F238E27FC236}">
                  <a16:creationId xmlns:a16="http://schemas.microsoft.com/office/drawing/2014/main" id="{FBA5A31E-2764-457F-BA4F-958222130014}"/>
                </a:ext>
              </a:extLst>
            </p:cNvPr>
            <p:cNvSpPr>
              <a:spLocks noChangeAspect="1" noChangeArrowheads="1"/>
            </p:cNvSpPr>
            <p:nvPr/>
          </p:nvSpPr>
          <p:spPr bwMode="auto">
            <a:xfrm>
              <a:off x="757610" y="3755759"/>
              <a:ext cx="104775" cy="17463"/>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4435" name="Freeform 11">
              <a:extLst>
                <a:ext uri="{FF2B5EF4-FFF2-40B4-BE49-F238E27FC236}">
                  <a16:creationId xmlns:a16="http://schemas.microsoft.com/office/drawing/2014/main" id="{8545F857-4A11-4A9D-9DF0-90C907CC36E0}"/>
                </a:ext>
              </a:extLst>
            </p:cNvPr>
            <p:cNvSpPr>
              <a:spLocks noChangeAspect="1"/>
            </p:cNvSpPr>
            <p:nvPr/>
          </p:nvSpPr>
          <p:spPr bwMode="auto">
            <a:xfrm>
              <a:off x="611560" y="3836665"/>
              <a:ext cx="195263" cy="581025"/>
            </a:xfrm>
            <a:custGeom>
              <a:avLst/>
              <a:gdLst>
                <a:gd name="T0" fmla="*/ 2147483646 w 172"/>
                <a:gd name="T1" fmla="*/ 0 h 507"/>
                <a:gd name="T2" fmla="*/ 2147483646 w 172"/>
                <a:gd name="T3" fmla="*/ 2147483646 h 507"/>
                <a:gd name="T4" fmla="*/ 0 w 172"/>
                <a:gd name="T5" fmla="*/ 2147483646 h 507"/>
                <a:gd name="T6" fmla="*/ 2147483646 w 172"/>
                <a:gd name="T7" fmla="*/ 2147483646 h 507"/>
                <a:gd name="T8" fmla="*/ 2147483646 w 172"/>
                <a:gd name="T9" fmla="*/ 2147483646 h 507"/>
                <a:gd name="T10" fmla="*/ 2147483646 w 172"/>
                <a:gd name="T11" fmla="*/ 2147483646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507">
                  <a:moveTo>
                    <a:pt x="119" y="0"/>
                  </a:moveTo>
                  <a:lnTo>
                    <a:pt x="1" y="460"/>
                  </a:lnTo>
                  <a:lnTo>
                    <a:pt x="0" y="507"/>
                  </a:lnTo>
                  <a:lnTo>
                    <a:pt x="11" y="507"/>
                  </a:lnTo>
                  <a:lnTo>
                    <a:pt x="14" y="474"/>
                  </a:lnTo>
                  <a:lnTo>
                    <a:pt x="172" y="5"/>
                  </a:lnTo>
                </a:path>
              </a:pathLst>
            </a:custGeom>
            <a:solidFill>
              <a:srgbClr val="FFCC66"/>
            </a:solidFill>
            <a:ln w="0">
              <a:solidFill>
                <a:srgbClr val="000000"/>
              </a:solidFill>
              <a:prstDash val="solid"/>
              <a:round/>
              <a:headEnd/>
              <a:tailEnd/>
            </a:ln>
          </p:spPr>
          <p:txBody>
            <a:bodyPr/>
            <a:lstStyle/>
            <a:p>
              <a:endParaRPr lang="it-IT"/>
            </a:p>
          </p:txBody>
        </p:sp>
        <p:sp>
          <p:nvSpPr>
            <p:cNvPr id="14436" name="Freeform 12">
              <a:extLst>
                <a:ext uri="{FF2B5EF4-FFF2-40B4-BE49-F238E27FC236}">
                  <a16:creationId xmlns:a16="http://schemas.microsoft.com/office/drawing/2014/main" id="{1F6EE936-EE65-4A65-AE48-EBB64FC2EAA9}"/>
                </a:ext>
              </a:extLst>
            </p:cNvPr>
            <p:cNvSpPr>
              <a:spLocks noChangeAspect="1"/>
            </p:cNvSpPr>
            <p:nvPr/>
          </p:nvSpPr>
          <p:spPr bwMode="auto">
            <a:xfrm>
              <a:off x="822698" y="3838252"/>
              <a:ext cx="230188" cy="571500"/>
            </a:xfrm>
            <a:custGeom>
              <a:avLst/>
              <a:gdLst>
                <a:gd name="T0" fmla="*/ 2147483646 w 201"/>
                <a:gd name="T1" fmla="*/ 0 h 501"/>
                <a:gd name="T2" fmla="*/ 2147483646 w 201"/>
                <a:gd name="T3" fmla="*/ 2147483646 h 501"/>
                <a:gd name="T4" fmla="*/ 2147483646 w 201"/>
                <a:gd name="T5" fmla="*/ 2147483646 h 501"/>
                <a:gd name="T6" fmla="*/ 2147483646 w 201"/>
                <a:gd name="T7" fmla="*/ 2147483646 h 501"/>
                <a:gd name="T8" fmla="*/ 2147483646 w 201"/>
                <a:gd name="T9" fmla="*/ 2147483646 h 501"/>
                <a:gd name="T10" fmla="*/ 0 w 201"/>
                <a:gd name="T11" fmla="*/ 0 h 5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 h="501">
                  <a:moveTo>
                    <a:pt x="43" y="0"/>
                  </a:moveTo>
                  <a:lnTo>
                    <a:pt x="201" y="445"/>
                  </a:lnTo>
                  <a:lnTo>
                    <a:pt x="201" y="501"/>
                  </a:lnTo>
                  <a:lnTo>
                    <a:pt x="192" y="501"/>
                  </a:lnTo>
                  <a:lnTo>
                    <a:pt x="188" y="459"/>
                  </a:lnTo>
                  <a:lnTo>
                    <a:pt x="0" y="0"/>
                  </a:lnTo>
                </a:path>
              </a:pathLst>
            </a:custGeom>
            <a:solidFill>
              <a:srgbClr val="FFCC66"/>
            </a:solidFill>
            <a:ln w="0">
              <a:solidFill>
                <a:srgbClr val="000000"/>
              </a:solidFill>
              <a:prstDash val="solid"/>
              <a:round/>
              <a:headEnd/>
              <a:tailEnd/>
            </a:ln>
          </p:spPr>
          <p:txBody>
            <a:bodyPr/>
            <a:lstStyle/>
            <a:p>
              <a:endParaRPr lang="it-IT"/>
            </a:p>
          </p:txBody>
        </p:sp>
        <p:sp>
          <p:nvSpPr>
            <p:cNvPr id="14437" name="Freeform 13">
              <a:extLst>
                <a:ext uri="{FF2B5EF4-FFF2-40B4-BE49-F238E27FC236}">
                  <a16:creationId xmlns:a16="http://schemas.microsoft.com/office/drawing/2014/main" id="{B300F097-CF41-4261-8684-E2B4CF82DE25}"/>
                </a:ext>
              </a:extLst>
            </p:cNvPr>
            <p:cNvSpPr>
              <a:spLocks noChangeAspect="1"/>
            </p:cNvSpPr>
            <p:nvPr/>
          </p:nvSpPr>
          <p:spPr bwMode="auto">
            <a:xfrm>
              <a:off x="748085" y="3860477"/>
              <a:ext cx="77788" cy="425450"/>
            </a:xfrm>
            <a:custGeom>
              <a:avLst/>
              <a:gdLst>
                <a:gd name="T0" fmla="*/ 2147483646 w 69"/>
                <a:gd name="T1" fmla="*/ 2147483646 h 375"/>
                <a:gd name="T2" fmla="*/ 0 w 69"/>
                <a:gd name="T3" fmla="*/ 2147483646 h 375"/>
                <a:gd name="T4" fmla="*/ 2147483646 w 69"/>
                <a:gd name="T5" fmla="*/ 2147483646 h 375"/>
                <a:gd name="T6" fmla="*/ 2147483646 w 69"/>
                <a:gd name="T7" fmla="*/ 2147483646 h 375"/>
                <a:gd name="T8" fmla="*/ 2147483646 w 69"/>
                <a:gd name="T9" fmla="*/ 0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75">
                  <a:moveTo>
                    <a:pt x="5" y="122"/>
                  </a:moveTo>
                  <a:lnTo>
                    <a:pt x="0" y="375"/>
                  </a:lnTo>
                  <a:lnTo>
                    <a:pt x="11" y="370"/>
                  </a:lnTo>
                  <a:lnTo>
                    <a:pt x="24" y="313"/>
                  </a:lnTo>
                  <a:lnTo>
                    <a:pt x="69" y="0"/>
                  </a:lnTo>
                </a:path>
              </a:pathLst>
            </a:custGeom>
            <a:solidFill>
              <a:srgbClr val="FFCC66"/>
            </a:solidFill>
            <a:ln w="0">
              <a:solidFill>
                <a:srgbClr val="000000"/>
              </a:solidFill>
              <a:prstDash val="solid"/>
              <a:round/>
              <a:headEnd/>
              <a:tailEnd/>
            </a:ln>
          </p:spPr>
          <p:txBody>
            <a:bodyPr/>
            <a:lstStyle/>
            <a:p>
              <a:endParaRPr lang="it-IT"/>
            </a:p>
          </p:txBody>
        </p:sp>
        <p:sp>
          <p:nvSpPr>
            <p:cNvPr id="14438" name="Rectangle 97">
              <a:extLst>
                <a:ext uri="{FF2B5EF4-FFF2-40B4-BE49-F238E27FC236}">
                  <a16:creationId xmlns:a16="http://schemas.microsoft.com/office/drawing/2014/main" id="{9DDB623C-3751-46BC-ABB0-FBBA4DE146E8}"/>
                </a:ext>
              </a:extLst>
            </p:cNvPr>
            <p:cNvSpPr>
              <a:spLocks noChangeAspect="1" noChangeArrowheads="1"/>
            </p:cNvSpPr>
            <p:nvPr/>
          </p:nvSpPr>
          <p:spPr bwMode="auto">
            <a:xfrm>
              <a:off x="737580" y="3675407"/>
              <a:ext cx="137233" cy="57160"/>
            </a:xfrm>
            <a:prstGeom prst="rect">
              <a:avLst/>
            </a:prstGeom>
            <a:solidFill>
              <a:srgbClr val="33CC33"/>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4439" name="Freeform 95">
              <a:extLst>
                <a:ext uri="{FF2B5EF4-FFF2-40B4-BE49-F238E27FC236}">
                  <a16:creationId xmlns:a16="http://schemas.microsoft.com/office/drawing/2014/main" id="{8F565A27-377F-4FFB-97A7-49AEE6B912E2}"/>
                </a:ext>
              </a:extLst>
            </p:cNvPr>
            <p:cNvSpPr>
              <a:spLocks noChangeAspect="1"/>
            </p:cNvSpPr>
            <p:nvPr/>
          </p:nvSpPr>
          <p:spPr bwMode="auto">
            <a:xfrm>
              <a:off x="755576" y="3551940"/>
              <a:ext cx="43838" cy="123846"/>
            </a:xfrm>
            <a:custGeom>
              <a:avLst/>
              <a:gdLst>
                <a:gd name="T0" fmla="*/ 0 w 38"/>
                <a:gd name="T1" fmla="*/ 2147483646 h 110"/>
                <a:gd name="T2" fmla="*/ 0 w 38"/>
                <a:gd name="T3" fmla="*/ 2147483646 h 110"/>
                <a:gd name="T4" fmla="*/ 2147483646 w 38"/>
                <a:gd name="T5" fmla="*/ 2147483646 h 110"/>
                <a:gd name="T6" fmla="*/ 2147483646 w 38"/>
                <a:gd name="T7" fmla="*/ 0 h 110"/>
                <a:gd name="T8" fmla="*/ 0 w 38"/>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10">
                  <a:moveTo>
                    <a:pt x="0" y="22"/>
                  </a:moveTo>
                  <a:lnTo>
                    <a:pt x="0" y="108"/>
                  </a:lnTo>
                  <a:lnTo>
                    <a:pt x="38" y="110"/>
                  </a:lnTo>
                  <a:lnTo>
                    <a:pt x="38" y="0"/>
                  </a:lnTo>
                  <a:lnTo>
                    <a:pt x="0" y="22"/>
                  </a:lnTo>
                  <a:close/>
                </a:path>
              </a:pathLst>
            </a:custGeom>
            <a:solidFill>
              <a:srgbClr val="33CC33"/>
            </a:solidFill>
            <a:ln w="0">
              <a:solidFill>
                <a:srgbClr val="000000"/>
              </a:solidFill>
              <a:prstDash val="solid"/>
              <a:round/>
              <a:headEnd/>
              <a:tailEnd/>
            </a:ln>
          </p:spPr>
          <p:txBody>
            <a:bodyPr/>
            <a:lstStyle/>
            <a:p>
              <a:endParaRPr lang="it-IT"/>
            </a:p>
          </p:txBody>
        </p:sp>
        <p:sp>
          <p:nvSpPr>
            <p:cNvPr id="14440" name="Freeform 96">
              <a:extLst>
                <a:ext uri="{FF2B5EF4-FFF2-40B4-BE49-F238E27FC236}">
                  <a16:creationId xmlns:a16="http://schemas.microsoft.com/office/drawing/2014/main" id="{0DD4777C-86E5-442B-91D0-6EA8C45F59A8}"/>
                </a:ext>
              </a:extLst>
            </p:cNvPr>
            <p:cNvSpPr>
              <a:spLocks noChangeAspect="1"/>
            </p:cNvSpPr>
            <p:nvPr/>
          </p:nvSpPr>
          <p:spPr bwMode="auto">
            <a:xfrm>
              <a:off x="789884" y="3500496"/>
              <a:ext cx="43838" cy="224827"/>
            </a:xfrm>
            <a:custGeom>
              <a:avLst/>
              <a:gdLst>
                <a:gd name="T0" fmla="*/ 2147483646 w 38"/>
                <a:gd name="T1" fmla="*/ 2147483646 h 194"/>
                <a:gd name="T2" fmla="*/ 0 w 38"/>
                <a:gd name="T3" fmla="*/ 2147483646 h 194"/>
                <a:gd name="T4" fmla="*/ 2147483646 w 38"/>
                <a:gd name="T5" fmla="*/ 2147483646 h 194"/>
                <a:gd name="T6" fmla="*/ 2147483646 w 38"/>
                <a:gd name="T7" fmla="*/ 0 h 194"/>
                <a:gd name="T8" fmla="*/ 2147483646 w 38"/>
                <a:gd name="T9" fmla="*/ 2147483646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94">
                  <a:moveTo>
                    <a:pt x="2" y="14"/>
                  </a:moveTo>
                  <a:lnTo>
                    <a:pt x="0" y="194"/>
                  </a:lnTo>
                  <a:lnTo>
                    <a:pt x="38" y="194"/>
                  </a:lnTo>
                  <a:lnTo>
                    <a:pt x="38" y="0"/>
                  </a:lnTo>
                  <a:lnTo>
                    <a:pt x="2" y="14"/>
                  </a:lnTo>
                  <a:close/>
                </a:path>
              </a:pathLst>
            </a:custGeom>
            <a:solidFill>
              <a:srgbClr val="33CC33"/>
            </a:solidFill>
            <a:ln w="0">
              <a:solidFill>
                <a:srgbClr val="000000"/>
              </a:solidFill>
              <a:prstDash val="solid"/>
              <a:round/>
              <a:headEnd/>
              <a:tailEnd/>
            </a:ln>
          </p:spPr>
          <p:txBody>
            <a:bodyPr/>
            <a:lstStyle/>
            <a:p>
              <a:endParaRPr lang="it-IT"/>
            </a:p>
          </p:txBody>
        </p:sp>
        <p:sp>
          <p:nvSpPr>
            <p:cNvPr id="14441" name="Rectangle 92">
              <a:extLst>
                <a:ext uri="{FF2B5EF4-FFF2-40B4-BE49-F238E27FC236}">
                  <a16:creationId xmlns:a16="http://schemas.microsoft.com/office/drawing/2014/main" id="{EE0C5101-A0CF-4643-975B-8AFA0C62B87F}"/>
                </a:ext>
              </a:extLst>
            </p:cNvPr>
            <p:cNvSpPr>
              <a:spLocks noChangeAspect="1" noChangeArrowheads="1"/>
            </p:cNvSpPr>
            <p:nvPr/>
          </p:nvSpPr>
          <p:spPr bwMode="auto">
            <a:xfrm>
              <a:off x="755576" y="3722478"/>
              <a:ext cx="101019" cy="28580"/>
            </a:xfrm>
            <a:prstGeom prst="rect">
              <a:avLst/>
            </a:prstGeom>
            <a:solidFill>
              <a:srgbClr val="CC99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4442" name="Rectangle 9">
              <a:extLst>
                <a:ext uri="{FF2B5EF4-FFF2-40B4-BE49-F238E27FC236}">
                  <a16:creationId xmlns:a16="http://schemas.microsoft.com/office/drawing/2014/main" id="{00133913-4898-41D2-BF3D-5FAE542DB7AC}"/>
                </a:ext>
              </a:extLst>
            </p:cNvPr>
            <p:cNvSpPr>
              <a:spLocks noChangeAspect="1" noChangeArrowheads="1"/>
            </p:cNvSpPr>
            <p:nvPr/>
          </p:nvSpPr>
          <p:spPr bwMode="auto">
            <a:xfrm>
              <a:off x="755576" y="3783493"/>
              <a:ext cx="104775" cy="17463"/>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4443" name="Rectangle 92">
              <a:extLst>
                <a:ext uri="{FF2B5EF4-FFF2-40B4-BE49-F238E27FC236}">
                  <a16:creationId xmlns:a16="http://schemas.microsoft.com/office/drawing/2014/main" id="{463228AA-2E73-4C2F-8DB8-E58E92B9978D}"/>
                </a:ext>
              </a:extLst>
            </p:cNvPr>
            <p:cNvSpPr>
              <a:spLocks noChangeAspect="1" noChangeArrowheads="1"/>
            </p:cNvSpPr>
            <p:nvPr/>
          </p:nvSpPr>
          <p:spPr bwMode="auto">
            <a:xfrm>
              <a:off x="735194" y="3800956"/>
              <a:ext cx="161599" cy="45719"/>
            </a:xfrm>
            <a:prstGeom prst="rect">
              <a:avLst/>
            </a:prstGeom>
            <a:solidFill>
              <a:srgbClr val="FFC0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grpSp>
      <p:grpSp>
        <p:nvGrpSpPr>
          <p:cNvPr id="14346" name="Group 144">
            <a:extLst>
              <a:ext uri="{FF2B5EF4-FFF2-40B4-BE49-F238E27FC236}">
                <a16:creationId xmlns:a16="http://schemas.microsoft.com/office/drawing/2014/main" id="{6AE97546-BEE2-429C-9FA3-0599747F476F}"/>
              </a:ext>
            </a:extLst>
          </p:cNvPr>
          <p:cNvGrpSpPr>
            <a:grpSpLocks/>
          </p:cNvGrpSpPr>
          <p:nvPr/>
        </p:nvGrpSpPr>
        <p:grpSpPr bwMode="auto">
          <a:xfrm>
            <a:off x="5943601" y="4416425"/>
            <a:ext cx="441325" cy="788988"/>
            <a:chOff x="4850" y="2465"/>
            <a:chExt cx="278" cy="497"/>
          </a:xfrm>
        </p:grpSpPr>
        <p:sp>
          <p:nvSpPr>
            <p:cNvPr id="14420" name="Freeform 6">
              <a:extLst>
                <a:ext uri="{FF2B5EF4-FFF2-40B4-BE49-F238E27FC236}">
                  <a16:creationId xmlns:a16="http://schemas.microsoft.com/office/drawing/2014/main" id="{11ACD879-423B-4EF5-89E5-5CB9E109BD04}"/>
                </a:ext>
              </a:extLst>
            </p:cNvPr>
            <p:cNvSpPr>
              <a:spLocks noChangeAspect="1"/>
            </p:cNvSpPr>
            <p:nvPr/>
          </p:nvSpPr>
          <p:spPr bwMode="auto">
            <a:xfrm>
              <a:off x="4942" y="2465"/>
              <a:ext cx="51" cy="72"/>
            </a:xfrm>
            <a:custGeom>
              <a:avLst/>
              <a:gdLst>
                <a:gd name="T0" fmla="*/ 0 w 68"/>
                <a:gd name="T1" fmla="*/ 0 h 99"/>
                <a:gd name="T2" fmla="*/ 0 w 68"/>
                <a:gd name="T3" fmla="*/ 1 h 99"/>
                <a:gd name="T4" fmla="*/ 2 w 68"/>
                <a:gd name="T5" fmla="*/ 1 h 99"/>
                <a:gd name="T6" fmla="*/ 2 w 68"/>
                <a:gd name="T7" fmla="*/ 1 h 99"/>
                <a:gd name="T8" fmla="*/ 0 w 68"/>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99">
                  <a:moveTo>
                    <a:pt x="0" y="0"/>
                  </a:moveTo>
                  <a:lnTo>
                    <a:pt x="0" y="82"/>
                  </a:lnTo>
                  <a:lnTo>
                    <a:pt x="68" y="99"/>
                  </a:lnTo>
                  <a:lnTo>
                    <a:pt x="68" y="18"/>
                  </a:lnTo>
                  <a:lnTo>
                    <a:pt x="0" y="0"/>
                  </a:lnTo>
                </a:path>
              </a:pathLst>
            </a:custGeom>
            <a:solidFill>
              <a:schemeClr val="tx2"/>
            </a:solidFill>
            <a:ln w="0">
              <a:solidFill>
                <a:srgbClr val="000000"/>
              </a:solidFill>
              <a:prstDash val="solid"/>
              <a:round/>
              <a:headEnd/>
              <a:tailEnd/>
            </a:ln>
          </p:spPr>
          <p:txBody>
            <a:bodyPr/>
            <a:lstStyle/>
            <a:p>
              <a:endParaRPr lang="it-IT"/>
            </a:p>
          </p:txBody>
        </p:sp>
        <p:sp>
          <p:nvSpPr>
            <p:cNvPr id="14421" name="Freeform 7">
              <a:extLst>
                <a:ext uri="{FF2B5EF4-FFF2-40B4-BE49-F238E27FC236}">
                  <a16:creationId xmlns:a16="http://schemas.microsoft.com/office/drawing/2014/main" id="{4EA3112C-752F-4CE3-A697-F18FC87C56F4}"/>
                </a:ext>
              </a:extLst>
            </p:cNvPr>
            <p:cNvSpPr>
              <a:spLocks noChangeAspect="1"/>
            </p:cNvSpPr>
            <p:nvPr/>
          </p:nvSpPr>
          <p:spPr bwMode="auto">
            <a:xfrm>
              <a:off x="4942" y="2465"/>
              <a:ext cx="25" cy="59"/>
            </a:xfrm>
            <a:custGeom>
              <a:avLst/>
              <a:gdLst>
                <a:gd name="T0" fmla="*/ 0 w 35"/>
                <a:gd name="T1" fmla="*/ 0 h 82"/>
                <a:gd name="T2" fmla="*/ 1 w 35"/>
                <a:gd name="T3" fmla="*/ 1 h 82"/>
                <a:gd name="T4" fmla="*/ 0 w 35"/>
                <a:gd name="T5" fmla="*/ 1 h 82"/>
                <a:gd name="T6" fmla="*/ 0 w 35"/>
                <a:gd name="T7" fmla="*/ 0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82">
                  <a:moveTo>
                    <a:pt x="0" y="0"/>
                  </a:moveTo>
                  <a:lnTo>
                    <a:pt x="35" y="47"/>
                  </a:lnTo>
                  <a:lnTo>
                    <a:pt x="0" y="82"/>
                  </a:lnTo>
                  <a:lnTo>
                    <a:pt x="0" y="0"/>
                  </a:lnTo>
                  <a:close/>
                </a:path>
              </a:pathLst>
            </a:custGeom>
            <a:solidFill>
              <a:srgbClr val="000000"/>
            </a:solidFill>
            <a:ln w="0">
              <a:solidFill>
                <a:srgbClr val="000000"/>
              </a:solidFill>
              <a:prstDash val="solid"/>
              <a:round/>
              <a:headEnd/>
              <a:tailEnd/>
            </a:ln>
          </p:spPr>
          <p:txBody>
            <a:bodyPr/>
            <a:lstStyle/>
            <a:p>
              <a:endParaRPr lang="it-IT"/>
            </a:p>
          </p:txBody>
        </p:sp>
        <p:sp>
          <p:nvSpPr>
            <p:cNvPr id="14422" name="Freeform 8">
              <a:extLst>
                <a:ext uri="{FF2B5EF4-FFF2-40B4-BE49-F238E27FC236}">
                  <a16:creationId xmlns:a16="http://schemas.microsoft.com/office/drawing/2014/main" id="{2FCB6E26-4DE7-4F43-94CB-EB2759609786}"/>
                </a:ext>
              </a:extLst>
            </p:cNvPr>
            <p:cNvSpPr>
              <a:spLocks noChangeAspect="1"/>
            </p:cNvSpPr>
            <p:nvPr/>
          </p:nvSpPr>
          <p:spPr bwMode="auto">
            <a:xfrm>
              <a:off x="4969" y="2480"/>
              <a:ext cx="24" cy="57"/>
            </a:xfrm>
            <a:custGeom>
              <a:avLst/>
              <a:gdLst>
                <a:gd name="T0" fmla="*/ 0 w 32"/>
                <a:gd name="T1" fmla="*/ 1 h 80"/>
                <a:gd name="T2" fmla="*/ 2 w 32"/>
                <a:gd name="T3" fmla="*/ 0 h 80"/>
                <a:gd name="T4" fmla="*/ 2 w 32"/>
                <a:gd name="T5" fmla="*/ 1 h 80"/>
                <a:gd name="T6" fmla="*/ 0 w 32"/>
                <a:gd name="T7" fmla="*/ 1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80">
                  <a:moveTo>
                    <a:pt x="0" y="28"/>
                  </a:moveTo>
                  <a:lnTo>
                    <a:pt x="32" y="0"/>
                  </a:lnTo>
                  <a:lnTo>
                    <a:pt x="32" y="80"/>
                  </a:lnTo>
                  <a:lnTo>
                    <a:pt x="0" y="28"/>
                  </a:lnTo>
                  <a:close/>
                </a:path>
              </a:pathLst>
            </a:custGeom>
            <a:solidFill>
              <a:srgbClr val="000000"/>
            </a:solidFill>
            <a:ln w="0">
              <a:solidFill>
                <a:srgbClr val="000000"/>
              </a:solidFill>
              <a:prstDash val="solid"/>
              <a:round/>
              <a:headEnd/>
              <a:tailEnd/>
            </a:ln>
          </p:spPr>
          <p:txBody>
            <a:bodyPr/>
            <a:lstStyle/>
            <a:p>
              <a:endParaRPr lang="it-IT"/>
            </a:p>
          </p:txBody>
        </p:sp>
        <p:sp>
          <p:nvSpPr>
            <p:cNvPr id="14423" name="Rectangle 9">
              <a:extLst>
                <a:ext uri="{FF2B5EF4-FFF2-40B4-BE49-F238E27FC236}">
                  <a16:creationId xmlns:a16="http://schemas.microsoft.com/office/drawing/2014/main" id="{0B985C68-9428-472B-8623-0F812B30A318}"/>
                </a:ext>
              </a:extLst>
            </p:cNvPr>
            <p:cNvSpPr>
              <a:spLocks noChangeAspect="1" noChangeArrowheads="1"/>
            </p:cNvSpPr>
            <p:nvPr/>
          </p:nvSpPr>
          <p:spPr bwMode="auto">
            <a:xfrm>
              <a:off x="4942" y="2566"/>
              <a:ext cx="66" cy="11"/>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4424" name="Rectangle 10">
              <a:extLst>
                <a:ext uri="{FF2B5EF4-FFF2-40B4-BE49-F238E27FC236}">
                  <a16:creationId xmlns:a16="http://schemas.microsoft.com/office/drawing/2014/main" id="{D3B8911B-0CC7-4C51-A3F0-79CCEF8A16B9}"/>
                </a:ext>
              </a:extLst>
            </p:cNvPr>
            <p:cNvSpPr>
              <a:spLocks noChangeAspect="1" noChangeArrowheads="1"/>
            </p:cNvSpPr>
            <p:nvPr/>
          </p:nvSpPr>
          <p:spPr bwMode="auto">
            <a:xfrm>
              <a:off x="4936" y="2577"/>
              <a:ext cx="79" cy="22"/>
            </a:xfrm>
            <a:prstGeom prst="rect">
              <a:avLst/>
            </a:prstGeom>
            <a:solidFill>
              <a:srgbClr val="0000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4425" name="Freeform 11">
              <a:extLst>
                <a:ext uri="{FF2B5EF4-FFF2-40B4-BE49-F238E27FC236}">
                  <a16:creationId xmlns:a16="http://schemas.microsoft.com/office/drawing/2014/main" id="{8ACC4DF8-98C5-4540-9B35-F8D595F72CBD}"/>
                </a:ext>
              </a:extLst>
            </p:cNvPr>
            <p:cNvSpPr>
              <a:spLocks noChangeAspect="1"/>
            </p:cNvSpPr>
            <p:nvPr/>
          </p:nvSpPr>
          <p:spPr bwMode="auto">
            <a:xfrm>
              <a:off x="4850" y="2596"/>
              <a:ext cx="123" cy="366"/>
            </a:xfrm>
            <a:custGeom>
              <a:avLst/>
              <a:gdLst>
                <a:gd name="T0" fmla="*/ 1 w 172"/>
                <a:gd name="T1" fmla="*/ 0 h 507"/>
                <a:gd name="T2" fmla="*/ 1 w 172"/>
                <a:gd name="T3" fmla="*/ 1 h 507"/>
                <a:gd name="T4" fmla="*/ 0 w 172"/>
                <a:gd name="T5" fmla="*/ 1 h 507"/>
                <a:gd name="T6" fmla="*/ 1 w 172"/>
                <a:gd name="T7" fmla="*/ 1 h 507"/>
                <a:gd name="T8" fmla="*/ 1 w 172"/>
                <a:gd name="T9" fmla="*/ 1 h 507"/>
                <a:gd name="T10" fmla="*/ 1 w 172"/>
                <a:gd name="T11" fmla="*/ 1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507">
                  <a:moveTo>
                    <a:pt x="119" y="0"/>
                  </a:moveTo>
                  <a:lnTo>
                    <a:pt x="1" y="460"/>
                  </a:lnTo>
                  <a:lnTo>
                    <a:pt x="0" y="507"/>
                  </a:lnTo>
                  <a:lnTo>
                    <a:pt x="11" y="507"/>
                  </a:lnTo>
                  <a:lnTo>
                    <a:pt x="14" y="474"/>
                  </a:lnTo>
                  <a:lnTo>
                    <a:pt x="172" y="5"/>
                  </a:lnTo>
                </a:path>
              </a:pathLst>
            </a:custGeom>
            <a:solidFill>
              <a:srgbClr val="FFCC66"/>
            </a:solidFill>
            <a:ln w="0">
              <a:solidFill>
                <a:srgbClr val="000000"/>
              </a:solidFill>
              <a:prstDash val="solid"/>
              <a:round/>
              <a:headEnd/>
              <a:tailEnd/>
            </a:ln>
          </p:spPr>
          <p:txBody>
            <a:bodyPr/>
            <a:lstStyle/>
            <a:p>
              <a:endParaRPr lang="it-IT"/>
            </a:p>
          </p:txBody>
        </p:sp>
        <p:sp>
          <p:nvSpPr>
            <p:cNvPr id="14426" name="Freeform 12">
              <a:extLst>
                <a:ext uri="{FF2B5EF4-FFF2-40B4-BE49-F238E27FC236}">
                  <a16:creationId xmlns:a16="http://schemas.microsoft.com/office/drawing/2014/main" id="{F2AB9608-1330-4024-8B80-ABB5FC9A9C1A}"/>
                </a:ext>
              </a:extLst>
            </p:cNvPr>
            <p:cNvSpPr>
              <a:spLocks noChangeAspect="1"/>
            </p:cNvSpPr>
            <p:nvPr/>
          </p:nvSpPr>
          <p:spPr bwMode="auto">
            <a:xfrm>
              <a:off x="4983" y="2597"/>
              <a:ext cx="145" cy="360"/>
            </a:xfrm>
            <a:custGeom>
              <a:avLst/>
              <a:gdLst>
                <a:gd name="T0" fmla="*/ 1 w 201"/>
                <a:gd name="T1" fmla="*/ 0 h 501"/>
                <a:gd name="T2" fmla="*/ 1 w 201"/>
                <a:gd name="T3" fmla="*/ 1 h 501"/>
                <a:gd name="T4" fmla="*/ 1 w 201"/>
                <a:gd name="T5" fmla="*/ 1 h 501"/>
                <a:gd name="T6" fmla="*/ 1 w 201"/>
                <a:gd name="T7" fmla="*/ 1 h 501"/>
                <a:gd name="T8" fmla="*/ 1 w 201"/>
                <a:gd name="T9" fmla="*/ 1 h 501"/>
                <a:gd name="T10" fmla="*/ 0 w 201"/>
                <a:gd name="T11" fmla="*/ 0 h 5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 h="501">
                  <a:moveTo>
                    <a:pt x="43" y="0"/>
                  </a:moveTo>
                  <a:lnTo>
                    <a:pt x="201" y="445"/>
                  </a:lnTo>
                  <a:lnTo>
                    <a:pt x="201" y="501"/>
                  </a:lnTo>
                  <a:lnTo>
                    <a:pt x="192" y="501"/>
                  </a:lnTo>
                  <a:lnTo>
                    <a:pt x="188" y="459"/>
                  </a:lnTo>
                  <a:lnTo>
                    <a:pt x="0" y="0"/>
                  </a:lnTo>
                </a:path>
              </a:pathLst>
            </a:custGeom>
            <a:solidFill>
              <a:srgbClr val="FFCC66"/>
            </a:solidFill>
            <a:ln w="0">
              <a:solidFill>
                <a:srgbClr val="000000"/>
              </a:solidFill>
              <a:prstDash val="solid"/>
              <a:round/>
              <a:headEnd/>
              <a:tailEnd/>
            </a:ln>
          </p:spPr>
          <p:txBody>
            <a:bodyPr/>
            <a:lstStyle/>
            <a:p>
              <a:endParaRPr lang="it-IT"/>
            </a:p>
          </p:txBody>
        </p:sp>
        <p:sp>
          <p:nvSpPr>
            <p:cNvPr id="14427" name="Freeform 13">
              <a:extLst>
                <a:ext uri="{FF2B5EF4-FFF2-40B4-BE49-F238E27FC236}">
                  <a16:creationId xmlns:a16="http://schemas.microsoft.com/office/drawing/2014/main" id="{BE7D207A-C365-4295-8BB5-CE25D7DFB107}"/>
                </a:ext>
              </a:extLst>
            </p:cNvPr>
            <p:cNvSpPr>
              <a:spLocks noChangeAspect="1"/>
            </p:cNvSpPr>
            <p:nvPr/>
          </p:nvSpPr>
          <p:spPr bwMode="auto">
            <a:xfrm>
              <a:off x="4936" y="2611"/>
              <a:ext cx="49" cy="268"/>
            </a:xfrm>
            <a:custGeom>
              <a:avLst/>
              <a:gdLst>
                <a:gd name="T0" fmla="*/ 1 w 69"/>
                <a:gd name="T1" fmla="*/ 1 h 375"/>
                <a:gd name="T2" fmla="*/ 0 w 69"/>
                <a:gd name="T3" fmla="*/ 1 h 375"/>
                <a:gd name="T4" fmla="*/ 1 w 69"/>
                <a:gd name="T5" fmla="*/ 1 h 375"/>
                <a:gd name="T6" fmla="*/ 1 w 69"/>
                <a:gd name="T7" fmla="*/ 1 h 375"/>
                <a:gd name="T8" fmla="*/ 1 w 69"/>
                <a:gd name="T9" fmla="*/ 0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75">
                  <a:moveTo>
                    <a:pt x="5" y="122"/>
                  </a:moveTo>
                  <a:lnTo>
                    <a:pt x="0" y="375"/>
                  </a:lnTo>
                  <a:lnTo>
                    <a:pt x="11" y="370"/>
                  </a:lnTo>
                  <a:lnTo>
                    <a:pt x="24" y="313"/>
                  </a:lnTo>
                  <a:lnTo>
                    <a:pt x="69" y="0"/>
                  </a:lnTo>
                </a:path>
              </a:pathLst>
            </a:custGeom>
            <a:solidFill>
              <a:srgbClr val="FFCC66"/>
            </a:solidFill>
            <a:ln w="0">
              <a:solidFill>
                <a:srgbClr val="000000"/>
              </a:solidFill>
              <a:prstDash val="solid"/>
              <a:round/>
              <a:headEnd/>
              <a:tailEnd/>
            </a:ln>
          </p:spPr>
          <p:txBody>
            <a:bodyPr/>
            <a:lstStyle/>
            <a:p>
              <a:endParaRPr lang="it-IT"/>
            </a:p>
          </p:txBody>
        </p:sp>
        <p:sp>
          <p:nvSpPr>
            <p:cNvPr id="14428" name="Freeform 14">
              <a:extLst>
                <a:ext uri="{FF2B5EF4-FFF2-40B4-BE49-F238E27FC236}">
                  <a16:creationId xmlns:a16="http://schemas.microsoft.com/office/drawing/2014/main" id="{825FB370-65A3-4BE1-96D5-5CA1533060C8}"/>
                </a:ext>
              </a:extLst>
            </p:cNvPr>
            <p:cNvSpPr>
              <a:spLocks noChangeAspect="1"/>
            </p:cNvSpPr>
            <p:nvPr/>
          </p:nvSpPr>
          <p:spPr bwMode="auto">
            <a:xfrm>
              <a:off x="4954" y="2547"/>
              <a:ext cx="35" cy="19"/>
            </a:xfrm>
            <a:custGeom>
              <a:avLst/>
              <a:gdLst>
                <a:gd name="T0" fmla="*/ 0 w 48"/>
                <a:gd name="T1" fmla="*/ 2 h 25"/>
                <a:gd name="T2" fmla="*/ 0 w 48"/>
                <a:gd name="T3" fmla="*/ 2 h 25"/>
                <a:gd name="T4" fmla="*/ 1 w 48"/>
                <a:gd name="T5" fmla="*/ 2 h 25"/>
                <a:gd name="T6" fmla="*/ 1 w 48"/>
                <a:gd name="T7" fmla="*/ 0 h 25"/>
                <a:gd name="T8" fmla="*/ 1 w 48"/>
                <a:gd name="T9" fmla="*/ 0 h 25"/>
                <a:gd name="T10" fmla="*/ 1 w 48"/>
                <a:gd name="T11" fmla="*/ 2 h 25"/>
                <a:gd name="T12" fmla="*/ 1 w 48"/>
                <a:gd name="T13" fmla="*/ 2 h 25"/>
                <a:gd name="T14" fmla="*/ 1 w 48"/>
                <a:gd name="T15" fmla="*/ 2 h 25"/>
                <a:gd name="T16" fmla="*/ 0 w 48"/>
                <a:gd name="T17" fmla="*/ 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5">
                  <a:moveTo>
                    <a:pt x="0" y="25"/>
                  </a:moveTo>
                  <a:lnTo>
                    <a:pt x="0" y="17"/>
                  </a:lnTo>
                  <a:lnTo>
                    <a:pt x="10" y="17"/>
                  </a:lnTo>
                  <a:lnTo>
                    <a:pt x="10" y="0"/>
                  </a:lnTo>
                  <a:lnTo>
                    <a:pt x="35" y="0"/>
                  </a:lnTo>
                  <a:lnTo>
                    <a:pt x="35" y="16"/>
                  </a:lnTo>
                  <a:lnTo>
                    <a:pt x="47" y="16"/>
                  </a:lnTo>
                  <a:lnTo>
                    <a:pt x="48" y="25"/>
                  </a:lnTo>
                  <a:lnTo>
                    <a:pt x="0" y="25"/>
                  </a:lnTo>
                  <a:close/>
                </a:path>
              </a:pathLst>
            </a:custGeom>
            <a:solidFill>
              <a:srgbClr val="CCCC00"/>
            </a:solidFill>
            <a:ln w="0">
              <a:solidFill>
                <a:srgbClr val="000000"/>
              </a:solidFill>
              <a:prstDash val="solid"/>
              <a:round/>
              <a:headEnd/>
              <a:tailEnd/>
            </a:ln>
          </p:spPr>
          <p:txBody>
            <a:bodyPr/>
            <a:lstStyle/>
            <a:p>
              <a:endParaRPr lang="it-IT"/>
            </a:p>
          </p:txBody>
        </p:sp>
        <p:sp>
          <p:nvSpPr>
            <p:cNvPr id="14429" name="Line 15">
              <a:extLst>
                <a:ext uri="{FF2B5EF4-FFF2-40B4-BE49-F238E27FC236}">
                  <a16:creationId xmlns:a16="http://schemas.microsoft.com/office/drawing/2014/main" id="{EF6E117C-EE64-4848-BF73-5797802AF553}"/>
                </a:ext>
              </a:extLst>
            </p:cNvPr>
            <p:cNvSpPr>
              <a:spLocks noChangeAspect="1" noChangeShapeType="1"/>
            </p:cNvSpPr>
            <p:nvPr/>
          </p:nvSpPr>
          <p:spPr bwMode="auto">
            <a:xfrm>
              <a:off x="4969" y="2531"/>
              <a:ext cx="2" cy="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430" name="Line 16">
              <a:extLst>
                <a:ext uri="{FF2B5EF4-FFF2-40B4-BE49-F238E27FC236}">
                  <a16:creationId xmlns:a16="http://schemas.microsoft.com/office/drawing/2014/main" id="{36386998-7182-4BAD-8575-FB0A1FB590C6}"/>
                </a:ext>
              </a:extLst>
            </p:cNvPr>
            <p:cNvSpPr>
              <a:spLocks noChangeAspect="1" noChangeShapeType="1"/>
            </p:cNvSpPr>
            <p:nvPr/>
          </p:nvSpPr>
          <p:spPr bwMode="auto">
            <a:xfrm flipH="1">
              <a:off x="4976" y="2599"/>
              <a:ext cx="2" cy="277"/>
            </a:xfrm>
            <a:prstGeom prst="line">
              <a:avLst/>
            </a:prstGeom>
            <a:noFill/>
            <a:ln w="0">
              <a:solidFill>
                <a:srgbClr val="FF66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431" name="Freeform 19">
              <a:extLst>
                <a:ext uri="{FF2B5EF4-FFF2-40B4-BE49-F238E27FC236}">
                  <a16:creationId xmlns:a16="http://schemas.microsoft.com/office/drawing/2014/main" id="{D7F32093-4389-44B1-92DF-9C4F56975C6F}"/>
                </a:ext>
              </a:extLst>
            </p:cNvPr>
            <p:cNvSpPr>
              <a:spLocks noChangeAspect="1"/>
            </p:cNvSpPr>
            <p:nvPr/>
          </p:nvSpPr>
          <p:spPr bwMode="auto">
            <a:xfrm>
              <a:off x="4969" y="2862"/>
              <a:ext cx="19" cy="38"/>
            </a:xfrm>
            <a:custGeom>
              <a:avLst/>
              <a:gdLst>
                <a:gd name="T0" fmla="*/ 0 w 26"/>
                <a:gd name="T1" fmla="*/ 0 h 53"/>
                <a:gd name="T2" fmla="*/ 1 w 26"/>
                <a:gd name="T3" fmla="*/ 0 h 53"/>
                <a:gd name="T4" fmla="*/ 1 w 26"/>
                <a:gd name="T5" fmla="*/ 1 h 53"/>
                <a:gd name="T6" fmla="*/ 1 w 26"/>
                <a:gd name="T7" fmla="*/ 1 h 53"/>
                <a:gd name="T8" fmla="*/ 0 w 26"/>
                <a:gd name="T9" fmla="*/ 1 h 53"/>
                <a:gd name="T10" fmla="*/ 0 w 26"/>
                <a:gd name="T11" fmla="*/ 0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53">
                  <a:moveTo>
                    <a:pt x="0" y="0"/>
                  </a:moveTo>
                  <a:lnTo>
                    <a:pt x="26" y="0"/>
                  </a:lnTo>
                  <a:lnTo>
                    <a:pt x="26" y="39"/>
                  </a:lnTo>
                  <a:lnTo>
                    <a:pt x="15" y="53"/>
                  </a:lnTo>
                  <a:lnTo>
                    <a:pt x="0" y="39"/>
                  </a:lnTo>
                  <a:lnTo>
                    <a:pt x="0" y="0"/>
                  </a:lnTo>
                  <a:close/>
                </a:path>
              </a:pathLst>
            </a:custGeom>
            <a:solidFill>
              <a:srgbClr val="FF66FF"/>
            </a:solidFill>
            <a:ln w="0">
              <a:solidFill>
                <a:srgbClr val="000000"/>
              </a:solidFill>
              <a:prstDash val="solid"/>
              <a:round/>
              <a:headEnd/>
              <a:tailEnd/>
            </a:ln>
          </p:spPr>
          <p:txBody>
            <a:bodyPr/>
            <a:lstStyle/>
            <a:p>
              <a:endParaRPr lang="it-IT"/>
            </a:p>
          </p:txBody>
        </p:sp>
      </p:grpSp>
      <p:grpSp>
        <p:nvGrpSpPr>
          <p:cNvPr id="14347" name="Group 109">
            <a:extLst>
              <a:ext uri="{FF2B5EF4-FFF2-40B4-BE49-F238E27FC236}">
                <a16:creationId xmlns:a16="http://schemas.microsoft.com/office/drawing/2014/main" id="{8B0EDA7C-24C8-4CD7-9E3C-B3D40FCA17D7}"/>
              </a:ext>
            </a:extLst>
          </p:cNvPr>
          <p:cNvGrpSpPr>
            <a:grpSpLocks/>
          </p:cNvGrpSpPr>
          <p:nvPr/>
        </p:nvGrpSpPr>
        <p:grpSpPr bwMode="auto">
          <a:xfrm>
            <a:off x="1576388" y="3640138"/>
            <a:ext cx="254000" cy="774700"/>
            <a:chOff x="2802" y="1608"/>
            <a:chExt cx="160" cy="488"/>
          </a:xfrm>
        </p:grpSpPr>
        <p:sp>
          <p:nvSpPr>
            <p:cNvPr id="14400" name="Freeform 110">
              <a:extLst>
                <a:ext uri="{FF2B5EF4-FFF2-40B4-BE49-F238E27FC236}">
                  <a16:creationId xmlns:a16="http://schemas.microsoft.com/office/drawing/2014/main" id="{F2E18599-8A7D-4EC2-8B4E-D65D6F86EC55}"/>
                </a:ext>
              </a:extLst>
            </p:cNvPr>
            <p:cNvSpPr>
              <a:spLocks noChangeAspect="1"/>
            </p:cNvSpPr>
            <p:nvPr/>
          </p:nvSpPr>
          <p:spPr bwMode="auto">
            <a:xfrm>
              <a:off x="2810" y="1742"/>
              <a:ext cx="48" cy="350"/>
            </a:xfrm>
            <a:custGeom>
              <a:avLst/>
              <a:gdLst>
                <a:gd name="T0" fmla="*/ 332310 w 33"/>
                <a:gd name="T1" fmla="*/ 25192960 h 244"/>
                <a:gd name="T2" fmla="*/ 483360 w 33"/>
                <a:gd name="T3" fmla="*/ 23209491 h 244"/>
                <a:gd name="T4" fmla="*/ 0 w 33"/>
                <a:gd name="T5" fmla="*/ 21050724 h 244"/>
                <a:gd name="T6" fmla="*/ 1293539 w 33"/>
                <a:gd name="T7" fmla="*/ 18924849 h 244"/>
                <a:gd name="T8" fmla="*/ 1730631 w 33"/>
                <a:gd name="T9" fmla="*/ 15719026 h 244"/>
                <a:gd name="T10" fmla="*/ 1022646 w 33"/>
                <a:gd name="T11" fmla="*/ 13387345 h 244"/>
                <a:gd name="T12" fmla="*/ 1022646 w 33"/>
                <a:gd name="T13" fmla="*/ 2429334 h 244"/>
                <a:gd name="T14" fmla="*/ 4862004 w 33"/>
                <a:gd name="T15" fmla="*/ 0 h 244"/>
                <a:gd name="T16" fmla="*/ 5325818 w 33"/>
                <a:gd name="T17" fmla="*/ 13036834 h 244"/>
                <a:gd name="T18" fmla="*/ 5325818 w 33"/>
                <a:gd name="T19" fmla="*/ 15213033 h 244"/>
                <a:gd name="T20" fmla="*/ 4640116 w 33"/>
                <a:gd name="T21" fmla="*/ 19203159 h 244"/>
                <a:gd name="T22" fmla="*/ 4191599 w 33"/>
                <a:gd name="T23" fmla="*/ 20699288 h 244"/>
                <a:gd name="T24" fmla="*/ 1881511 w 33"/>
                <a:gd name="T25" fmla="*/ 24226583 h 244"/>
                <a:gd name="T26" fmla="*/ 332310 w 33"/>
                <a:gd name="T27" fmla="*/ 2519296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44">
                  <a:moveTo>
                    <a:pt x="2" y="244"/>
                  </a:moveTo>
                  <a:cubicBezTo>
                    <a:pt x="1" y="239"/>
                    <a:pt x="3" y="232"/>
                    <a:pt x="3" y="225"/>
                  </a:cubicBezTo>
                  <a:lnTo>
                    <a:pt x="0" y="204"/>
                  </a:lnTo>
                  <a:lnTo>
                    <a:pt x="8" y="183"/>
                  </a:lnTo>
                  <a:lnTo>
                    <a:pt x="11" y="153"/>
                  </a:lnTo>
                  <a:lnTo>
                    <a:pt x="6" y="130"/>
                  </a:lnTo>
                  <a:lnTo>
                    <a:pt x="6" y="24"/>
                  </a:lnTo>
                  <a:lnTo>
                    <a:pt x="30" y="0"/>
                  </a:lnTo>
                  <a:lnTo>
                    <a:pt x="33" y="126"/>
                  </a:lnTo>
                  <a:lnTo>
                    <a:pt x="33" y="147"/>
                  </a:lnTo>
                  <a:lnTo>
                    <a:pt x="29" y="186"/>
                  </a:lnTo>
                  <a:lnTo>
                    <a:pt x="26" y="201"/>
                  </a:lnTo>
                  <a:cubicBezTo>
                    <a:pt x="24" y="219"/>
                    <a:pt x="29" y="232"/>
                    <a:pt x="12" y="235"/>
                  </a:cubicBezTo>
                  <a:cubicBezTo>
                    <a:pt x="10" y="238"/>
                    <a:pt x="6" y="244"/>
                    <a:pt x="2" y="244"/>
                  </a:cubicBezTo>
                  <a:close/>
                </a:path>
              </a:pathLst>
            </a:custGeom>
            <a:gradFill rotWithShape="0">
              <a:gsLst>
                <a:gs pos="0">
                  <a:srgbClr val="CC9900"/>
                </a:gs>
                <a:gs pos="100000">
                  <a:srgbClr val="CC99FF"/>
                </a:gs>
              </a:gsLst>
              <a:lin ang="540000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401" name="Freeform 111">
              <a:extLst>
                <a:ext uri="{FF2B5EF4-FFF2-40B4-BE49-F238E27FC236}">
                  <a16:creationId xmlns:a16="http://schemas.microsoft.com/office/drawing/2014/main" id="{E076470C-395A-4651-8CDB-8A4C7CC549A5}"/>
                </a:ext>
              </a:extLst>
            </p:cNvPr>
            <p:cNvSpPr>
              <a:spLocks noChangeAspect="1"/>
            </p:cNvSpPr>
            <p:nvPr/>
          </p:nvSpPr>
          <p:spPr bwMode="auto">
            <a:xfrm>
              <a:off x="2845" y="1724"/>
              <a:ext cx="106" cy="352"/>
            </a:xfrm>
            <a:custGeom>
              <a:avLst/>
              <a:gdLst>
                <a:gd name="T0" fmla="*/ 0 w 74"/>
                <a:gd name="T1" fmla="*/ 28754055 h 244"/>
                <a:gd name="T2" fmla="*/ 640060 w 74"/>
                <a:gd name="T3" fmla="*/ 25981665 h 244"/>
                <a:gd name="T4" fmla="*/ 640060 w 74"/>
                <a:gd name="T5" fmla="*/ 21641378 h 244"/>
                <a:gd name="T6" fmla="*/ 1104302 w 74"/>
                <a:gd name="T7" fmla="*/ 18402348 h 244"/>
                <a:gd name="T8" fmla="*/ 916843 w 74"/>
                <a:gd name="T9" fmla="*/ 11258130 h 244"/>
                <a:gd name="T10" fmla="*/ 770928 w 74"/>
                <a:gd name="T11" fmla="*/ 1489129 h 244"/>
                <a:gd name="T12" fmla="*/ 3245714 w 74"/>
                <a:gd name="T13" fmla="*/ 0 h 244"/>
                <a:gd name="T14" fmla="*/ 7317767 w 74"/>
                <a:gd name="T15" fmla="*/ 1489129 h 244"/>
                <a:gd name="T16" fmla="*/ 7118780 w 74"/>
                <a:gd name="T17" fmla="*/ 16291969 h 244"/>
                <a:gd name="T18" fmla="*/ 7317767 w 74"/>
                <a:gd name="T19" fmla="*/ 22295213 h 244"/>
                <a:gd name="T20" fmla="*/ 5529242 w 74"/>
                <a:gd name="T21" fmla="*/ 26360684 h 244"/>
                <a:gd name="T22" fmla="*/ 3469423 w 74"/>
                <a:gd name="T23" fmla="*/ 28532172 h 244"/>
                <a:gd name="T24" fmla="*/ 1403048 w 74"/>
                <a:gd name="T25" fmla="*/ 29456503 h 244"/>
                <a:gd name="T26" fmla="*/ 640060 w 74"/>
                <a:gd name="T27" fmla="*/ 29712144 h 244"/>
                <a:gd name="T28" fmla="*/ 0 w 74"/>
                <a:gd name="T29" fmla="*/ 28754055 h 2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 h="244">
                  <a:moveTo>
                    <a:pt x="0" y="232"/>
                  </a:moveTo>
                  <a:lnTo>
                    <a:pt x="6" y="210"/>
                  </a:lnTo>
                  <a:lnTo>
                    <a:pt x="6" y="175"/>
                  </a:lnTo>
                  <a:lnTo>
                    <a:pt x="11" y="148"/>
                  </a:lnTo>
                  <a:lnTo>
                    <a:pt x="9" y="91"/>
                  </a:lnTo>
                  <a:lnTo>
                    <a:pt x="8" y="12"/>
                  </a:lnTo>
                  <a:lnTo>
                    <a:pt x="33" y="0"/>
                  </a:lnTo>
                  <a:lnTo>
                    <a:pt x="74" y="12"/>
                  </a:lnTo>
                  <a:lnTo>
                    <a:pt x="72" y="132"/>
                  </a:lnTo>
                  <a:lnTo>
                    <a:pt x="74" y="180"/>
                  </a:lnTo>
                  <a:cubicBezTo>
                    <a:pt x="71" y="194"/>
                    <a:pt x="70" y="210"/>
                    <a:pt x="56" y="213"/>
                  </a:cubicBezTo>
                  <a:cubicBezTo>
                    <a:pt x="37" y="227"/>
                    <a:pt x="43" y="220"/>
                    <a:pt x="35" y="231"/>
                  </a:cubicBezTo>
                  <a:cubicBezTo>
                    <a:pt x="31" y="244"/>
                    <a:pt x="28" y="240"/>
                    <a:pt x="14" y="238"/>
                  </a:cubicBezTo>
                  <a:cubicBezTo>
                    <a:pt x="7" y="240"/>
                    <a:pt x="10" y="240"/>
                    <a:pt x="6" y="240"/>
                  </a:cubicBezTo>
                  <a:lnTo>
                    <a:pt x="0" y="232"/>
                  </a:lnTo>
                  <a:close/>
                </a:path>
              </a:pathLst>
            </a:custGeom>
            <a:gradFill rotWithShape="0">
              <a:gsLst>
                <a:gs pos="0">
                  <a:srgbClr val="CC9900"/>
                </a:gs>
                <a:gs pos="100000">
                  <a:srgbClr val="CC99FF"/>
                </a:gs>
              </a:gsLst>
              <a:lin ang="540000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402" name="Freeform 112">
              <a:extLst>
                <a:ext uri="{FF2B5EF4-FFF2-40B4-BE49-F238E27FC236}">
                  <a16:creationId xmlns:a16="http://schemas.microsoft.com/office/drawing/2014/main" id="{4D047C80-A452-4B5C-AEDE-29DED7561AA8}"/>
                </a:ext>
              </a:extLst>
            </p:cNvPr>
            <p:cNvSpPr>
              <a:spLocks noChangeAspect="1"/>
            </p:cNvSpPr>
            <p:nvPr/>
          </p:nvSpPr>
          <p:spPr bwMode="auto">
            <a:xfrm>
              <a:off x="2846" y="1608"/>
              <a:ext cx="92" cy="78"/>
            </a:xfrm>
            <a:custGeom>
              <a:avLst/>
              <a:gdLst>
                <a:gd name="T0" fmla="*/ 46 w 93"/>
                <a:gd name="T1" fmla="*/ 0 h 78"/>
                <a:gd name="T2" fmla="*/ 0 w 93"/>
                <a:gd name="T3" fmla="*/ 78 h 78"/>
                <a:gd name="T4" fmla="*/ 61 w 93"/>
                <a:gd name="T5" fmla="*/ 78 h 78"/>
                <a:gd name="T6" fmla="*/ 46 w 93"/>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78">
                  <a:moveTo>
                    <a:pt x="46" y="0"/>
                  </a:moveTo>
                  <a:lnTo>
                    <a:pt x="0" y="78"/>
                  </a:lnTo>
                  <a:lnTo>
                    <a:pt x="93" y="78"/>
                  </a:lnTo>
                  <a:lnTo>
                    <a:pt x="46" y="0"/>
                  </a:lnTo>
                  <a:close/>
                </a:path>
              </a:pathLst>
            </a:custGeom>
            <a:solidFill>
              <a:srgbClr val="FF3399"/>
            </a:solidFill>
            <a:ln w="12700">
              <a:solidFill>
                <a:srgbClr val="FFFF00"/>
              </a:solidFill>
              <a:prstDash val="solid"/>
              <a:round/>
              <a:headEnd/>
              <a:tailEnd/>
            </a:ln>
          </p:spPr>
          <p:txBody>
            <a:bodyPr/>
            <a:lstStyle/>
            <a:p>
              <a:endParaRPr lang="it-IT"/>
            </a:p>
          </p:txBody>
        </p:sp>
        <p:sp>
          <p:nvSpPr>
            <p:cNvPr id="14403" name="Freeform 113">
              <a:extLst>
                <a:ext uri="{FF2B5EF4-FFF2-40B4-BE49-F238E27FC236}">
                  <a16:creationId xmlns:a16="http://schemas.microsoft.com/office/drawing/2014/main" id="{0183F086-F695-41C3-BEEB-341411CC1DD3}"/>
                </a:ext>
              </a:extLst>
            </p:cNvPr>
            <p:cNvSpPr>
              <a:spLocks noChangeAspect="1"/>
            </p:cNvSpPr>
            <p:nvPr/>
          </p:nvSpPr>
          <p:spPr bwMode="auto">
            <a:xfrm>
              <a:off x="2802" y="1700"/>
              <a:ext cx="159" cy="65"/>
            </a:xfrm>
            <a:custGeom>
              <a:avLst/>
              <a:gdLst>
                <a:gd name="T0" fmla="*/ 0 w 223"/>
                <a:gd name="T1" fmla="*/ 1 h 91"/>
                <a:gd name="T2" fmla="*/ 1 w 223"/>
                <a:gd name="T3" fmla="*/ 1 h 91"/>
                <a:gd name="T4" fmla="*/ 1 w 223"/>
                <a:gd name="T5" fmla="*/ 0 h 91"/>
                <a:gd name="T6" fmla="*/ 1 w 223"/>
                <a:gd name="T7" fmla="*/ 1 h 91"/>
                <a:gd name="T8" fmla="*/ 1 w 223"/>
                <a:gd name="T9" fmla="*/ 1 h 91"/>
                <a:gd name="T10" fmla="*/ 1 w 223"/>
                <a:gd name="T11" fmla="*/ 1 h 91"/>
                <a:gd name="T12" fmla="*/ 1 w 223"/>
                <a:gd name="T13" fmla="*/ 1 h 91"/>
                <a:gd name="T14" fmla="*/ 1 w 223"/>
                <a:gd name="T15" fmla="*/ 1 h 91"/>
                <a:gd name="T16" fmla="*/ 0 w 223"/>
                <a:gd name="T17" fmla="*/ 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3" h="91">
                  <a:moveTo>
                    <a:pt x="0" y="86"/>
                  </a:moveTo>
                  <a:lnTo>
                    <a:pt x="72" y="14"/>
                  </a:lnTo>
                  <a:lnTo>
                    <a:pt x="129" y="0"/>
                  </a:lnTo>
                  <a:lnTo>
                    <a:pt x="223" y="43"/>
                  </a:lnTo>
                  <a:lnTo>
                    <a:pt x="206" y="62"/>
                  </a:lnTo>
                  <a:lnTo>
                    <a:pt x="120" y="37"/>
                  </a:lnTo>
                  <a:lnTo>
                    <a:pt x="77" y="51"/>
                  </a:lnTo>
                  <a:lnTo>
                    <a:pt x="29" y="91"/>
                  </a:lnTo>
                  <a:lnTo>
                    <a:pt x="0" y="86"/>
                  </a:lnTo>
                </a:path>
              </a:pathLst>
            </a:custGeom>
            <a:solidFill>
              <a:srgbClr val="CC6600"/>
            </a:solidFill>
            <a:ln w="0">
              <a:solidFill>
                <a:srgbClr val="000000"/>
              </a:solidFill>
              <a:prstDash val="solid"/>
              <a:round/>
              <a:headEnd/>
              <a:tailEnd/>
            </a:ln>
          </p:spPr>
          <p:txBody>
            <a:bodyPr/>
            <a:lstStyle/>
            <a:p>
              <a:endParaRPr lang="it-IT"/>
            </a:p>
          </p:txBody>
        </p:sp>
        <p:sp>
          <p:nvSpPr>
            <p:cNvPr id="14404" name="Freeform 114">
              <a:extLst>
                <a:ext uri="{FF2B5EF4-FFF2-40B4-BE49-F238E27FC236}">
                  <a16:creationId xmlns:a16="http://schemas.microsoft.com/office/drawing/2014/main" id="{B23361AB-D857-49B8-938C-F5F8F9FAFDDC}"/>
                </a:ext>
              </a:extLst>
            </p:cNvPr>
            <p:cNvSpPr>
              <a:spLocks noChangeAspect="1"/>
            </p:cNvSpPr>
            <p:nvPr/>
          </p:nvSpPr>
          <p:spPr bwMode="auto">
            <a:xfrm>
              <a:off x="2814" y="1921"/>
              <a:ext cx="148" cy="36"/>
            </a:xfrm>
            <a:custGeom>
              <a:avLst/>
              <a:gdLst>
                <a:gd name="T0" fmla="*/ 0 w 207"/>
                <a:gd name="T1" fmla="*/ 1 h 50"/>
                <a:gd name="T2" fmla="*/ 1 w 207"/>
                <a:gd name="T3" fmla="*/ 0 h 50"/>
                <a:gd name="T4" fmla="*/ 1 w 207"/>
                <a:gd name="T5" fmla="*/ 1 h 50"/>
                <a:gd name="T6" fmla="*/ 1 w 207"/>
                <a:gd name="T7" fmla="*/ 1 h 50"/>
                <a:gd name="T8" fmla="*/ 1 w 207"/>
                <a:gd name="T9" fmla="*/ 1 h 50"/>
                <a:gd name="T10" fmla="*/ 1 w 207"/>
                <a:gd name="T11" fmla="*/ 1 h 50"/>
                <a:gd name="T12" fmla="*/ 0 w 207"/>
                <a:gd name="T13" fmla="*/ 1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50">
                  <a:moveTo>
                    <a:pt x="0" y="24"/>
                  </a:moveTo>
                  <a:lnTo>
                    <a:pt x="63" y="0"/>
                  </a:lnTo>
                  <a:lnTo>
                    <a:pt x="207" y="5"/>
                  </a:lnTo>
                  <a:lnTo>
                    <a:pt x="207" y="31"/>
                  </a:lnTo>
                  <a:lnTo>
                    <a:pt x="68" y="20"/>
                  </a:lnTo>
                  <a:lnTo>
                    <a:pt x="1" y="50"/>
                  </a:lnTo>
                  <a:lnTo>
                    <a:pt x="0" y="24"/>
                  </a:lnTo>
                </a:path>
              </a:pathLst>
            </a:custGeom>
            <a:solidFill>
              <a:srgbClr val="CC6600"/>
            </a:solidFill>
            <a:ln w="0">
              <a:solidFill>
                <a:srgbClr val="000000"/>
              </a:solidFill>
              <a:prstDash val="solid"/>
              <a:round/>
              <a:headEnd/>
              <a:tailEnd/>
            </a:ln>
          </p:spPr>
          <p:txBody>
            <a:bodyPr/>
            <a:lstStyle/>
            <a:p>
              <a:endParaRPr lang="it-IT"/>
            </a:p>
          </p:txBody>
        </p:sp>
        <p:sp>
          <p:nvSpPr>
            <p:cNvPr id="14405" name="Line 115">
              <a:extLst>
                <a:ext uri="{FF2B5EF4-FFF2-40B4-BE49-F238E27FC236}">
                  <a16:creationId xmlns:a16="http://schemas.microsoft.com/office/drawing/2014/main" id="{50F64292-A913-436E-B54C-AA7C4626CCB6}"/>
                </a:ext>
              </a:extLst>
            </p:cNvPr>
            <p:cNvSpPr>
              <a:spLocks noChangeAspect="1" noChangeShapeType="1"/>
            </p:cNvSpPr>
            <p:nvPr/>
          </p:nvSpPr>
          <p:spPr bwMode="auto">
            <a:xfrm>
              <a:off x="2858" y="1736"/>
              <a:ext cx="0" cy="185"/>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406" name="Freeform 116">
              <a:extLst>
                <a:ext uri="{FF2B5EF4-FFF2-40B4-BE49-F238E27FC236}">
                  <a16:creationId xmlns:a16="http://schemas.microsoft.com/office/drawing/2014/main" id="{0E753C4E-7510-40EB-B3B5-CFF2D2784CA9}"/>
                </a:ext>
              </a:extLst>
            </p:cNvPr>
            <p:cNvSpPr>
              <a:spLocks noChangeAspect="1"/>
            </p:cNvSpPr>
            <p:nvPr/>
          </p:nvSpPr>
          <p:spPr bwMode="auto">
            <a:xfrm>
              <a:off x="2872" y="1744"/>
              <a:ext cx="49" cy="165"/>
            </a:xfrm>
            <a:custGeom>
              <a:avLst/>
              <a:gdLst>
                <a:gd name="T0" fmla="*/ 1 w 69"/>
                <a:gd name="T1" fmla="*/ 1 h 228"/>
                <a:gd name="T2" fmla="*/ 1 w 69"/>
                <a:gd name="T3" fmla="*/ 1 h 228"/>
                <a:gd name="T4" fmla="*/ 1 w 69"/>
                <a:gd name="T5" fmla="*/ 1 h 228"/>
                <a:gd name="T6" fmla="*/ 1 w 69"/>
                <a:gd name="T7" fmla="*/ 1 h 228"/>
                <a:gd name="T8" fmla="*/ 1 w 69"/>
                <a:gd name="T9" fmla="*/ 1 h 228"/>
                <a:gd name="T10" fmla="*/ 1 w 69"/>
                <a:gd name="T11" fmla="*/ 0 h 228"/>
                <a:gd name="T12" fmla="*/ 1 w 69"/>
                <a:gd name="T13" fmla="*/ 1 h 228"/>
                <a:gd name="T14" fmla="*/ 0 w 69"/>
                <a:gd name="T15" fmla="*/ 1 h 228"/>
                <a:gd name="T16" fmla="*/ 1 w 69"/>
                <a:gd name="T17" fmla="*/ 1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228">
                  <a:moveTo>
                    <a:pt x="2" y="228"/>
                  </a:moveTo>
                  <a:lnTo>
                    <a:pt x="69" y="228"/>
                  </a:lnTo>
                  <a:lnTo>
                    <a:pt x="69" y="23"/>
                  </a:lnTo>
                  <a:lnTo>
                    <a:pt x="59" y="13"/>
                  </a:lnTo>
                  <a:lnTo>
                    <a:pt x="49" y="3"/>
                  </a:lnTo>
                  <a:lnTo>
                    <a:pt x="38" y="0"/>
                  </a:lnTo>
                  <a:lnTo>
                    <a:pt x="14" y="3"/>
                  </a:lnTo>
                  <a:lnTo>
                    <a:pt x="0" y="15"/>
                  </a:lnTo>
                  <a:lnTo>
                    <a:pt x="2" y="228"/>
                  </a:lnTo>
                  <a:close/>
                </a:path>
              </a:pathLst>
            </a:custGeom>
            <a:gradFill rotWithShape="0">
              <a:gsLst>
                <a:gs pos="0">
                  <a:srgbClr val="410056"/>
                </a:gs>
                <a:gs pos="50000">
                  <a:srgbClr val="9900CC"/>
                </a:gs>
                <a:gs pos="100000">
                  <a:srgbClr val="410056"/>
                </a:gs>
              </a:gsLst>
              <a:lin ang="0" scaled="1"/>
            </a:gradFill>
            <a:ln w="0">
              <a:solidFill>
                <a:srgbClr val="000000"/>
              </a:solidFill>
              <a:prstDash val="solid"/>
              <a:round/>
              <a:headEnd/>
              <a:tailEnd/>
            </a:ln>
          </p:spPr>
          <p:txBody>
            <a:bodyPr/>
            <a:lstStyle/>
            <a:p>
              <a:endParaRPr lang="it-IT"/>
            </a:p>
          </p:txBody>
        </p:sp>
        <p:sp>
          <p:nvSpPr>
            <p:cNvPr id="14407" name="Freeform 117">
              <a:extLst>
                <a:ext uri="{FF2B5EF4-FFF2-40B4-BE49-F238E27FC236}">
                  <a16:creationId xmlns:a16="http://schemas.microsoft.com/office/drawing/2014/main" id="{19104940-5DB0-4E1C-A0AB-A299A16D170A}"/>
                </a:ext>
              </a:extLst>
            </p:cNvPr>
            <p:cNvSpPr>
              <a:spLocks noChangeAspect="1"/>
            </p:cNvSpPr>
            <p:nvPr/>
          </p:nvSpPr>
          <p:spPr bwMode="auto">
            <a:xfrm>
              <a:off x="2825" y="1764"/>
              <a:ext cx="22" cy="154"/>
            </a:xfrm>
            <a:custGeom>
              <a:avLst/>
              <a:gdLst>
                <a:gd name="T0" fmla="*/ 0 w 16"/>
                <a:gd name="T1" fmla="*/ 9246564 h 108"/>
                <a:gd name="T2" fmla="*/ 419757 w 16"/>
                <a:gd name="T3" fmla="*/ 8287674 h 108"/>
                <a:gd name="T4" fmla="*/ 419757 w 16"/>
                <a:gd name="T5" fmla="*/ 0 h 108"/>
                <a:gd name="T6" fmla="*/ 243427 w 16"/>
                <a:gd name="T7" fmla="*/ 0 h 108"/>
                <a:gd name="T8" fmla="*/ 61053 w 16"/>
                <a:gd name="T9" fmla="*/ 280367 h 108"/>
                <a:gd name="T10" fmla="*/ 0 w 16"/>
                <a:gd name="T11" fmla="*/ 682450 h 108"/>
                <a:gd name="T12" fmla="*/ 0 w 16"/>
                <a:gd name="T13" fmla="*/ 9246564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08">
                  <a:moveTo>
                    <a:pt x="0" y="108"/>
                  </a:moveTo>
                  <a:lnTo>
                    <a:pt x="16" y="97"/>
                  </a:lnTo>
                  <a:lnTo>
                    <a:pt x="16" y="0"/>
                  </a:lnTo>
                  <a:lnTo>
                    <a:pt x="9" y="0"/>
                  </a:lnTo>
                  <a:lnTo>
                    <a:pt x="2" y="3"/>
                  </a:lnTo>
                  <a:lnTo>
                    <a:pt x="0" y="8"/>
                  </a:lnTo>
                  <a:lnTo>
                    <a:pt x="0" y="108"/>
                  </a:lnTo>
                  <a:close/>
                </a:path>
              </a:pathLst>
            </a:custGeom>
            <a:gradFill rotWithShape="0">
              <a:gsLst>
                <a:gs pos="0">
                  <a:srgbClr val="410056"/>
                </a:gs>
                <a:gs pos="50000">
                  <a:srgbClr val="9900CC"/>
                </a:gs>
                <a:gs pos="100000">
                  <a:srgbClr val="410056"/>
                </a:gs>
              </a:gsLst>
              <a:lin ang="0" scaled="1"/>
            </a:gradFill>
            <a:ln w="0">
              <a:solidFill>
                <a:srgbClr val="000000"/>
              </a:solidFill>
              <a:prstDash val="solid"/>
              <a:round/>
              <a:headEnd/>
              <a:tailEnd/>
            </a:ln>
          </p:spPr>
          <p:txBody>
            <a:bodyPr/>
            <a:lstStyle/>
            <a:p>
              <a:endParaRPr lang="it-IT"/>
            </a:p>
          </p:txBody>
        </p:sp>
        <p:sp>
          <p:nvSpPr>
            <p:cNvPr id="14408" name="Freeform 118">
              <a:extLst>
                <a:ext uri="{FF2B5EF4-FFF2-40B4-BE49-F238E27FC236}">
                  <a16:creationId xmlns:a16="http://schemas.microsoft.com/office/drawing/2014/main" id="{87535200-2984-4DDF-BFFD-402F9A82A1B8}"/>
                </a:ext>
              </a:extLst>
            </p:cNvPr>
            <p:cNvSpPr>
              <a:spLocks noChangeAspect="1"/>
            </p:cNvSpPr>
            <p:nvPr/>
          </p:nvSpPr>
          <p:spPr bwMode="auto">
            <a:xfrm>
              <a:off x="2814" y="1954"/>
              <a:ext cx="8" cy="142"/>
            </a:xfrm>
            <a:custGeom>
              <a:avLst/>
              <a:gdLst>
                <a:gd name="T0" fmla="*/ 1 w 11"/>
                <a:gd name="T1" fmla="*/ 0 h 196"/>
                <a:gd name="T2" fmla="*/ 1 w 11"/>
                <a:gd name="T3" fmla="*/ 1 h 196"/>
                <a:gd name="T4" fmla="*/ 1 w 11"/>
                <a:gd name="T5" fmla="*/ 1 h 196"/>
                <a:gd name="T6" fmla="*/ 1 w 11"/>
                <a:gd name="T7" fmla="*/ 1 h 196"/>
                <a:gd name="T8" fmla="*/ 0 w 11"/>
                <a:gd name="T9" fmla="*/ 1 h 196"/>
                <a:gd name="T10" fmla="*/ 0 w 11"/>
                <a:gd name="T11" fmla="*/ 1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96">
                  <a:moveTo>
                    <a:pt x="6" y="0"/>
                  </a:moveTo>
                  <a:lnTo>
                    <a:pt x="11" y="62"/>
                  </a:lnTo>
                  <a:lnTo>
                    <a:pt x="4" y="77"/>
                  </a:lnTo>
                  <a:lnTo>
                    <a:pt x="1" y="96"/>
                  </a:lnTo>
                  <a:lnTo>
                    <a:pt x="0" y="109"/>
                  </a:lnTo>
                  <a:lnTo>
                    <a:pt x="0" y="196"/>
                  </a:lnTo>
                </a:path>
              </a:pathLst>
            </a:custGeom>
            <a:noFill/>
            <a:ln w="6350" cmpd="sng">
              <a:solidFill>
                <a:srgbClr val="CC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409" name="Freeform 119">
              <a:extLst>
                <a:ext uri="{FF2B5EF4-FFF2-40B4-BE49-F238E27FC236}">
                  <a16:creationId xmlns:a16="http://schemas.microsoft.com/office/drawing/2014/main" id="{2DAA2520-F70F-49EB-B3C7-B74C39B35806}"/>
                </a:ext>
              </a:extLst>
            </p:cNvPr>
            <p:cNvSpPr>
              <a:spLocks noChangeAspect="1"/>
            </p:cNvSpPr>
            <p:nvPr/>
          </p:nvSpPr>
          <p:spPr bwMode="auto">
            <a:xfrm>
              <a:off x="2846" y="1940"/>
              <a:ext cx="9" cy="134"/>
            </a:xfrm>
            <a:custGeom>
              <a:avLst/>
              <a:gdLst>
                <a:gd name="T0" fmla="*/ 1 w 13"/>
                <a:gd name="T1" fmla="*/ 0 h 187"/>
                <a:gd name="T2" fmla="*/ 1 w 13"/>
                <a:gd name="T3" fmla="*/ 1 h 187"/>
                <a:gd name="T4" fmla="*/ 1 w 13"/>
                <a:gd name="T5" fmla="*/ 1 h 187"/>
                <a:gd name="T6" fmla="*/ 1 w 13"/>
                <a:gd name="T7" fmla="*/ 1 h 187"/>
                <a:gd name="T8" fmla="*/ 0 w 13"/>
                <a:gd name="T9" fmla="*/ 1 h 187"/>
                <a:gd name="T10" fmla="*/ 1 w 13"/>
                <a:gd name="T11" fmla="*/ 1 h 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87">
                  <a:moveTo>
                    <a:pt x="10" y="0"/>
                  </a:moveTo>
                  <a:lnTo>
                    <a:pt x="13" y="70"/>
                  </a:lnTo>
                  <a:lnTo>
                    <a:pt x="8" y="89"/>
                  </a:lnTo>
                  <a:lnTo>
                    <a:pt x="4" y="113"/>
                  </a:lnTo>
                  <a:lnTo>
                    <a:pt x="0" y="132"/>
                  </a:lnTo>
                  <a:lnTo>
                    <a:pt x="4" y="187"/>
                  </a:lnTo>
                </a:path>
              </a:pathLst>
            </a:custGeom>
            <a:solidFill>
              <a:srgbClr val="CC6600"/>
            </a:solidFill>
            <a:ln w="6350" cmpd="sng">
              <a:solidFill>
                <a:srgbClr val="CC6600"/>
              </a:solidFill>
              <a:prstDash val="solid"/>
              <a:round/>
              <a:headEnd/>
              <a:tailEnd/>
            </a:ln>
          </p:spPr>
          <p:txBody>
            <a:bodyPr/>
            <a:lstStyle/>
            <a:p>
              <a:endParaRPr lang="it-IT"/>
            </a:p>
          </p:txBody>
        </p:sp>
        <p:sp>
          <p:nvSpPr>
            <p:cNvPr id="14410" name="Line 120">
              <a:extLst>
                <a:ext uri="{FF2B5EF4-FFF2-40B4-BE49-F238E27FC236}">
                  <a16:creationId xmlns:a16="http://schemas.microsoft.com/office/drawing/2014/main" id="{0E2E2E4A-5DA4-44DC-BAFB-FB0FA3D1F5B6}"/>
                </a:ext>
              </a:extLst>
            </p:cNvPr>
            <p:cNvSpPr>
              <a:spLocks noChangeAspect="1" noChangeShapeType="1"/>
            </p:cNvSpPr>
            <p:nvPr/>
          </p:nvSpPr>
          <p:spPr bwMode="auto">
            <a:xfrm>
              <a:off x="2948" y="1946"/>
              <a:ext cx="2" cy="49"/>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411" name="Oval 121">
              <a:extLst>
                <a:ext uri="{FF2B5EF4-FFF2-40B4-BE49-F238E27FC236}">
                  <a16:creationId xmlns:a16="http://schemas.microsoft.com/office/drawing/2014/main" id="{656D6DAC-2B46-489F-9043-257B204986BF}"/>
                </a:ext>
              </a:extLst>
            </p:cNvPr>
            <p:cNvSpPr>
              <a:spLocks noChangeAspect="1" noChangeArrowheads="1"/>
            </p:cNvSpPr>
            <p:nvPr/>
          </p:nvSpPr>
          <p:spPr bwMode="auto">
            <a:xfrm>
              <a:off x="2881" y="1964"/>
              <a:ext cx="40" cy="41"/>
            </a:xfrm>
            <a:prstGeom prst="ellipse">
              <a:avLst/>
            </a:prstGeom>
            <a:solidFill>
              <a:schemeClr val="tx1"/>
            </a:solidFill>
            <a:ln w="0">
              <a:solidFill>
                <a:srgbClr val="000000"/>
              </a:solidFill>
              <a:round/>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4412" name="Freeform 122">
              <a:extLst>
                <a:ext uri="{FF2B5EF4-FFF2-40B4-BE49-F238E27FC236}">
                  <a16:creationId xmlns:a16="http://schemas.microsoft.com/office/drawing/2014/main" id="{C0C20498-F618-46B0-A589-01A51CA162AA}"/>
                </a:ext>
              </a:extLst>
            </p:cNvPr>
            <p:cNvSpPr>
              <a:spLocks noChangeAspect="1"/>
            </p:cNvSpPr>
            <p:nvPr/>
          </p:nvSpPr>
          <p:spPr bwMode="auto">
            <a:xfrm>
              <a:off x="2881" y="1982"/>
              <a:ext cx="30" cy="18"/>
            </a:xfrm>
            <a:custGeom>
              <a:avLst/>
              <a:gdLst>
                <a:gd name="T0" fmla="*/ 0 w 43"/>
                <a:gd name="T1" fmla="*/ 0 h 28"/>
                <a:gd name="T2" fmla="*/ 1 w 43"/>
                <a:gd name="T3" fmla="*/ 1 h 28"/>
                <a:gd name="T4" fmla="*/ 1 w 43"/>
                <a:gd name="T5" fmla="*/ 1 h 28"/>
                <a:gd name="T6" fmla="*/ 0 60000 65536"/>
                <a:gd name="T7" fmla="*/ 0 60000 65536"/>
                <a:gd name="T8" fmla="*/ 0 60000 65536"/>
              </a:gdLst>
              <a:ahLst/>
              <a:cxnLst>
                <a:cxn ang="T6">
                  <a:pos x="T0" y="T1"/>
                </a:cxn>
                <a:cxn ang="T7">
                  <a:pos x="T2" y="T3"/>
                </a:cxn>
                <a:cxn ang="T8">
                  <a:pos x="T4" y="T5"/>
                </a:cxn>
              </a:cxnLst>
              <a:rect l="0" t="0" r="r" b="b"/>
              <a:pathLst>
                <a:path w="43" h="28">
                  <a:moveTo>
                    <a:pt x="0" y="0"/>
                  </a:moveTo>
                  <a:lnTo>
                    <a:pt x="27" y="4"/>
                  </a:lnTo>
                  <a:lnTo>
                    <a:pt x="43" y="28"/>
                  </a:lnTo>
                </a:path>
              </a:pathLst>
            </a:custGeom>
            <a:solidFill>
              <a:schemeClr val="tx1"/>
            </a:solidFill>
            <a:ln w="0">
              <a:solidFill>
                <a:srgbClr val="000000"/>
              </a:solidFill>
              <a:prstDash val="solid"/>
              <a:round/>
              <a:headEnd/>
              <a:tailEnd/>
            </a:ln>
          </p:spPr>
          <p:txBody>
            <a:bodyPr/>
            <a:lstStyle/>
            <a:p>
              <a:endParaRPr lang="it-IT"/>
            </a:p>
          </p:txBody>
        </p:sp>
        <p:sp>
          <p:nvSpPr>
            <p:cNvPr id="14413" name="Line 123">
              <a:extLst>
                <a:ext uri="{FF2B5EF4-FFF2-40B4-BE49-F238E27FC236}">
                  <a16:creationId xmlns:a16="http://schemas.microsoft.com/office/drawing/2014/main" id="{E87CF126-A2BE-4EC6-BB3C-C515AAF80996}"/>
                </a:ext>
              </a:extLst>
            </p:cNvPr>
            <p:cNvSpPr>
              <a:spLocks noChangeAspect="1" noChangeShapeType="1"/>
            </p:cNvSpPr>
            <p:nvPr/>
          </p:nvSpPr>
          <p:spPr bwMode="auto">
            <a:xfrm>
              <a:off x="2887" y="1620"/>
              <a:ext cx="1"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414" name="Line 124">
              <a:extLst>
                <a:ext uri="{FF2B5EF4-FFF2-40B4-BE49-F238E27FC236}">
                  <a16:creationId xmlns:a16="http://schemas.microsoft.com/office/drawing/2014/main" id="{4BE4D1CA-CE27-4238-8D09-0F3BFB065EFC}"/>
                </a:ext>
              </a:extLst>
            </p:cNvPr>
            <p:cNvSpPr>
              <a:spLocks noChangeAspect="1" noChangeShapeType="1"/>
            </p:cNvSpPr>
            <p:nvPr/>
          </p:nvSpPr>
          <p:spPr bwMode="auto">
            <a:xfrm>
              <a:off x="2866" y="1653"/>
              <a:ext cx="42" cy="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415" name="Line 125">
              <a:extLst>
                <a:ext uri="{FF2B5EF4-FFF2-40B4-BE49-F238E27FC236}">
                  <a16:creationId xmlns:a16="http://schemas.microsoft.com/office/drawing/2014/main" id="{953F2B5A-8A0D-4FD5-B62E-6DD72317926B}"/>
                </a:ext>
              </a:extLst>
            </p:cNvPr>
            <p:cNvSpPr>
              <a:spLocks noChangeAspect="1" noChangeShapeType="1"/>
            </p:cNvSpPr>
            <p:nvPr/>
          </p:nvSpPr>
          <p:spPr bwMode="auto">
            <a:xfrm>
              <a:off x="2880" y="1620"/>
              <a:ext cx="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416" name="Line 126">
              <a:extLst>
                <a:ext uri="{FF2B5EF4-FFF2-40B4-BE49-F238E27FC236}">
                  <a16:creationId xmlns:a16="http://schemas.microsoft.com/office/drawing/2014/main" id="{8C0492F7-5C6A-431A-A5AF-594E5247558B}"/>
                </a:ext>
              </a:extLst>
            </p:cNvPr>
            <p:cNvSpPr>
              <a:spLocks noChangeAspect="1" noChangeShapeType="1"/>
            </p:cNvSpPr>
            <p:nvPr/>
          </p:nvSpPr>
          <p:spPr bwMode="auto">
            <a:xfrm>
              <a:off x="2866" y="1648"/>
              <a:ext cx="2"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417" name="Line 127">
              <a:extLst>
                <a:ext uri="{FF2B5EF4-FFF2-40B4-BE49-F238E27FC236}">
                  <a16:creationId xmlns:a16="http://schemas.microsoft.com/office/drawing/2014/main" id="{9925D449-ECF5-4EE4-BAF7-CF2CCFD62562}"/>
                </a:ext>
              </a:extLst>
            </p:cNvPr>
            <p:cNvSpPr>
              <a:spLocks noChangeAspect="1" noChangeShapeType="1"/>
            </p:cNvSpPr>
            <p:nvPr/>
          </p:nvSpPr>
          <p:spPr bwMode="auto">
            <a:xfrm>
              <a:off x="2908" y="1648"/>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418" name="Line 131">
              <a:extLst>
                <a:ext uri="{FF2B5EF4-FFF2-40B4-BE49-F238E27FC236}">
                  <a16:creationId xmlns:a16="http://schemas.microsoft.com/office/drawing/2014/main" id="{AAB7BAF1-EF52-495C-BB9A-C2DBA6E1F6A5}"/>
                </a:ext>
              </a:extLst>
            </p:cNvPr>
            <p:cNvSpPr>
              <a:spLocks noChangeAspect="1" noChangeShapeType="1"/>
            </p:cNvSpPr>
            <p:nvPr/>
          </p:nvSpPr>
          <p:spPr bwMode="auto">
            <a:xfrm>
              <a:off x="2948" y="1747"/>
              <a:ext cx="0" cy="186"/>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419" name="Line 132">
              <a:extLst>
                <a:ext uri="{FF2B5EF4-FFF2-40B4-BE49-F238E27FC236}">
                  <a16:creationId xmlns:a16="http://schemas.microsoft.com/office/drawing/2014/main" id="{E24871F7-340C-4A10-86D5-56E4B86FDC66}"/>
                </a:ext>
              </a:extLst>
            </p:cNvPr>
            <p:cNvSpPr>
              <a:spLocks noChangeAspect="1" noChangeShapeType="1"/>
            </p:cNvSpPr>
            <p:nvPr/>
          </p:nvSpPr>
          <p:spPr bwMode="auto">
            <a:xfrm>
              <a:off x="2822" y="1761"/>
              <a:ext cx="0" cy="186"/>
            </a:xfrm>
            <a:prstGeom prst="line">
              <a:avLst/>
            </a:prstGeom>
            <a:noFill/>
            <a:ln w="6350">
              <a:solidFill>
                <a:srgbClr val="CC66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14348" name="Freeform 25">
            <a:extLst>
              <a:ext uri="{FF2B5EF4-FFF2-40B4-BE49-F238E27FC236}">
                <a16:creationId xmlns:a16="http://schemas.microsoft.com/office/drawing/2014/main" id="{6EB5F657-FFAB-4D81-A736-BC6F7B17B845}"/>
              </a:ext>
            </a:extLst>
          </p:cNvPr>
          <p:cNvSpPr>
            <a:spLocks noChangeAspect="1"/>
          </p:cNvSpPr>
          <p:nvPr/>
        </p:nvSpPr>
        <p:spPr bwMode="auto">
          <a:xfrm>
            <a:off x="2381251" y="5675314"/>
            <a:ext cx="144463" cy="123825"/>
          </a:xfrm>
          <a:custGeom>
            <a:avLst/>
            <a:gdLst>
              <a:gd name="T0" fmla="*/ 2147483646 w 93"/>
              <a:gd name="T1" fmla="*/ 0 h 78"/>
              <a:gd name="T2" fmla="*/ 0 w 93"/>
              <a:gd name="T3" fmla="*/ 2147483646 h 78"/>
              <a:gd name="T4" fmla="*/ 2147483646 w 93"/>
              <a:gd name="T5" fmla="*/ 2147483646 h 78"/>
              <a:gd name="T6" fmla="*/ 2147483646 w 93"/>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78">
                <a:moveTo>
                  <a:pt x="54" y="0"/>
                </a:moveTo>
                <a:lnTo>
                  <a:pt x="0" y="78"/>
                </a:lnTo>
                <a:lnTo>
                  <a:pt x="93" y="78"/>
                </a:lnTo>
                <a:lnTo>
                  <a:pt x="54" y="0"/>
                </a:lnTo>
                <a:close/>
              </a:path>
            </a:pathLst>
          </a:custGeom>
          <a:solidFill>
            <a:srgbClr val="FF3399"/>
          </a:solidFill>
          <a:ln w="12700">
            <a:solidFill>
              <a:srgbClr val="FFFF00"/>
            </a:solidFill>
            <a:prstDash val="solid"/>
            <a:round/>
            <a:headEnd/>
            <a:tailEnd/>
          </a:ln>
        </p:spPr>
        <p:txBody>
          <a:bodyPr/>
          <a:lstStyle/>
          <a:p>
            <a:endParaRPr lang="it-IT"/>
          </a:p>
        </p:txBody>
      </p:sp>
      <p:sp>
        <p:nvSpPr>
          <p:cNvPr id="14349" name="Line 5">
            <a:extLst>
              <a:ext uri="{FF2B5EF4-FFF2-40B4-BE49-F238E27FC236}">
                <a16:creationId xmlns:a16="http://schemas.microsoft.com/office/drawing/2014/main" id="{9D8C0E9E-9633-4775-A8A5-1C2D62B09DBE}"/>
              </a:ext>
            </a:extLst>
          </p:cNvPr>
          <p:cNvSpPr>
            <a:spLocks noChangeShapeType="1"/>
          </p:cNvSpPr>
          <p:nvPr/>
        </p:nvSpPr>
        <p:spPr bwMode="auto">
          <a:xfrm flipV="1">
            <a:off x="2459039" y="2389189"/>
            <a:ext cx="1773237" cy="428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50" name="Line 6">
            <a:extLst>
              <a:ext uri="{FF2B5EF4-FFF2-40B4-BE49-F238E27FC236}">
                <a16:creationId xmlns:a16="http://schemas.microsoft.com/office/drawing/2014/main" id="{257290AA-F2E9-4D10-9D46-8AF73550627E}"/>
              </a:ext>
            </a:extLst>
          </p:cNvPr>
          <p:cNvSpPr>
            <a:spLocks noChangeShapeType="1"/>
          </p:cNvSpPr>
          <p:nvPr/>
        </p:nvSpPr>
        <p:spPr bwMode="auto">
          <a:xfrm>
            <a:off x="1792289" y="1665289"/>
            <a:ext cx="663575" cy="1158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51" name="Text Box 12">
            <a:extLst>
              <a:ext uri="{FF2B5EF4-FFF2-40B4-BE49-F238E27FC236}">
                <a16:creationId xmlns:a16="http://schemas.microsoft.com/office/drawing/2014/main" id="{04668258-6F9A-44C3-A74A-B3C200AB014B}"/>
              </a:ext>
            </a:extLst>
          </p:cNvPr>
          <p:cNvSpPr txBox="1">
            <a:spLocks noChangeArrowheads="1"/>
          </p:cNvSpPr>
          <p:nvPr/>
        </p:nvSpPr>
        <p:spPr bwMode="auto">
          <a:xfrm>
            <a:off x="2386014" y="2824164"/>
            <a:ext cx="3000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1</a:t>
            </a:r>
          </a:p>
        </p:txBody>
      </p:sp>
      <p:sp>
        <p:nvSpPr>
          <p:cNvPr id="14352" name="Text Box 13">
            <a:extLst>
              <a:ext uri="{FF2B5EF4-FFF2-40B4-BE49-F238E27FC236}">
                <a16:creationId xmlns:a16="http://schemas.microsoft.com/office/drawing/2014/main" id="{1C4EF734-B274-4B24-8A93-960B8A1A73F7}"/>
              </a:ext>
            </a:extLst>
          </p:cNvPr>
          <p:cNvSpPr txBox="1">
            <a:spLocks noChangeArrowheads="1"/>
          </p:cNvSpPr>
          <p:nvPr/>
        </p:nvSpPr>
        <p:spPr bwMode="auto">
          <a:xfrm>
            <a:off x="4121150" y="2455864"/>
            <a:ext cx="3000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2</a:t>
            </a:r>
          </a:p>
        </p:txBody>
      </p:sp>
      <p:sp>
        <p:nvSpPr>
          <p:cNvPr id="14353" name="Line 4">
            <a:extLst>
              <a:ext uri="{FF2B5EF4-FFF2-40B4-BE49-F238E27FC236}">
                <a16:creationId xmlns:a16="http://schemas.microsoft.com/office/drawing/2014/main" id="{8F34F16E-5CBA-4F2B-BDFF-9F88C1F78539}"/>
              </a:ext>
            </a:extLst>
          </p:cNvPr>
          <p:cNvSpPr>
            <a:spLocks noChangeShapeType="1"/>
          </p:cNvSpPr>
          <p:nvPr/>
        </p:nvSpPr>
        <p:spPr bwMode="auto">
          <a:xfrm flipV="1">
            <a:off x="2135188" y="635000"/>
            <a:ext cx="0" cy="368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54" name="Line 4">
            <a:extLst>
              <a:ext uri="{FF2B5EF4-FFF2-40B4-BE49-F238E27FC236}">
                <a16:creationId xmlns:a16="http://schemas.microsoft.com/office/drawing/2014/main" id="{3578C530-DAEC-4DE1-89EE-7C51DB8BE110}"/>
              </a:ext>
            </a:extLst>
          </p:cNvPr>
          <p:cNvSpPr>
            <a:spLocks noChangeShapeType="1"/>
          </p:cNvSpPr>
          <p:nvPr/>
        </p:nvSpPr>
        <p:spPr bwMode="auto">
          <a:xfrm flipV="1">
            <a:off x="2143125" y="3213100"/>
            <a:ext cx="79311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8" name="Arco 247">
            <a:extLst>
              <a:ext uri="{FF2B5EF4-FFF2-40B4-BE49-F238E27FC236}">
                <a16:creationId xmlns:a16="http://schemas.microsoft.com/office/drawing/2014/main" id="{45C457D8-3DA7-4FE3-9A98-C7A331F0B6B8}"/>
              </a:ext>
            </a:extLst>
          </p:cNvPr>
          <p:cNvSpPr/>
          <p:nvPr/>
        </p:nvSpPr>
        <p:spPr>
          <a:xfrm>
            <a:off x="2278064" y="2582863"/>
            <a:ext cx="433387" cy="385762"/>
          </a:xfrm>
          <a:prstGeom prst="arc">
            <a:avLst>
              <a:gd name="adj1" fmla="val 13350713"/>
              <a:gd name="adj2" fmla="val 21436157"/>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14356" name="Text Box 13">
            <a:extLst>
              <a:ext uri="{FF2B5EF4-FFF2-40B4-BE49-F238E27FC236}">
                <a16:creationId xmlns:a16="http://schemas.microsoft.com/office/drawing/2014/main" id="{155C282B-4E9A-43D0-8A88-C844AB8226F8}"/>
              </a:ext>
            </a:extLst>
          </p:cNvPr>
          <p:cNvSpPr txBox="1">
            <a:spLocks noChangeArrowheads="1"/>
          </p:cNvSpPr>
          <p:nvPr/>
        </p:nvSpPr>
        <p:spPr bwMode="auto">
          <a:xfrm>
            <a:off x="1703389" y="635001"/>
            <a:ext cx="3381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y</a:t>
            </a:r>
          </a:p>
        </p:txBody>
      </p:sp>
      <p:sp>
        <p:nvSpPr>
          <p:cNvPr id="14357" name="Text Box 13">
            <a:extLst>
              <a:ext uri="{FF2B5EF4-FFF2-40B4-BE49-F238E27FC236}">
                <a16:creationId xmlns:a16="http://schemas.microsoft.com/office/drawing/2014/main" id="{954F928A-AE3E-44AD-ACA2-1E0A00510A80}"/>
              </a:ext>
            </a:extLst>
          </p:cNvPr>
          <p:cNvSpPr txBox="1">
            <a:spLocks noChangeArrowheads="1"/>
          </p:cNvSpPr>
          <p:nvPr/>
        </p:nvSpPr>
        <p:spPr bwMode="auto">
          <a:xfrm>
            <a:off x="10064750" y="3046413"/>
            <a:ext cx="3381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x</a:t>
            </a:r>
          </a:p>
        </p:txBody>
      </p:sp>
      <p:sp>
        <p:nvSpPr>
          <p:cNvPr id="14358" name="Text Box 47">
            <a:extLst>
              <a:ext uri="{FF2B5EF4-FFF2-40B4-BE49-F238E27FC236}">
                <a16:creationId xmlns:a16="http://schemas.microsoft.com/office/drawing/2014/main" id="{A6F9186A-DBE6-4F79-8A76-5EA78AD03D7A}"/>
              </a:ext>
            </a:extLst>
          </p:cNvPr>
          <p:cNvSpPr txBox="1">
            <a:spLocks noChangeArrowheads="1"/>
          </p:cNvSpPr>
          <p:nvPr/>
        </p:nvSpPr>
        <p:spPr bwMode="auto">
          <a:xfrm>
            <a:off x="1570039" y="3275014"/>
            <a:ext cx="3508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A</a:t>
            </a:r>
          </a:p>
        </p:txBody>
      </p:sp>
      <p:sp>
        <p:nvSpPr>
          <p:cNvPr id="14359" name="Text Box 47">
            <a:extLst>
              <a:ext uri="{FF2B5EF4-FFF2-40B4-BE49-F238E27FC236}">
                <a16:creationId xmlns:a16="http://schemas.microsoft.com/office/drawing/2014/main" id="{F19BD07F-2175-40B7-A9CA-B71720CA2DD9}"/>
              </a:ext>
            </a:extLst>
          </p:cNvPr>
          <p:cNvSpPr txBox="1">
            <a:spLocks noChangeArrowheads="1"/>
          </p:cNvSpPr>
          <p:nvPr/>
        </p:nvSpPr>
        <p:spPr bwMode="auto">
          <a:xfrm>
            <a:off x="1790700" y="1331914"/>
            <a:ext cx="3508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A</a:t>
            </a:r>
          </a:p>
        </p:txBody>
      </p:sp>
      <p:sp>
        <p:nvSpPr>
          <p:cNvPr id="14360" name="Line 5">
            <a:extLst>
              <a:ext uri="{FF2B5EF4-FFF2-40B4-BE49-F238E27FC236}">
                <a16:creationId xmlns:a16="http://schemas.microsoft.com/office/drawing/2014/main" id="{8A65F5D6-F6C8-46FC-B2F6-FC3CFCA0EBC5}"/>
              </a:ext>
            </a:extLst>
          </p:cNvPr>
          <p:cNvSpPr>
            <a:spLocks noChangeShapeType="1"/>
          </p:cNvSpPr>
          <p:nvPr/>
        </p:nvSpPr>
        <p:spPr bwMode="auto">
          <a:xfrm>
            <a:off x="4232276" y="2389188"/>
            <a:ext cx="1852613" cy="404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9" name="Arco 258">
            <a:extLst>
              <a:ext uri="{FF2B5EF4-FFF2-40B4-BE49-F238E27FC236}">
                <a16:creationId xmlns:a16="http://schemas.microsoft.com/office/drawing/2014/main" id="{5DB5823A-639F-41A2-9B71-22508861FC69}"/>
              </a:ext>
            </a:extLst>
          </p:cNvPr>
          <p:cNvSpPr/>
          <p:nvPr/>
        </p:nvSpPr>
        <p:spPr>
          <a:xfrm>
            <a:off x="4035425" y="2227263"/>
            <a:ext cx="433388" cy="385762"/>
          </a:xfrm>
          <a:prstGeom prst="arc">
            <a:avLst>
              <a:gd name="adj1" fmla="val 10327353"/>
              <a:gd name="adj2" fmla="val 31592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14362" name="Line 5">
            <a:extLst>
              <a:ext uri="{FF2B5EF4-FFF2-40B4-BE49-F238E27FC236}">
                <a16:creationId xmlns:a16="http://schemas.microsoft.com/office/drawing/2014/main" id="{8607666D-B450-4E07-9842-C094F09B3ED8}"/>
              </a:ext>
            </a:extLst>
          </p:cNvPr>
          <p:cNvSpPr>
            <a:spLocks noChangeShapeType="1"/>
          </p:cNvSpPr>
          <p:nvPr/>
        </p:nvSpPr>
        <p:spPr bwMode="auto">
          <a:xfrm flipV="1">
            <a:off x="6078538" y="2592388"/>
            <a:ext cx="2557462" cy="201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63" name="Text Box 13">
            <a:extLst>
              <a:ext uri="{FF2B5EF4-FFF2-40B4-BE49-F238E27FC236}">
                <a16:creationId xmlns:a16="http://schemas.microsoft.com/office/drawing/2014/main" id="{2B86BCCB-908E-4C1B-AB08-B691E2EA4DE7}"/>
              </a:ext>
            </a:extLst>
          </p:cNvPr>
          <p:cNvSpPr txBox="1">
            <a:spLocks noChangeArrowheads="1"/>
          </p:cNvSpPr>
          <p:nvPr/>
        </p:nvSpPr>
        <p:spPr bwMode="auto">
          <a:xfrm>
            <a:off x="5953125" y="2771775"/>
            <a:ext cx="300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3</a:t>
            </a:r>
          </a:p>
        </p:txBody>
      </p:sp>
      <p:sp>
        <p:nvSpPr>
          <p:cNvPr id="264" name="Arco 263">
            <a:extLst>
              <a:ext uri="{FF2B5EF4-FFF2-40B4-BE49-F238E27FC236}">
                <a16:creationId xmlns:a16="http://schemas.microsoft.com/office/drawing/2014/main" id="{E4FB6EA3-15B3-411F-B6D9-5232168E1C6E}"/>
              </a:ext>
            </a:extLst>
          </p:cNvPr>
          <p:cNvSpPr/>
          <p:nvPr/>
        </p:nvSpPr>
        <p:spPr>
          <a:xfrm>
            <a:off x="5867400" y="2543176"/>
            <a:ext cx="433388" cy="385763"/>
          </a:xfrm>
          <a:prstGeom prst="arc">
            <a:avLst>
              <a:gd name="adj1" fmla="val 10327353"/>
              <a:gd name="adj2" fmla="val 31592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14365" name="Text Box 13">
            <a:extLst>
              <a:ext uri="{FF2B5EF4-FFF2-40B4-BE49-F238E27FC236}">
                <a16:creationId xmlns:a16="http://schemas.microsoft.com/office/drawing/2014/main" id="{EDF2C42A-DE0E-4223-A5EF-B9B9F9A36CC8}"/>
              </a:ext>
            </a:extLst>
          </p:cNvPr>
          <p:cNvSpPr txBox="1">
            <a:spLocks noChangeArrowheads="1"/>
          </p:cNvSpPr>
          <p:nvPr/>
        </p:nvSpPr>
        <p:spPr bwMode="auto">
          <a:xfrm>
            <a:off x="8564564" y="2608264"/>
            <a:ext cx="3000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4</a:t>
            </a:r>
          </a:p>
        </p:txBody>
      </p:sp>
      <p:sp>
        <p:nvSpPr>
          <p:cNvPr id="14366" name="Text Box 10">
            <a:extLst>
              <a:ext uri="{FF2B5EF4-FFF2-40B4-BE49-F238E27FC236}">
                <a16:creationId xmlns:a16="http://schemas.microsoft.com/office/drawing/2014/main" id="{1EFAC821-D471-4F56-BF8D-0FA41246CDB5}"/>
              </a:ext>
            </a:extLst>
          </p:cNvPr>
          <p:cNvSpPr txBox="1">
            <a:spLocks noChangeArrowheads="1"/>
          </p:cNvSpPr>
          <p:nvPr/>
        </p:nvSpPr>
        <p:spPr bwMode="auto">
          <a:xfrm>
            <a:off x="8215313" y="2019300"/>
            <a:ext cx="9763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t>Az(34B)</a:t>
            </a:r>
            <a:endParaRPr lang="it-IT" altLang="it-IT" sz="1600" baseline="-25000">
              <a:latin typeface="Symbol" panose="05050102010706020507" pitchFamily="18" charset="2"/>
            </a:endParaRPr>
          </a:p>
        </p:txBody>
      </p:sp>
      <p:sp>
        <p:nvSpPr>
          <p:cNvPr id="267" name="Arco 266">
            <a:extLst>
              <a:ext uri="{FF2B5EF4-FFF2-40B4-BE49-F238E27FC236}">
                <a16:creationId xmlns:a16="http://schemas.microsoft.com/office/drawing/2014/main" id="{5565316B-0D85-4890-B6E9-AE190823DE24}"/>
              </a:ext>
            </a:extLst>
          </p:cNvPr>
          <p:cNvSpPr/>
          <p:nvPr/>
        </p:nvSpPr>
        <p:spPr>
          <a:xfrm>
            <a:off x="8459789" y="2379663"/>
            <a:ext cx="433387" cy="385762"/>
          </a:xfrm>
          <a:prstGeom prst="arc">
            <a:avLst>
              <a:gd name="adj1" fmla="val 10327353"/>
              <a:gd name="adj2" fmla="val 2112248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14368" name="Freeform 25">
            <a:extLst>
              <a:ext uri="{FF2B5EF4-FFF2-40B4-BE49-F238E27FC236}">
                <a16:creationId xmlns:a16="http://schemas.microsoft.com/office/drawing/2014/main" id="{6459E769-1B73-4ED3-99DC-71A6B7A27CA7}"/>
              </a:ext>
            </a:extLst>
          </p:cNvPr>
          <p:cNvSpPr>
            <a:spLocks noChangeAspect="1"/>
          </p:cNvSpPr>
          <p:nvPr/>
        </p:nvSpPr>
        <p:spPr bwMode="auto">
          <a:xfrm>
            <a:off x="10302875" y="4240214"/>
            <a:ext cx="146050" cy="123825"/>
          </a:xfrm>
          <a:custGeom>
            <a:avLst/>
            <a:gdLst>
              <a:gd name="T0" fmla="*/ 2147483646 w 93"/>
              <a:gd name="T1" fmla="*/ 0 h 78"/>
              <a:gd name="T2" fmla="*/ 0 w 93"/>
              <a:gd name="T3" fmla="*/ 2147483646 h 78"/>
              <a:gd name="T4" fmla="*/ 2147483646 w 93"/>
              <a:gd name="T5" fmla="*/ 2147483646 h 78"/>
              <a:gd name="T6" fmla="*/ 2147483646 w 93"/>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78">
                <a:moveTo>
                  <a:pt x="54" y="0"/>
                </a:moveTo>
                <a:lnTo>
                  <a:pt x="0" y="78"/>
                </a:lnTo>
                <a:lnTo>
                  <a:pt x="93" y="78"/>
                </a:lnTo>
                <a:lnTo>
                  <a:pt x="54" y="0"/>
                </a:lnTo>
                <a:close/>
              </a:path>
            </a:pathLst>
          </a:custGeom>
          <a:solidFill>
            <a:srgbClr val="FF3399"/>
          </a:solidFill>
          <a:ln w="12700">
            <a:solidFill>
              <a:srgbClr val="FFFF00"/>
            </a:solidFill>
            <a:prstDash val="solid"/>
            <a:round/>
            <a:headEnd/>
            <a:tailEnd/>
          </a:ln>
        </p:spPr>
        <p:txBody>
          <a:bodyPr/>
          <a:lstStyle/>
          <a:p>
            <a:endParaRPr lang="it-IT"/>
          </a:p>
        </p:txBody>
      </p:sp>
      <p:sp>
        <p:nvSpPr>
          <p:cNvPr id="14369" name="Freeform 25">
            <a:extLst>
              <a:ext uri="{FF2B5EF4-FFF2-40B4-BE49-F238E27FC236}">
                <a16:creationId xmlns:a16="http://schemas.microsoft.com/office/drawing/2014/main" id="{5AF58E84-E841-41A1-A98E-CC6374D12913}"/>
              </a:ext>
            </a:extLst>
          </p:cNvPr>
          <p:cNvSpPr>
            <a:spLocks noChangeAspect="1"/>
          </p:cNvSpPr>
          <p:nvPr/>
        </p:nvSpPr>
        <p:spPr bwMode="auto">
          <a:xfrm>
            <a:off x="8580438" y="4386264"/>
            <a:ext cx="146050" cy="123825"/>
          </a:xfrm>
          <a:custGeom>
            <a:avLst/>
            <a:gdLst>
              <a:gd name="T0" fmla="*/ 2147483646 w 93"/>
              <a:gd name="T1" fmla="*/ 0 h 78"/>
              <a:gd name="T2" fmla="*/ 0 w 93"/>
              <a:gd name="T3" fmla="*/ 2147483646 h 78"/>
              <a:gd name="T4" fmla="*/ 2147483646 w 93"/>
              <a:gd name="T5" fmla="*/ 2147483646 h 78"/>
              <a:gd name="T6" fmla="*/ 2147483646 w 93"/>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78">
                <a:moveTo>
                  <a:pt x="54" y="0"/>
                </a:moveTo>
                <a:lnTo>
                  <a:pt x="0" y="78"/>
                </a:lnTo>
                <a:lnTo>
                  <a:pt x="93" y="78"/>
                </a:lnTo>
                <a:lnTo>
                  <a:pt x="54" y="0"/>
                </a:lnTo>
                <a:close/>
              </a:path>
            </a:pathLst>
          </a:custGeom>
          <a:solidFill>
            <a:srgbClr val="FF3399"/>
          </a:solidFill>
          <a:ln w="12700">
            <a:solidFill>
              <a:srgbClr val="FFFF00"/>
            </a:solidFill>
            <a:prstDash val="solid"/>
            <a:round/>
            <a:headEnd/>
            <a:tailEnd/>
          </a:ln>
        </p:spPr>
        <p:txBody>
          <a:bodyPr/>
          <a:lstStyle/>
          <a:p>
            <a:endParaRPr lang="it-IT"/>
          </a:p>
        </p:txBody>
      </p:sp>
      <p:grpSp>
        <p:nvGrpSpPr>
          <p:cNvPr id="14370" name="Group 144">
            <a:extLst>
              <a:ext uri="{FF2B5EF4-FFF2-40B4-BE49-F238E27FC236}">
                <a16:creationId xmlns:a16="http://schemas.microsoft.com/office/drawing/2014/main" id="{2F70EEB9-C245-4097-8102-C5A18135138B}"/>
              </a:ext>
            </a:extLst>
          </p:cNvPr>
          <p:cNvGrpSpPr>
            <a:grpSpLocks/>
          </p:cNvGrpSpPr>
          <p:nvPr/>
        </p:nvGrpSpPr>
        <p:grpSpPr bwMode="auto">
          <a:xfrm>
            <a:off x="10182226" y="3627439"/>
            <a:ext cx="441325" cy="788987"/>
            <a:chOff x="4850" y="2465"/>
            <a:chExt cx="278" cy="497"/>
          </a:xfrm>
        </p:grpSpPr>
        <p:sp>
          <p:nvSpPr>
            <p:cNvPr id="14388" name="Freeform 6">
              <a:extLst>
                <a:ext uri="{FF2B5EF4-FFF2-40B4-BE49-F238E27FC236}">
                  <a16:creationId xmlns:a16="http://schemas.microsoft.com/office/drawing/2014/main" id="{EB25C29F-1A14-43E5-9F8C-D8AC06AE67F2}"/>
                </a:ext>
              </a:extLst>
            </p:cNvPr>
            <p:cNvSpPr>
              <a:spLocks noChangeAspect="1"/>
            </p:cNvSpPr>
            <p:nvPr/>
          </p:nvSpPr>
          <p:spPr bwMode="auto">
            <a:xfrm>
              <a:off x="4942" y="2465"/>
              <a:ext cx="51" cy="72"/>
            </a:xfrm>
            <a:custGeom>
              <a:avLst/>
              <a:gdLst>
                <a:gd name="T0" fmla="*/ 0 w 68"/>
                <a:gd name="T1" fmla="*/ 0 h 99"/>
                <a:gd name="T2" fmla="*/ 0 w 68"/>
                <a:gd name="T3" fmla="*/ 1 h 99"/>
                <a:gd name="T4" fmla="*/ 2 w 68"/>
                <a:gd name="T5" fmla="*/ 1 h 99"/>
                <a:gd name="T6" fmla="*/ 2 w 68"/>
                <a:gd name="T7" fmla="*/ 1 h 99"/>
                <a:gd name="T8" fmla="*/ 0 w 68"/>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99">
                  <a:moveTo>
                    <a:pt x="0" y="0"/>
                  </a:moveTo>
                  <a:lnTo>
                    <a:pt x="0" y="82"/>
                  </a:lnTo>
                  <a:lnTo>
                    <a:pt x="68" y="99"/>
                  </a:lnTo>
                  <a:lnTo>
                    <a:pt x="68" y="18"/>
                  </a:lnTo>
                  <a:lnTo>
                    <a:pt x="0" y="0"/>
                  </a:lnTo>
                </a:path>
              </a:pathLst>
            </a:custGeom>
            <a:solidFill>
              <a:schemeClr val="tx2"/>
            </a:solidFill>
            <a:ln w="0">
              <a:solidFill>
                <a:srgbClr val="000000"/>
              </a:solidFill>
              <a:prstDash val="solid"/>
              <a:round/>
              <a:headEnd/>
              <a:tailEnd/>
            </a:ln>
          </p:spPr>
          <p:txBody>
            <a:bodyPr/>
            <a:lstStyle/>
            <a:p>
              <a:endParaRPr lang="it-IT"/>
            </a:p>
          </p:txBody>
        </p:sp>
        <p:sp>
          <p:nvSpPr>
            <p:cNvPr id="14389" name="Freeform 7">
              <a:extLst>
                <a:ext uri="{FF2B5EF4-FFF2-40B4-BE49-F238E27FC236}">
                  <a16:creationId xmlns:a16="http://schemas.microsoft.com/office/drawing/2014/main" id="{2B536825-7D7E-4DEF-A944-4CD602D7628E}"/>
                </a:ext>
              </a:extLst>
            </p:cNvPr>
            <p:cNvSpPr>
              <a:spLocks noChangeAspect="1"/>
            </p:cNvSpPr>
            <p:nvPr/>
          </p:nvSpPr>
          <p:spPr bwMode="auto">
            <a:xfrm>
              <a:off x="4942" y="2465"/>
              <a:ext cx="25" cy="59"/>
            </a:xfrm>
            <a:custGeom>
              <a:avLst/>
              <a:gdLst>
                <a:gd name="T0" fmla="*/ 0 w 35"/>
                <a:gd name="T1" fmla="*/ 0 h 82"/>
                <a:gd name="T2" fmla="*/ 1 w 35"/>
                <a:gd name="T3" fmla="*/ 1 h 82"/>
                <a:gd name="T4" fmla="*/ 0 w 35"/>
                <a:gd name="T5" fmla="*/ 1 h 82"/>
                <a:gd name="T6" fmla="*/ 0 w 35"/>
                <a:gd name="T7" fmla="*/ 0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82">
                  <a:moveTo>
                    <a:pt x="0" y="0"/>
                  </a:moveTo>
                  <a:lnTo>
                    <a:pt x="35" y="47"/>
                  </a:lnTo>
                  <a:lnTo>
                    <a:pt x="0" y="82"/>
                  </a:lnTo>
                  <a:lnTo>
                    <a:pt x="0" y="0"/>
                  </a:lnTo>
                  <a:close/>
                </a:path>
              </a:pathLst>
            </a:custGeom>
            <a:solidFill>
              <a:srgbClr val="000000"/>
            </a:solidFill>
            <a:ln w="0">
              <a:solidFill>
                <a:srgbClr val="000000"/>
              </a:solidFill>
              <a:prstDash val="solid"/>
              <a:round/>
              <a:headEnd/>
              <a:tailEnd/>
            </a:ln>
          </p:spPr>
          <p:txBody>
            <a:bodyPr/>
            <a:lstStyle/>
            <a:p>
              <a:endParaRPr lang="it-IT"/>
            </a:p>
          </p:txBody>
        </p:sp>
        <p:sp>
          <p:nvSpPr>
            <p:cNvPr id="14390" name="Freeform 8">
              <a:extLst>
                <a:ext uri="{FF2B5EF4-FFF2-40B4-BE49-F238E27FC236}">
                  <a16:creationId xmlns:a16="http://schemas.microsoft.com/office/drawing/2014/main" id="{A5099E22-9F43-4C07-B70D-AC67A113E5D3}"/>
                </a:ext>
              </a:extLst>
            </p:cNvPr>
            <p:cNvSpPr>
              <a:spLocks noChangeAspect="1"/>
            </p:cNvSpPr>
            <p:nvPr/>
          </p:nvSpPr>
          <p:spPr bwMode="auto">
            <a:xfrm>
              <a:off x="4969" y="2480"/>
              <a:ext cx="24" cy="57"/>
            </a:xfrm>
            <a:custGeom>
              <a:avLst/>
              <a:gdLst>
                <a:gd name="T0" fmla="*/ 0 w 32"/>
                <a:gd name="T1" fmla="*/ 1 h 80"/>
                <a:gd name="T2" fmla="*/ 2 w 32"/>
                <a:gd name="T3" fmla="*/ 0 h 80"/>
                <a:gd name="T4" fmla="*/ 2 w 32"/>
                <a:gd name="T5" fmla="*/ 1 h 80"/>
                <a:gd name="T6" fmla="*/ 0 w 32"/>
                <a:gd name="T7" fmla="*/ 1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80">
                  <a:moveTo>
                    <a:pt x="0" y="28"/>
                  </a:moveTo>
                  <a:lnTo>
                    <a:pt x="32" y="0"/>
                  </a:lnTo>
                  <a:lnTo>
                    <a:pt x="32" y="80"/>
                  </a:lnTo>
                  <a:lnTo>
                    <a:pt x="0" y="28"/>
                  </a:lnTo>
                  <a:close/>
                </a:path>
              </a:pathLst>
            </a:custGeom>
            <a:solidFill>
              <a:srgbClr val="000000"/>
            </a:solidFill>
            <a:ln w="0">
              <a:solidFill>
                <a:srgbClr val="000000"/>
              </a:solidFill>
              <a:prstDash val="solid"/>
              <a:round/>
              <a:headEnd/>
              <a:tailEnd/>
            </a:ln>
          </p:spPr>
          <p:txBody>
            <a:bodyPr/>
            <a:lstStyle/>
            <a:p>
              <a:endParaRPr lang="it-IT"/>
            </a:p>
          </p:txBody>
        </p:sp>
        <p:sp>
          <p:nvSpPr>
            <p:cNvPr id="14391" name="Rectangle 9">
              <a:extLst>
                <a:ext uri="{FF2B5EF4-FFF2-40B4-BE49-F238E27FC236}">
                  <a16:creationId xmlns:a16="http://schemas.microsoft.com/office/drawing/2014/main" id="{6D37FC22-696B-4D1B-BE8E-FE08E127540F}"/>
                </a:ext>
              </a:extLst>
            </p:cNvPr>
            <p:cNvSpPr>
              <a:spLocks noChangeAspect="1" noChangeArrowheads="1"/>
            </p:cNvSpPr>
            <p:nvPr/>
          </p:nvSpPr>
          <p:spPr bwMode="auto">
            <a:xfrm>
              <a:off x="4942" y="2566"/>
              <a:ext cx="66" cy="11"/>
            </a:xfrm>
            <a:prstGeom prst="rect">
              <a:avLst/>
            </a:prstGeom>
            <a:solidFill>
              <a:srgbClr val="CCCC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4392" name="Rectangle 10">
              <a:extLst>
                <a:ext uri="{FF2B5EF4-FFF2-40B4-BE49-F238E27FC236}">
                  <a16:creationId xmlns:a16="http://schemas.microsoft.com/office/drawing/2014/main" id="{73A65F19-9528-4739-A5E3-C72EB1B1F7BC}"/>
                </a:ext>
              </a:extLst>
            </p:cNvPr>
            <p:cNvSpPr>
              <a:spLocks noChangeAspect="1" noChangeArrowheads="1"/>
            </p:cNvSpPr>
            <p:nvPr/>
          </p:nvSpPr>
          <p:spPr bwMode="auto">
            <a:xfrm>
              <a:off x="4936" y="2577"/>
              <a:ext cx="79" cy="22"/>
            </a:xfrm>
            <a:prstGeom prst="rect">
              <a:avLst/>
            </a:prstGeom>
            <a:solidFill>
              <a:srgbClr val="000000"/>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p>
          </p:txBody>
        </p:sp>
        <p:sp>
          <p:nvSpPr>
            <p:cNvPr id="14393" name="Freeform 11">
              <a:extLst>
                <a:ext uri="{FF2B5EF4-FFF2-40B4-BE49-F238E27FC236}">
                  <a16:creationId xmlns:a16="http://schemas.microsoft.com/office/drawing/2014/main" id="{E34EDFB1-AC4E-497A-AD2A-C4A64F2D772B}"/>
                </a:ext>
              </a:extLst>
            </p:cNvPr>
            <p:cNvSpPr>
              <a:spLocks noChangeAspect="1"/>
            </p:cNvSpPr>
            <p:nvPr/>
          </p:nvSpPr>
          <p:spPr bwMode="auto">
            <a:xfrm>
              <a:off x="4850" y="2596"/>
              <a:ext cx="123" cy="366"/>
            </a:xfrm>
            <a:custGeom>
              <a:avLst/>
              <a:gdLst>
                <a:gd name="T0" fmla="*/ 1 w 172"/>
                <a:gd name="T1" fmla="*/ 0 h 507"/>
                <a:gd name="T2" fmla="*/ 1 w 172"/>
                <a:gd name="T3" fmla="*/ 1 h 507"/>
                <a:gd name="T4" fmla="*/ 0 w 172"/>
                <a:gd name="T5" fmla="*/ 1 h 507"/>
                <a:gd name="T6" fmla="*/ 1 w 172"/>
                <a:gd name="T7" fmla="*/ 1 h 507"/>
                <a:gd name="T8" fmla="*/ 1 w 172"/>
                <a:gd name="T9" fmla="*/ 1 h 507"/>
                <a:gd name="T10" fmla="*/ 1 w 172"/>
                <a:gd name="T11" fmla="*/ 1 h 5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 h="507">
                  <a:moveTo>
                    <a:pt x="119" y="0"/>
                  </a:moveTo>
                  <a:lnTo>
                    <a:pt x="1" y="460"/>
                  </a:lnTo>
                  <a:lnTo>
                    <a:pt x="0" y="507"/>
                  </a:lnTo>
                  <a:lnTo>
                    <a:pt x="11" y="507"/>
                  </a:lnTo>
                  <a:lnTo>
                    <a:pt x="14" y="474"/>
                  </a:lnTo>
                  <a:lnTo>
                    <a:pt x="172" y="5"/>
                  </a:lnTo>
                </a:path>
              </a:pathLst>
            </a:custGeom>
            <a:solidFill>
              <a:srgbClr val="FFCC66"/>
            </a:solidFill>
            <a:ln w="0">
              <a:solidFill>
                <a:srgbClr val="000000"/>
              </a:solidFill>
              <a:prstDash val="solid"/>
              <a:round/>
              <a:headEnd/>
              <a:tailEnd/>
            </a:ln>
          </p:spPr>
          <p:txBody>
            <a:bodyPr/>
            <a:lstStyle/>
            <a:p>
              <a:endParaRPr lang="it-IT"/>
            </a:p>
          </p:txBody>
        </p:sp>
        <p:sp>
          <p:nvSpPr>
            <p:cNvPr id="14394" name="Freeform 12">
              <a:extLst>
                <a:ext uri="{FF2B5EF4-FFF2-40B4-BE49-F238E27FC236}">
                  <a16:creationId xmlns:a16="http://schemas.microsoft.com/office/drawing/2014/main" id="{0EF01F2E-BDCE-4BF4-BA8F-42B488DA9569}"/>
                </a:ext>
              </a:extLst>
            </p:cNvPr>
            <p:cNvSpPr>
              <a:spLocks noChangeAspect="1"/>
            </p:cNvSpPr>
            <p:nvPr/>
          </p:nvSpPr>
          <p:spPr bwMode="auto">
            <a:xfrm>
              <a:off x="4983" y="2597"/>
              <a:ext cx="145" cy="360"/>
            </a:xfrm>
            <a:custGeom>
              <a:avLst/>
              <a:gdLst>
                <a:gd name="T0" fmla="*/ 1 w 201"/>
                <a:gd name="T1" fmla="*/ 0 h 501"/>
                <a:gd name="T2" fmla="*/ 1 w 201"/>
                <a:gd name="T3" fmla="*/ 1 h 501"/>
                <a:gd name="T4" fmla="*/ 1 w 201"/>
                <a:gd name="T5" fmla="*/ 1 h 501"/>
                <a:gd name="T6" fmla="*/ 1 w 201"/>
                <a:gd name="T7" fmla="*/ 1 h 501"/>
                <a:gd name="T8" fmla="*/ 1 w 201"/>
                <a:gd name="T9" fmla="*/ 1 h 501"/>
                <a:gd name="T10" fmla="*/ 0 w 201"/>
                <a:gd name="T11" fmla="*/ 0 h 5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 h="501">
                  <a:moveTo>
                    <a:pt x="43" y="0"/>
                  </a:moveTo>
                  <a:lnTo>
                    <a:pt x="201" y="445"/>
                  </a:lnTo>
                  <a:lnTo>
                    <a:pt x="201" y="501"/>
                  </a:lnTo>
                  <a:lnTo>
                    <a:pt x="192" y="501"/>
                  </a:lnTo>
                  <a:lnTo>
                    <a:pt x="188" y="459"/>
                  </a:lnTo>
                  <a:lnTo>
                    <a:pt x="0" y="0"/>
                  </a:lnTo>
                </a:path>
              </a:pathLst>
            </a:custGeom>
            <a:solidFill>
              <a:srgbClr val="FFCC66"/>
            </a:solidFill>
            <a:ln w="0">
              <a:solidFill>
                <a:srgbClr val="000000"/>
              </a:solidFill>
              <a:prstDash val="solid"/>
              <a:round/>
              <a:headEnd/>
              <a:tailEnd/>
            </a:ln>
          </p:spPr>
          <p:txBody>
            <a:bodyPr/>
            <a:lstStyle/>
            <a:p>
              <a:endParaRPr lang="it-IT"/>
            </a:p>
          </p:txBody>
        </p:sp>
        <p:sp>
          <p:nvSpPr>
            <p:cNvPr id="14395" name="Freeform 13">
              <a:extLst>
                <a:ext uri="{FF2B5EF4-FFF2-40B4-BE49-F238E27FC236}">
                  <a16:creationId xmlns:a16="http://schemas.microsoft.com/office/drawing/2014/main" id="{1863F9D2-192A-4C54-9936-CF53374DAF75}"/>
                </a:ext>
              </a:extLst>
            </p:cNvPr>
            <p:cNvSpPr>
              <a:spLocks noChangeAspect="1"/>
            </p:cNvSpPr>
            <p:nvPr/>
          </p:nvSpPr>
          <p:spPr bwMode="auto">
            <a:xfrm>
              <a:off x="4936" y="2611"/>
              <a:ext cx="49" cy="268"/>
            </a:xfrm>
            <a:custGeom>
              <a:avLst/>
              <a:gdLst>
                <a:gd name="T0" fmla="*/ 1 w 69"/>
                <a:gd name="T1" fmla="*/ 1 h 375"/>
                <a:gd name="T2" fmla="*/ 0 w 69"/>
                <a:gd name="T3" fmla="*/ 1 h 375"/>
                <a:gd name="T4" fmla="*/ 1 w 69"/>
                <a:gd name="T5" fmla="*/ 1 h 375"/>
                <a:gd name="T6" fmla="*/ 1 w 69"/>
                <a:gd name="T7" fmla="*/ 1 h 375"/>
                <a:gd name="T8" fmla="*/ 1 w 69"/>
                <a:gd name="T9" fmla="*/ 0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75">
                  <a:moveTo>
                    <a:pt x="5" y="122"/>
                  </a:moveTo>
                  <a:lnTo>
                    <a:pt x="0" y="375"/>
                  </a:lnTo>
                  <a:lnTo>
                    <a:pt x="11" y="370"/>
                  </a:lnTo>
                  <a:lnTo>
                    <a:pt x="24" y="313"/>
                  </a:lnTo>
                  <a:lnTo>
                    <a:pt x="69" y="0"/>
                  </a:lnTo>
                </a:path>
              </a:pathLst>
            </a:custGeom>
            <a:solidFill>
              <a:srgbClr val="FFCC66"/>
            </a:solidFill>
            <a:ln w="0">
              <a:solidFill>
                <a:srgbClr val="000000"/>
              </a:solidFill>
              <a:prstDash val="solid"/>
              <a:round/>
              <a:headEnd/>
              <a:tailEnd/>
            </a:ln>
          </p:spPr>
          <p:txBody>
            <a:bodyPr/>
            <a:lstStyle/>
            <a:p>
              <a:endParaRPr lang="it-IT"/>
            </a:p>
          </p:txBody>
        </p:sp>
        <p:sp>
          <p:nvSpPr>
            <p:cNvPr id="14396" name="Freeform 14">
              <a:extLst>
                <a:ext uri="{FF2B5EF4-FFF2-40B4-BE49-F238E27FC236}">
                  <a16:creationId xmlns:a16="http://schemas.microsoft.com/office/drawing/2014/main" id="{35E228FE-2A41-46F9-9671-3C8FC9955CE7}"/>
                </a:ext>
              </a:extLst>
            </p:cNvPr>
            <p:cNvSpPr>
              <a:spLocks noChangeAspect="1"/>
            </p:cNvSpPr>
            <p:nvPr/>
          </p:nvSpPr>
          <p:spPr bwMode="auto">
            <a:xfrm>
              <a:off x="4954" y="2547"/>
              <a:ext cx="35" cy="19"/>
            </a:xfrm>
            <a:custGeom>
              <a:avLst/>
              <a:gdLst>
                <a:gd name="T0" fmla="*/ 0 w 48"/>
                <a:gd name="T1" fmla="*/ 2 h 25"/>
                <a:gd name="T2" fmla="*/ 0 w 48"/>
                <a:gd name="T3" fmla="*/ 2 h 25"/>
                <a:gd name="T4" fmla="*/ 1 w 48"/>
                <a:gd name="T5" fmla="*/ 2 h 25"/>
                <a:gd name="T6" fmla="*/ 1 w 48"/>
                <a:gd name="T7" fmla="*/ 0 h 25"/>
                <a:gd name="T8" fmla="*/ 1 w 48"/>
                <a:gd name="T9" fmla="*/ 0 h 25"/>
                <a:gd name="T10" fmla="*/ 1 w 48"/>
                <a:gd name="T11" fmla="*/ 2 h 25"/>
                <a:gd name="T12" fmla="*/ 1 w 48"/>
                <a:gd name="T13" fmla="*/ 2 h 25"/>
                <a:gd name="T14" fmla="*/ 1 w 48"/>
                <a:gd name="T15" fmla="*/ 2 h 25"/>
                <a:gd name="T16" fmla="*/ 0 w 48"/>
                <a:gd name="T17" fmla="*/ 2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5">
                  <a:moveTo>
                    <a:pt x="0" y="25"/>
                  </a:moveTo>
                  <a:lnTo>
                    <a:pt x="0" y="17"/>
                  </a:lnTo>
                  <a:lnTo>
                    <a:pt x="10" y="17"/>
                  </a:lnTo>
                  <a:lnTo>
                    <a:pt x="10" y="0"/>
                  </a:lnTo>
                  <a:lnTo>
                    <a:pt x="35" y="0"/>
                  </a:lnTo>
                  <a:lnTo>
                    <a:pt x="35" y="16"/>
                  </a:lnTo>
                  <a:lnTo>
                    <a:pt x="47" y="16"/>
                  </a:lnTo>
                  <a:lnTo>
                    <a:pt x="48" y="25"/>
                  </a:lnTo>
                  <a:lnTo>
                    <a:pt x="0" y="25"/>
                  </a:lnTo>
                  <a:close/>
                </a:path>
              </a:pathLst>
            </a:custGeom>
            <a:solidFill>
              <a:srgbClr val="CCCC00"/>
            </a:solidFill>
            <a:ln w="0">
              <a:solidFill>
                <a:srgbClr val="000000"/>
              </a:solidFill>
              <a:prstDash val="solid"/>
              <a:round/>
              <a:headEnd/>
              <a:tailEnd/>
            </a:ln>
          </p:spPr>
          <p:txBody>
            <a:bodyPr/>
            <a:lstStyle/>
            <a:p>
              <a:endParaRPr lang="it-IT"/>
            </a:p>
          </p:txBody>
        </p:sp>
        <p:sp>
          <p:nvSpPr>
            <p:cNvPr id="14397" name="Line 15">
              <a:extLst>
                <a:ext uri="{FF2B5EF4-FFF2-40B4-BE49-F238E27FC236}">
                  <a16:creationId xmlns:a16="http://schemas.microsoft.com/office/drawing/2014/main" id="{E4B88548-12C4-4699-ACC0-D1F228BF842B}"/>
                </a:ext>
              </a:extLst>
            </p:cNvPr>
            <p:cNvSpPr>
              <a:spLocks noChangeAspect="1" noChangeShapeType="1"/>
            </p:cNvSpPr>
            <p:nvPr/>
          </p:nvSpPr>
          <p:spPr bwMode="auto">
            <a:xfrm>
              <a:off x="4969" y="2531"/>
              <a:ext cx="2" cy="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98" name="Line 16">
              <a:extLst>
                <a:ext uri="{FF2B5EF4-FFF2-40B4-BE49-F238E27FC236}">
                  <a16:creationId xmlns:a16="http://schemas.microsoft.com/office/drawing/2014/main" id="{8457DD30-B1E7-4049-BB26-C9946287FCE3}"/>
                </a:ext>
              </a:extLst>
            </p:cNvPr>
            <p:cNvSpPr>
              <a:spLocks noChangeAspect="1" noChangeShapeType="1"/>
            </p:cNvSpPr>
            <p:nvPr/>
          </p:nvSpPr>
          <p:spPr bwMode="auto">
            <a:xfrm flipH="1">
              <a:off x="4976" y="2599"/>
              <a:ext cx="2" cy="277"/>
            </a:xfrm>
            <a:prstGeom prst="line">
              <a:avLst/>
            </a:prstGeom>
            <a:noFill/>
            <a:ln w="0">
              <a:solidFill>
                <a:srgbClr val="FF66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99" name="Freeform 19">
              <a:extLst>
                <a:ext uri="{FF2B5EF4-FFF2-40B4-BE49-F238E27FC236}">
                  <a16:creationId xmlns:a16="http://schemas.microsoft.com/office/drawing/2014/main" id="{DCC19EC1-8F41-436C-BC3C-8C9CEBC73051}"/>
                </a:ext>
              </a:extLst>
            </p:cNvPr>
            <p:cNvSpPr>
              <a:spLocks noChangeAspect="1"/>
            </p:cNvSpPr>
            <p:nvPr/>
          </p:nvSpPr>
          <p:spPr bwMode="auto">
            <a:xfrm>
              <a:off x="4969" y="2862"/>
              <a:ext cx="19" cy="38"/>
            </a:xfrm>
            <a:custGeom>
              <a:avLst/>
              <a:gdLst>
                <a:gd name="T0" fmla="*/ 0 w 26"/>
                <a:gd name="T1" fmla="*/ 0 h 53"/>
                <a:gd name="T2" fmla="*/ 1 w 26"/>
                <a:gd name="T3" fmla="*/ 0 h 53"/>
                <a:gd name="T4" fmla="*/ 1 w 26"/>
                <a:gd name="T5" fmla="*/ 1 h 53"/>
                <a:gd name="T6" fmla="*/ 1 w 26"/>
                <a:gd name="T7" fmla="*/ 1 h 53"/>
                <a:gd name="T8" fmla="*/ 0 w 26"/>
                <a:gd name="T9" fmla="*/ 1 h 53"/>
                <a:gd name="T10" fmla="*/ 0 w 26"/>
                <a:gd name="T11" fmla="*/ 0 h 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53">
                  <a:moveTo>
                    <a:pt x="0" y="0"/>
                  </a:moveTo>
                  <a:lnTo>
                    <a:pt x="26" y="0"/>
                  </a:lnTo>
                  <a:lnTo>
                    <a:pt x="26" y="39"/>
                  </a:lnTo>
                  <a:lnTo>
                    <a:pt x="15" y="53"/>
                  </a:lnTo>
                  <a:lnTo>
                    <a:pt x="0" y="39"/>
                  </a:lnTo>
                  <a:lnTo>
                    <a:pt x="0" y="0"/>
                  </a:lnTo>
                  <a:close/>
                </a:path>
              </a:pathLst>
            </a:custGeom>
            <a:solidFill>
              <a:srgbClr val="FF66FF"/>
            </a:solidFill>
            <a:ln w="0">
              <a:solidFill>
                <a:srgbClr val="000000"/>
              </a:solidFill>
              <a:prstDash val="solid"/>
              <a:round/>
              <a:headEnd/>
              <a:tailEnd/>
            </a:ln>
          </p:spPr>
          <p:txBody>
            <a:bodyPr/>
            <a:lstStyle/>
            <a:p>
              <a:endParaRPr lang="it-IT"/>
            </a:p>
          </p:txBody>
        </p:sp>
      </p:grpSp>
      <p:sp>
        <p:nvSpPr>
          <p:cNvPr id="133" name="Triangolo isoscele 132">
            <a:extLst>
              <a:ext uri="{FF2B5EF4-FFF2-40B4-BE49-F238E27FC236}">
                <a16:creationId xmlns:a16="http://schemas.microsoft.com/office/drawing/2014/main" id="{B35E0300-79C1-49A3-8EA4-D0AB67715DB6}"/>
              </a:ext>
            </a:extLst>
          </p:cNvPr>
          <p:cNvSpPr/>
          <p:nvPr/>
        </p:nvSpPr>
        <p:spPr>
          <a:xfrm>
            <a:off x="1687513" y="1557338"/>
            <a:ext cx="184150"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34" name="Triangolo isoscele 133">
            <a:extLst>
              <a:ext uri="{FF2B5EF4-FFF2-40B4-BE49-F238E27FC236}">
                <a16:creationId xmlns:a16="http://schemas.microsoft.com/office/drawing/2014/main" id="{6784C5CE-6DF8-45D4-A3A5-4F5ACE8C9081}"/>
              </a:ext>
            </a:extLst>
          </p:cNvPr>
          <p:cNvSpPr/>
          <p:nvPr/>
        </p:nvSpPr>
        <p:spPr>
          <a:xfrm>
            <a:off x="2370138" y="2667000"/>
            <a:ext cx="184150"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4373" name="Line 18">
            <a:extLst>
              <a:ext uri="{FF2B5EF4-FFF2-40B4-BE49-F238E27FC236}">
                <a16:creationId xmlns:a16="http://schemas.microsoft.com/office/drawing/2014/main" id="{10051CA7-40E6-4833-BE7A-BF76EE2E25AB}"/>
              </a:ext>
            </a:extLst>
          </p:cNvPr>
          <p:cNvSpPr>
            <a:spLocks noChangeShapeType="1"/>
          </p:cNvSpPr>
          <p:nvPr/>
        </p:nvSpPr>
        <p:spPr bwMode="auto">
          <a:xfrm flipV="1">
            <a:off x="6165851" y="3803651"/>
            <a:ext cx="2449513" cy="688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74" name="Line 5">
            <a:extLst>
              <a:ext uri="{FF2B5EF4-FFF2-40B4-BE49-F238E27FC236}">
                <a16:creationId xmlns:a16="http://schemas.microsoft.com/office/drawing/2014/main" id="{770E33B2-7E56-45B8-9786-717F6DFD0EC8}"/>
              </a:ext>
            </a:extLst>
          </p:cNvPr>
          <p:cNvSpPr>
            <a:spLocks noChangeShapeType="1"/>
          </p:cNvSpPr>
          <p:nvPr/>
        </p:nvSpPr>
        <p:spPr bwMode="auto">
          <a:xfrm flipV="1">
            <a:off x="8675689" y="2227264"/>
            <a:ext cx="1692275"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8" name="Triangolo isoscele 137">
            <a:extLst>
              <a:ext uri="{FF2B5EF4-FFF2-40B4-BE49-F238E27FC236}">
                <a16:creationId xmlns:a16="http://schemas.microsoft.com/office/drawing/2014/main" id="{52133D16-577F-43E5-B84F-28E491965ECC}"/>
              </a:ext>
            </a:extLst>
          </p:cNvPr>
          <p:cNvSpPr/>
          <p:nvPr/>
        </p:nvSpPr>
        <p:spPr>
          <a:xfrm>
            <a:off x="8586788" y="2465389"/>
            <a:ext cx="184150" cy="21748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39" name="Triangolo isoscele 138">
            <a:extLst>
              <a:ext uri="{FF2B5EF4-FFF2-40B4-BE49-F238E27FC236}">
                <a16:creationId xmlns:a16="http://schemas.microsoft.com/office/drawing/2014/main" id="{D7E390A6-DEF2-41EF-9356-49AD0CC7958F}"/>
              </a:ext>
            </a:extLst>
          </p:cNvPr>
          <p:cNvSpPr/>
          <p:nvPr/>
        </p:nvSpPr>
        <p:spPr>
          <a:xfrm>
            <a:off x="10309225" y="2079625"/>
            <a:ext cx="184150"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4377" name="Text Box 10">
            <a:extLst>
              <a:ext uri="{FF2B5EF4-FFF2-40B4-BE49-F238E27FC236}">
                <a16:creationId xmlns:a16="http://schemas.microsoft.com/office/drawing/2014/main" id="{8087252E-26C3-4FEB-8959-F42D649FB0EE}"/>
              </a:ext>
            </a:extLst>
          </p:cNvPr>
          <p:cNvSpPr txBox="1">
            <a:spLocks noChangeArrowheads="1"/>
          </p:cNvSpPr>
          <p:nvPr/>
        </p:nvSpPr>
        <p:spPr bwMode="auto">
          <a:xfrm>
            <a:off x="3792539" y="1866900"/>
            <a:ext cx="9747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solidFill>
                  <a:srgbClr val="00B0F0"/>
                </a:solidFill>
              </a:rPr>
              <a:t>Az(123)</a:t>
            </a:r>
            <a:endParaRPr lang="it-IT" altLang="it-IT" sz="1600" baseline="-25000">
              <a:solidFill>
                <a:srgbClr val="00B0F0"/>
              </a:solidFill>
              <a:latin typeface="Symbol" panose="05050102010706020507" pitchFamily="18" charset="2"/>
            </a:endParaRPr>
          </a:p>
        </p:txBody>
      </p:sp>
      <p:sp>
        <p:nvSpPr>
          <p:cNvPr id="14378" name="Text Box 10">
            <a:extLst>
              <a:ext uri="{FF2B5EF4-FFF2-40B4-BE49-F238E27FC236}">
                <a16:creationId xmlns:a16="http://schemas.microsoft.com/office/drawing/2014/main" id="{DD05D69B-04AC-4A5E-99A1-70932D7AEFC2}"/>
              </a:ext>
            </a:extLst>
          </p:cNvPr>
          <p:cNvSpPr txBox="1">
            <a:spLocks noChangeArrowheads="1"/>
          </p:cNvSpPr>
          <p:nvPr/>
        </p:nvSpPr>
        <p:spPr bwMode="auto">
          <a:xfrm>
            <a:off x="5624513" y="2181225"/>
            <a:ext cx="9763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solidFill>
                  <a:srgbClr val="00B0F0"/>
                </a:solidFill>
              </a:rPr>
              <a:t>Az(234)</a:t>
            </a:r>
            <a:endParaRPr lang="it-IT" altLang="it-IT" sz="1600" baseline="-25000">
              <a:solidFill>
                <a:srgbClr val="00B0F0"/>
              </a:solidFill>
              <a:latin typeface="Symbol" panose="05050102010706020507" pitchFamily="18" charset="2"/>
            </a:endParaRPr>
          </a:p>
        </p:txBody>
      </p:sp>
      <p:sp>
        <p:nvSpPr>
          <p:cNvPr id="14379" name="Text Box 10">
            <a:extLst>
              <a:ext uri="{FF2B5EF4-FFF2-40B4-BE49-F238E27FC236}">
                <a16:creationId xmlns:a16="http://schemas.microsoft.com/office/drawing/2014/main" id="{00894503-2DDB-43A3-918E-E393B3A1FAC5}"/>
              </a:ext>
            </a:extLst>
          </p:cNvPr>
          <p:cNvSpPr txBox="1">
            <a:spLocks noChangeArrowheads="1"/>
          </p:cNvSpPr>
          <p:nvPr/>
        </p:nvSpPr>
        <p:spPr bwMode="auto">
          <a:xfrm>
            <a:off x="2208213" y="2205039"/>
            <a:ext cx="9763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solidFill>
                  <a:srgbClr val="00B0F0"/>
                </a:solidFill>
              </a:rPr>
              <a:t>Az(A12)</a:t>
            </a:r>
            <a:endParaRPr lang="it-IT" altLang="it-IT" sz="1600" baseline="-25000">
              <a:solidFill>
                <a:srgbClr val="00B0F0"/>
              </a:solidFill>
              <a:latin typeface="Symbol" panose="05050102010706020507" pitchFamily="18" charset="2"/>
            </a:endParaRPr>
          </a:p>
        </p:txBody>
      </p:sp>
      <p:sp>
        <p:nvSpPr>
          <p:cNvPr id="14380" name="Text Box 10">
            <a:extLst>
              <a:ext uri="{FF2B5EF4-FFF2-40B4-BE49-F238E27FC236}">
                <a16:creationId xmlns:a16="http://schemas.microsoft.com/office/drawing/2014/main" id="{11822A4B-F952-42C1-9DF9-FD92597232C2}"/>
              </a:ext>
            </a:extLst>
          </p:cNvPr>
          <p:cNvSpPr txBox="1">
            <a:spLocks noChangeArrowheads="1"/>
          </p:cNvSpPr>
          <p:nvPr/>
        </p:nvSpPr>
        <p:spPr bwMode="auto">
          <a:xfrm>
            <a:off x="6975476" y="2765425"/>
            <a:ext cx="9763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solidFill>
                  <a:srgbClr val="00B0F0"/>
                </a:solidFill>
              </a:rPr>
              <a:t>d</a:t>
            </a:r>
            <a:r>
              <a:rPr lang="it-IT" altLang="it-IT" sz="1600" baseline="-25000">
                <a:solidFill>
                  <a:srgbClr val="00B0F0"/>
                </a:solidFill>
              </a:rPr>
              <a:t>34</a:t>
            </a:r>
            <a:r>
              <a:rPr lang="it-IT" altLang="it-IT" sz="1600"/>
              <a:t> d</a:t>
            </a:r>
            <a:r>
              <a:rPr lang="it-IT" altLang="it-IT" sz="1600" baseline="-25000"/>
              <a:t>43</a:t>
            </a:r>
            <a:endParaRPr lang="it-IT" altLang="it-IT" sz="1600" baseline="-25000">
              <a:latin typeface="Symbol" panose="05050102010706020507" pitchFamily="18" charset="2"/>
            </a:endParaRPr>
          </a:p>
        </p:txBody>
      </p:sp>
      <p:sp>
        <p:nvSpPr>
          <p:cNvPr id="14381" name="Text Box 10">
            <a:extLst>
              <a:ext uri="{FF2B5EF4-FFF2-40B4-BE49-F238E27FC236}">
                <a16:creationId xmlns:a16="http://schemas.microsoft.com/office/drawing/2014/main" id="{A101C088-E43B-4DB2-87EF-5F405B760541}"/>
              </a:ext>
            </a:extLst>
          </p:cNvPr>
          <p:cNvSpPr txBox="1">
            <a:spLocks noChangeArrowheads="1"/>
          </p:cNvSpPr>
          <p:nvPr/>
        </p:nvSpPr>
        <p:spPr bwMode="auto">
          <a:xfrm>
            <a:off x="4614863" y="2565400"/>
            <a:ext cx="9763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solidFill>
                  <a:srgbClr val="00B0F0"/>
                </a:solidFill>
              </a:rPr>
              <a:t>d</a:t>
            </a:r>
            <a:r>
              <a:rPr lang="it-IT" altLang="it-IT" sz="1600" baseline="-25000">
                <a:solidFill>
                  <a:srgbClr val="00B0F0"/>
                </a:solidFill>
              </a:rPr>
              <a:t>23</a:t>
            </a:r>
            <a:r>
              <a:rPr lang="it-IT" altLang="it-IT" sz="1600">
                <a:solidFill>
                  <a:srgbClr val="00B0F0"/>
                </a:solidFill>
              </a:rPr>
              <a:t>;</a:t>
            </a:r>
            <a:r>
              <a:rPr lang="it-IT" altLang="it-IT" sz="1600" baseline="-25000">
                <a:solidFill>
                  <a:srgbClr val="00B0F0"/>
                </a:solidFill>
              </a:rPr>
              <a:t> </a:t>
            </a:r>
            <a:r>
              <a:rPr lang="it-IT" altLang="it-IT" sz="1600">
                <a:solidFill>
                  <a:srgbClr val="00B0F0"/>
                </a:solidFill>
              </a:rPr>
              <a:t>d</a:t>
            </a:r>
            <a:r>
              <a:rPr lang="it-IT" altLang="it-IT" sz="1600" baseline="-25000">
                <a:solidFill>
                  <a:srgbClr val="00B0F0"/>
                </a:solidFill>
              </a:rPr>
              <a:t>32</a:t>
            </a:r>
            <a:endParaRPr lang="it-IT" altLang="it-IT" sz="1600" baseline="-25000">
              <a:solidFill>
                <a:srgbClr val="00B0F0"/>
              </a:solidFill>
              <a:latin typeface="Symbol" panose="05050102010706020507" pitchFamily="18" charset="2"/>
            </a:endParaRPr>
          </a:p>
        </p:txBody>
      </p:sp>
      <p:sp>
        <p:nvSpPr>
          <p:cNvPr id="14382" name="Text Box 10">
            <a:extLst>
              <a:ext uri="{FF2B5EF4-FFF2-40B4-BE49-F238E27FC236}">
                <a16:creationId xmlns:a16="http://schemas.microsoft.com/office/drawing/2014/main" id="{2A84C5EA-91A6-4CFA-9215-A3855BB9B011}"/>
              </a:ext>
            </a:extLst>
          </p:cNvPr>
          <p:cNvSpPr txBox="1">
            <a:spLocks noChangeArrowheads="1"/>
          </p:cNvSpPr>
          <p:nvPr/>
        </p:nvSpPr>
        <p:spPr bwMode="auto">
          <a:xfrm>
            <a:off x="3000376" y="2574926"/>
            <a:ext cx="9763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solidFill>
                  <a:srgbClr val="00B0F0"/>
                </a:solidFill>
              </a:rPr>
              <a:t>d</a:t>
            </a:r>
            <a:r>
              <a:rPr lang="it-IT" altLang="it-IT" sz="1600" baseline="-25000">
                <a:solidFill>
                  <a:srgbClr val="00B0F0"/>
                </a:solidFill>
              </a:rPr>
              <a:t>12</a:t>
            </a:r>
            <a:r>
              <a:rPr lang="it-IT" altLang="it-IT" sz="1600"/>
              <a:t>; </a:t>
            </a:r>
            <a:r>
              <a:rPr lang="it-IT" altLang="it-IT" sz="1600">
                <a:solidFill>
                  <a:srgbClr val="00B0F0"/>
                </a:solidFill>
              </a:rPr>
              <a:t>d</a:t>
            </a:r>
            <a:r>
              <a:rPr lang="it-IT" altLang="it-IT" sz="1600" baseline="-25000">
                <a:solidFill>
                  <a:srgbClr val="00B0F0"/>
                </a:solidFill>
              </a:rPr>
              <a:t>21</a:t>
            </a:r>
            <a:endParaRPr lang="it-IT" altLang="it-IT" sz="1600" baseline="-25000">
              <a:solidFill>
                <a:srgbClr val="00B0F0"/>
              </a:solidFill>
              <a:latin typeface="Symbol" panose="05050102010706020507" pitchFamily="18" charset="2"/>
            </a:endParaRPr>
          </a:p>
        </p:txBody>
      </p:sp>
      <p:sp>
        <p:nvSpPr>
          <p:cNvPr id="14383" name="Line 18">
            <a:extLst>
              <a:ext uri="{FF2B5EF4-FFF2-40B4-BE49-F238E27FC236}">
                <a16:creationId xmlns:a16="http://schemas.microsoft.com/office/drawing/2014/main" id="{1CFFB025-AA7D-47B1-B2B5-2970269D3385}"/>
              </a:ext>
            </a:extLst>
          </p:cNvPr>
          <p:cNvSpPr>
            <a:spLocks noChangeShapeType="1"/>
          </p:cNvSpPr>
          <p:nvPr/>
        </p:nvSpPr>
        <p:spPr bwMode="auto">
          <a:xfrm>
            <a:off x="8642350" y="3422651"/>
            <a:ext cx="14288" cy="1325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9" name="Arco 158">
            <a:extLst>
              <a:ext uri="{FF2B5EF4-FFF2-40B4-BE49-F238E27FC236}">
                <a16:creationId xmlns:a16="http://schemas.microsoft.com/office/drawing/2014/main" id="{D254920C-7EA5-4270-8001-C7330801C18B}"/>
              </a:ext>
            </a:extLst>
          </p:cNvPr>
          <p:cNvSpPr/>
          <p:nvPr/>
        </p:nvSpPr>
        <p:spPr>
          <a:xfrm>
            <a:off x="8424864" y="3594101"/>
            <a:ext cx="433387" cy="385763"/>
          </a:xfrm>
          <a:prstGeom prst="arc">
            <a:avLst>
              <a:gd name="adj1" fmla="val 9577223"/>
              <a:gd name="adj2" fmla="val 15907548"/>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14385" name="Text Box 49">
            <a:extLst>
              <a:ext uri="{FF2B5EF4-FFF2-40B4-BE49-F238E27FC236}">
                <a16:creationId xmlns:a16="http://schemas.microsoft.com/office/drawing/2014/main" id="{47B3B51C-99C5-48A7-BE4B-67FFA1515809}"/>
              </a:ext>
            </a:extLst>
          </p:cNvPr>
          <p:cNvSpPr txBox="1">
            <a:spLocks noChangeArrowheads="1"/>
          </p:cNvSpPr>
          <p:nvPr/>
        </p:nvSpPr>
        <p:spPr bwMode="auto">
          <a:xfrm>
            <a:off x="10152064" y="4398963"/>
            <a:ext cx="3905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t>B</a:t>
            </a:r>
          </a:p>
        </p:txBody>
      </p:sp>
      <p:sp>
        <p:nvSpPr>
          <p:cNvPr id="14386" name="Text Box 13">
            <a:extLst>
              <a:ext uri="{FF2B5EF4-FFF2-40B4-BE49-F238E27FC236}">
                <a16:creationId xmlns:a16="http://schemas.microsoft.com/office/drawing/2014/main" id="{F7F2C6CA-2370-456B-9A89-ED934F1E7973}"/>
              </a:ext>
            </a:extLst>
          </p:cNvPr>
          <p:cNvSpPr txBox="1">
            <a:spLocks noChangeArrowheads="1"/>
          </p:cNvSpPr>
          <p:nvPr/>
        </p:nvSpPr>
        <p:spPr bwMode="auto">
          <a:xfrm>
            <a:off x="10182225" y="2341564"/>
            <a:ext cx="3381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t>B</a:t>
            </a:r>
          </a:p>
        </p:txBody>
      </p:sp>
      <p:sp>
        <p:nvSpPr>
          <p:cNvPr id="14387" name="Line 18">
            <a:extLst>
              <a:ext uri="{FF2B5EF4-FFF2-40B4-BE49-F238E27FC236}">
                <a16:creationId xmlns:a16="http://schemas.microsoft.com/office/drawing/2014/main" id="{DA1935AD-94AD-4CB6-85A0-0E9BC00652E0}"/>
              </a:ext>
            </a:extLst>
          </p:cNvPr>
          <p:cNvSpPr>
            <a:spLocks noChangeShapeType="1"/>
          </p:cNvSpPr>
          <p:nvPr/>
        </p:nvSpPr>
        <p:spPr bwMode="auto">
          <a:xfrm flipH="1">
            <a:off x="8642351" y="3703639"/>
            <a:ext cx="1725613" cy="84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Text Box 43">
            <a:extLst>
              <a:ext uri="{FF2B5EF4-FFF2-40B4-BE49-F238E27FC236}">
                <a16:creationId xmlns:a16="http://schemas.microsoft.com/office/drawing/2014/main" id="{F4EE003E-F782-4EE4-8F18-3A13803540A1}"/>
              </a:ext>
            </a:extLst>
          </p:cNvPr>
          <p:cNvSpPr txBox="1">
            <a:spLocks noChangeArrowheads="1"/>
          </p:cNvSpPr>
          <p:nvPr/>
        </p:nvSpPr>
        <p:spPr bwMode="auto">
          <a:xfrm>
            <a:off x="2578100" y="44451"/>
            <a:ext cx="43561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latin typeface="+mj-lt"/>
              </a:rPr>
              <a:t>La poligonale planimetrica chiusa</a:t>
            </a:r>
          </a:p>
        </p:txBody>
      </p:sp>
      <p:sp>
        <p:nvSpPr>
          <p:cNvPr id="6183" name="CasellaDiTesto 45">
            <a:extLst>
              <a:ext uri="{FF2B5EF4-FFF2-40B4-BE49-F238E27FC236}">
                <a16:creationId xmlns:a16="http://schemas.microsoft.com/office/drawing/2014/main" id="{73763878-26ED-4469-922F-90FD42A686B9}"/>
              </a:ext>
            </a:extLst>
          </p:cNvPr>
          <p:cNvSpPr txBox="1">
            <a:spLocks noChangeArrowheads="1"/>
          </p:cNvSpPr>
          <p:nvPr/>
        </p:nvSpPr>
        <p:spPr bwMode="auto">
          <a:xfrm>
            <a:off x="403654" y="620713"/>
            <a:ext cx="1136821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it-IT" altLang="it-IT" sz="2000" dirty="0">
                <a:latin typeface="+mj-lt"/>
              </a:rPr>
              <a:t>In questo caso il </a:t>
            </a:r>
            <a:r>
              <a:rPr lang="it-IT" altLang="it-IT" sz="2000" dirty="0" err="1">
                <a:latin typeface="+mj-lt"/>
              </a:rPr>
              <a:t>SdR</a:t>
            </a:r>
            <a:r>
              <a:rPr lang="it-IT" altLang="it-IT" sz="2000" dirty="0">
                <a:latin typeface="+mj-lt"/>
              </a:rPr>
              <a:t> può essere definito arbitrariamente, se il rilievo non va riportato in cartografia. Se invece va inquadrato (cioè riferito a un </a:t>
            </a:r>
            <a:r>
              <a:rPr lang="it-IT" altLang="it-IT" sz="2000" dirty="0" err="1">
                <a:latin typeface="+mj-lt"/>
              </a:rPr>
              <a:t>SdR</a:t>
            </a:r>
            <a:r>
              <a:rPr lang="it-IT" altLang="it-IT" sz="2000" dirty="0">
                <a:latin typeface="+mj-lt"/>
              </a:rPr>
              <a:t>), si può far stazione su un </a:t>
            </a:r>
            <a:r>
              <a:rPr lang="it-IT" altLang="it-IT" sz="2000" dirty="0" err="1">
                <a:latin typeface="+mj-lt"/>
              </a:rPr>
              <a:t>pto</a:t>
            </a:r>
            <a:r>
              <a:rPr lang="it-IT" altLang="it-IT" sz="2000" dirty="0">
                <a:latin typeface="+mj-lt"/>
              </a:rPr>
              <a:t> noto con </a:t>
            </a:r>
            <a:r>
              <a:rPr lang="it-IT" altLang="it-IT" sz="2000" dirty="0" err="1">
                <a:latin typeface="+mj-lt"/>
              </a:rPr>
              <a:t>pto</a:t>
            </a:r>
            <a:r>
              <a:rPr lang="it-IT" altLang="it-IT" sz="2000" dirty="0">
                <a:latin typeface="+mj-lt"/>
              </a:rPr>
              <a:t> di orientamento noto (punti 3 e D nel disegno). Oppure prima uso un </a:t>
            </a:r>
            <a:r>
              <a:rPr lang="it-IT" altLang="it-IT" sz="2000" dirty="0" err="1">
                <a:latin typeface="+mj-lt"/>
              </a:rPr>
              <a:t>SdR</a:t>
            </a:r>
            <a:r>
              <a:rPr lang="it-IT" altLang="it-IT" sz="2000" dirty="0">
                <a:latin typeface="+mj-lt"/>
              </a:rPr>
              <a:t> arbitrario rispetto al quale determino anche almeno 2 punti noti (es. per intersezione in avanti angolare dai punti 1 e 5 determino E); poi riporto le coordinate dal sistema arbitrario al sistema di inquadramento con una rototraslazione tra i due </a:t>
            </a:r>
            <a:r>
              <a:rPr lang="it-IT" altLang="it-IT" sz="2000" dirty="0" err="1">
                <a:latin typeface="+mj-lt"/>
              </a:rPr>
              <a:t>SdR</a:t>
            </a:r>
            <a:r>
              <a:rPr lang="it-IT" altLang="it-IT" sz="2000" dirty="0">
                <a:latin typeface="+mj-lt"/>
              </a:rPr>
              <a:t> (inquadramento di una rete). </a:t>
            </a:r>
          </a:p>
        </p:txBody>
      </p:sp>
      <p:grpSp>
        <p:nvGrpSpPr>
          <p:cNvPr id="2" name="Gruppo 1">
            <a:extLst>
              <a:ext uri="{FF2B5EF4-FFF2-40B4-BE49-F238E27FC236}">
                <a16:creationId xmlns:a16="http://schemas.microsoft.com/office/drawing/2014/main" id="{CEE20365-E83B-4D45-A8E8-E90ADBC0E5F2}"/>
              </a:ext>
            </a:extLst>
          </p:cNvPr>
          <p:cNvGrpSpPr/>
          <p:nvPr/>
        </p:nvGrpSpPr>
        <p:grpSpPr>
          <a:xfrm>
            <a:off x="1539001" y="2600621"/>
            <a:ext cx="8781379" cy="3636666"/>
            <a:chOff x="1711996" y="3105150"/>
            <a:chExt cx="8781379" cy="3636666"/>
          </a:xfrm>
        </p:grpSpPr>
        <p:sp>
          <p:nvSpPr>
            <p:cNvPr id="6146" name="Line 5">
              <a:extLst>
                <a:ext uri="{FF2B5EF4-FFF2-40B4-BE49-F238E27FC236}">
                  <a16:creationId xmlns:a16="http://schemas.microsoft.com/office/drawing/2014/main" id="{69745C17-9A19-43CE-AEAB-EFEF151FC23D}"/>
                </a:ext>
              </a:extLst>
            </p:cNvPr>
            <p:cNvSpPr>
              <a:spLocks noChangeShapeType="1"/>
            </p:cNvSpPr>
            <p:nvPr/>
          </p:nvSpPr>
          <p:spPr bwMode="auto">
            <a:xfrm>
              <a:off x="4035425" y="3644901"/>
              <a:ext cx="196850" cy="1978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6147" name="Line 6">
              <a:extLst>
                <a:ext uri="{FF2B5EF4-FFF2-40B4-BE49-F238E27FC236}">
                  <a16:creationId xmlns:a16="http://schemas.microsoft.com/office/drawing/2014/main" id="{0B41CC86-FEF4-4CC6-8F15-9F232A8C9F29}"/>
                </a:ext>
              </a:extLst>
            </p:cNvPr>
            <p:cNvSpPr>
              <a:spLocks noChangeShapeType="1"/>
            </p:cNvSpPr>
            <p:nvPr/>
          </p:nvSpPr>
          <p:spPr bwMode="auto">
            <a:xfrm>
              <a:off x="4035425" y="3644900"/>
              <a:ext cx="2508250" cy="77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6148" name="Text Box 13">
              <a:extLst>
                <a:ext uri="{FF2B5EF4-FFF2-40B4-BE49-F238E27FC236}">
                  <a16:creationId xmlns:a16="http://schemas.microsoft.com/office/drawing/2014/main" id="{3B980130-B8BA-4090-9877-03073717A253}"/>
                </a:ext>
              </a:extLst>
            </p:cNvPr>
            <p:cNvSpPr txBox="1">
              <a:spLocks noChangeArrowheads="1"/>
            </p:cNvSpPr>
            <p:nvPr/>
          </p:nvSpPr>
          <p:spPr bwMode="auto">
            <a:xfrm>
              <a:off x="4121150" y="5689600"/>
              <a:ext cx="300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1</a:t>
              </a:r>
            </a:p>
          </p:txBody>
        </p:sp>
        <p:sp>
          <p:nvSpPr>
            <p:cNvPr id="6149" name="Line 4">
              <a:extLst>
                <a:ext uri="{FF2B5EF4-FFF2-40B4-BE49-F238E27FC236}">
                  <a16:creationId xmlns:a16="http://schemas.microsoft.com/office/drawing/2014/main" id="{BACF29CD-265D-4D7A-ABC2-BB2A248A9019}"/>
                </a:ext>
              </a:extLst>
            </p:cNvPr>
            <p:cNvSpPr>
              <a:spLocks noChangeShapeType="1"/>
            </p:cNvSpPr>
            <p:nvPr/>
          </p:nvSpPr>
          <p:spPr bwMode="auto">
            <a:xfrm flipV="1">
              <a:off x="2143125" y="6446838"/>
              <a:ext cx="79311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 name="Arco 7">
              <a:extLst>
                <a:ext uri="{FF2B5EF4-FFF2-40B4-BE49-F238E27FC236}">
                  <a16:creationId xmlns:a16="http://schemas.microsoft.com/office/drawing/2014/main" id="{10EB439A-8331-4CEA-8FA2-DD6D43C91D74}"/>
                </a:ext>
              </a:extLst>
            </p:cNvPr>
            <p:cNvSpPr/>
            <p:nvPr/>
          </p:nvSpPr>
          <p:spPr>
            <a:xfrm rot="7572883">
              <a:off x="3930650" y="3522663"/>
              <a:ext cx="433388" cy="385762"/>
            </a:xfrm>
            <a:prstGeom prst="arc">
              <a:avLst>
                <a:gd name="adj1" fmla="val 13350713"/>
                <a:gd name="adj2" fmla="val 20745545"/>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6151" name="Text Box 13">
              <a:extLst>
                <a:ext uri="{FF2B5EF4-FFF2-40B4-BE49-F238E27FC236}">
                  <a16:creationId xmlns:a16="http://schemas.microsoft.com/office/drawing/2014/main" id="{AA73CE16-634A-4F22-AB81-54008C7A0894}"/>
                </a:ext>
              </a:extLst>
            </p:cNvPr>
            <p:cNvSpPr txBox="1">
              <a:spLocks noChangeArrowheads="1"/>
            </p:cNvSpPr>
            <p:nvPr/>
          </p:nvSpPr>
          <p:spPr bwMode="auto">
            <a:xfrm>
              <a:off x="1711996" y="3868738"/>
              <a:ext cx="3209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latin typeface="+mj-lt"/>
                </a:rPr>
                <a:t>y</a:t>
              </a:r>
            </a:p>
          </p:txBody>
        </p:sp>
        <p:sp>
          <p:nvSpPr>
            <p:cNvPr id="6152" name="Text Box 13">
              <a:extLst>
                <a:ext uri="{FF2B5EF4-FFF2-40B4-BE49-F238E27FC236}">
                  <a16:creationId xmlns:a16="http://schemas.microsoft.com/office/drawing/2014/main" id="{BE5DEF79-A735-4539-BC1D-62B8D2E26ECF}"/>
                </a:ext>
              </a:extLst>
            </p:cNvPr>
            <p:cNvSpPr txBox="1">
              <a:spLocks noChangeArrowheads="1"/>
            </p:cNvSpPr>
            <p:nvPr/>
          </p:nvSpPr>
          <p:spPr bwMode="auto">
            <a:xfrm>
              <a:off x="10077366" y="6280151"/>
              <a:ext cx="3129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latin typeface="+mj-lt"/>
                </a:rPr>
                <a:t>x</a:t>
              </a:r>
            </a:p>
          </p:txBody>
        </p:sp>
        <p:sp>
          <p:nvSpPr>
            <p:cNvPr id="6153" name="Line 5">
              <a:extLst>
                <a:ext uri="{FF2B5EF4-FFF2-40B4-BE49-F238E27FC236}">
                  <a16:creationId xmlns:a16="http://schemas.microsoft.com/office/drawing/2014/main" id="{374D7132-1757-4896-831C-14E01C1C128C}"/>
                </a:ext>
              </a:extLst>
            </p:cNvPr>
            <p:cNvSpPr>
              <a:spLocks noChangeShapeType="1"/>
            </p:cNvSpPr>
            <p:nvPr/>
          </p:nvSpPr>
          <p:spPr bwMode="auto">
            <a:xfrm>
              <a:off x="4232276" y="5622926"/>
              <a:ext cx="1852613" cy="404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13" name="Arco 12">
              <a:extLst>
                <a:ext uri="{FF2B5EF4-FFF2-40B4-BE49-F238E27FC236}">
                  <a16:creationId xmlns:a16="http://schemas.microsoft.com/office/drawing/2014/main" id="{95FA00D0-B38B-4E07-B220-D21243EA8451}"/>
                </a:ext>
              </a:extLst>
            </p:cNvPr>
            <p:cNvSpPr/>
            <p:nvPr/>
          </p:nvSpPr>
          <p:spPr>
            <a:xfrm>
              <a:off x="4017964" y="5451476"/>
              <a:ext cx="433387" cy="385763"/>
            </a:xfrm>
            <a:prstGeom prst="arc">
              <a:avLst>
                <a:gd name="adj1" fmla="val 15752722"/>
                <a:gd name="adj2" fmla="val 31592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6155" name="Line 5">
              <a:extLst>
                <a:ext uri="{FF2B5EF4-FFF2-40B4-BE49-F238E27FC236}">
                  <a16:creationId xmlns:a16="http://schemas.microsoft.com/office/drawing/2014/main" id="{97702FD4-C299-4B44-9540-FEC5712C67FD}"/>
                </a:ext>
              </a:extLst>
            </p:cNvPr>
            <p:cNvSpPr>
              <a:spLocks noChangeShapeType="1"/>
            </p:cNvSpPr>
            <p:nvPr/>
          </p:nvSpPr>
          <p:spPr bwMode="auto">
            <a:xfrm flipV="1">
              <a:off x="6078538" y="5826126"/>
              <a:ext cx="2557462" cy="201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6156" name="Text Box 13">
              <a:extLst>
                <a:ext uri="{FF2B5EF4-FFF2-40B4-BE49-F238E27FC236}">
                  <a16:creationId xmlns:a16="http://schemas.microsoft.com/office/drawing/2014/main" id="{3D992441-67D3-4004-A5B2-5F6DD5B21C26}"/>
                </a:ext>
              </a:extLst>
            </p:cNvPr>
            <p:cNvSpPr txBox="1">
              <a:spLocks noChangeArrowheads="1"/>
            </p:cNvSpPr>
            <p:nvPr/>
          </p:nvSpPr>
          <p:spPr bwMode="auto">
            <a:xfrm>
              <a:off x="5953125" y="6005514"/>
              <a:ext cx="3000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2</a:t>
              </a:r>
            </a:p>
          </p:txBody>
        </p:sp>
        <p:sp>
          <p:nvSpPr>
            <p:cNvPr id="16" name="Arco 15">
              <a:extLst>
                <a:ext uri="{FF2B5EF4-FFF2-40B4-BE49-F238E27FC236}">
                  <a16:creationId xmlns:a16="http://schemas.microsoft.com/office/drawing/2014/main" id="{71A73F3B-1828-4071-8A07-1E6C48A0F214}"/>
                </a:ext>
              </a:extLst>
            </p:cNvPr>
            <p:cNvSpPr/>
            <p:nvPr/>
          </p:nvSpPr>
          <p:spPr>
            <a:xfrm>
              <a:off x="5867400" y="5776913"/>
              <a:ext cx="433388" cy="385762"/>
            </a:xfrm>
            <a:prstGeom prst="arc">
              <a:avLst>
                <a:gd name="adj1" fmla="val 10327353"/>
                <a:gd name="adj2" fmla="val 315926"/>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6158" name="Text Box 13">
              <a:extLst>
                <a:ext uri="{FF2B5EF4-FFF2-40B4-BE49-F238E27FC236}">
                  <a16:creationId xmlns:a16="http://schemas.microsoft.com/office/drawing/2014/main" id="{E09B2F6C-EB7B-47F9-8B8F-F564F33162FB}"/>
                </a:ext>
              </a:extLst>
            </p:cNvPr>
            <p:cNvSpPr txBox="1">
              <a:spLocks noChangeArrowheads="1"/>
            </p:cNvSpPr>
            <p:nvPr/>
          </p:nvSpPr>
          <p:spPr bwMode="auto">
            <a:xfrm>
              <a:off x="8564564" y="5842000"/>
              <a:ext cx="3000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3</a:t>
              </a:r>
            </a:p>
          </p:txBody>
        </p:sp>
        <p:sp>
          <p:nvSpPr>
            <p:cNvPr id="6159" name="Text Box 10">
              <a:extLst>
                <a:ext uri="{FF2B5EF4-FFF2-40B4-BE49-F238E27FC236}">
                  <a16:creationId xmlns:a16="http://schemas.microsoft.com/office/drawing/2014/main" id="{00B1016F-F3FA-412D-BBE3-DAA69C780521}"/>
                </a:ext>
              </a:extLst>
            </p:cNvPr>
            <p:cNvSpPr txBox="1">
              <a:spLocks noChangeArrowheads="1"/>
            </p:cNvSpPr>
            <p:nvPr/>
          </p:nvSpPr>
          <p:spPr bwMode="auto">
            <a:xfrm>
              <a:off x="8405814" y="5245100"/>
              <a:ext cx="9747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Az(23D)</a:t>
              </a:r>
              <a:endParaRPr lang="it-IT" altLang="it-IT" sz="1600" baseline="-25000">
                <a:latin typeface="+mj-lt"/>
              </a:endParaRPr>
            </a:p>
          </p:txBody>
        </p:sp>
        <p:sp>
          <p:nvSpPr>
            <p:cNvPr id="19" name="Arco 18">
              <a:extLst>
                <a:ext uri="{FF2B5EF4-FFF2-40B4-BE49-F238E27FC236}">
                  <a16:creationId xmlns:a16="http://schemas.microsoft.com/office/drawing/2014/main" id="{7AAF90E5-A87A-4D48-849E-7ED1CC3113B0}"/>
                </a:ext>
              </a:extLst>
            </p:cNvPr>
            <p:cNvSpPr/>
            <p:nvPr/>
          </p:nvSpPr>
          <p:spPr>
            <a:xfrm>
              <a:off x="8459789" y="5613401"/>
              <a:ext cx="433387" cy="385763"/>
            </a:xfrm>
            <a:prstGeom prst="arc">
              <a:avLst>
                <a:gd name="adj1" fmla="val 10327353"/>
                <a:gd name="adj2" fmla="val 21122480"/>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6161" name="Line 5">
              <a:extLst>
                <a:ext uri="{FF2B5EF4-FFF2-40B4-BE49-F238E27FC236}">
                  <a16:creationId xmlns:a16="http://schemas.microsoft.com/office/drawing/2014/main" id="{9D0C9D69-6AFE-4131-A14C-6352E65AB489}"/>
                </a:ext>
              </a:extLst>
            </p:cNvPr>
            <p:cNvSpPr>
              <a:spLocks noChangeShapeType="1"/>
            </p:cNvSpPr>
            <p:nvPr/>
          </p:nvSpPr>
          <p:spPr bwMode="auto">
            <a:xfrm flipV="1">
              <a:off x="8675689" y="5461001"/>
              <a:ext cx="1692275"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23" name="Triangolo isoscele 22">
              <a:extLst>
                <a:ext uri="{FF2B5EF4-FFF2-40B4-BE49-F238E27FC236}">
                  <a16:creationId xmlns:a16="http://schemas.microsoft.com/office/drawing/2014/main" id="{ED55F191-38DD-4B57-8EEF-F841AFFA7020}"/>
                </a:ext>
              </a:extLst>
            </p:cNvPr>
            <p:cNvSpPr/>
            <p:nvPr/>
          </p:nvSpPr>
          <p:spPr>
            <a:xfrm>
              <a:off x="8586788" y="5699125"/>
              <a:ext cx="184150" cy="21748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solidFill>
                  <a:schemeClr val="tx1"/>
                </a:solidFill>
                <a:latin typeface="+mj-lt"/>
              </a:endParaRPr>
            </a:p>
          </p:txBody>
        </p:sp>
        <p:sp>
          <p:nvSpPr>
            <p:cNvPr id="24" name="Triangolo isoscele 23">
              <a:extLst>
                <a:ext uri="{FF2B5EF4-FFF2-40B4-BE49-F238E27FC236}">
                  <a16:creationId xmlns:a16="http://schemas.microsoft.com/office/drawing/2014/main" id="{2578BFAC-7CCF-4439-B479-3FD4165BD031}"/>
                </a:ext>
              </a:extLst>
            </p:cNvPr>
            <p:cNvSpPr/>
            <p:nvPr/>
          </p:nvSpPr>
          <p:spPr>
            <a:xfrm>
              <a:off x="10309225" y="5313363"/>
              <a:ext cx="184150"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solidFill>
                  <a:schemeClr val="tx1"/>
                </a:solidFill>
                <a:latin typeface="+mj-lt"/>
              </a:endParaRPr>
            </a:p>
          </p:txBody>
        </p:sp>
        <p:sp>
          <p:nvSpPr>
            <p:cNvPr id="6164" name="Text Box 10">
              <a:extLst>
                <a:ext uri="{FF2B5EF4-FFF2-40B4-BE49-F238E27FC236}">
                  <a16:creationId xmlns:a16="http://schemas.microsoft.com/office/drawing/2014/main" id="{BFFDA873-360C-42CF-98FF-887931455424}"/>
                </a:ext>
              </a:extLst>
            </p:cNvPr>
            <p:cNvSpPr txBox="1">
              <a:spLocks noChangeArrowheads="1"/>
            </p:cNvSpPr>
            <p:nvPr/>
          </p:nvSpPr>
          <p:spPr bwMode="auto">
            <a:xfrm>
              <a:off x="4267201" y="5076825"/>
              <a:ext cx="9747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Az(512)</a:t>
              </a:r>
              <a:endParaRPr lang="it-IT" altLang="it-IT" sz="1600" baseline="-25000">
                <a:latin typeface="+mj-lt"/>
              </a:endParaRPr>
            </a:p>
          </p:txBody>
        </p:sp>
        <p:sp>
          <p:nvSpPr>
            <p:cNvPr id="6165" name="Text Box 10">
              <a:extLst>
                <a:ext uri="{FF2B5EF4-FFF2-40B4-BE49-F238E27FC236}">
                  <a16:creationId xmlns:a16="http://schemas.microsoft.com/office/drawing/2014/main" id="{D944D92A-C19E-43FB-8040-A89A0237EE9C}"/>
                </a:ext>
              </a:extLst>
            </p:cNvPr>
            <p:cNvSpPr txBox="1">
              <a:spLocks noChangeArrowheads="1"/>
            </p:cNvSpPr>
            <p:nvPr/>
          </p:nvSpPr>
          <p:spPr bwMode="auto">
            <a:xfrm>
              <a:off x="5624513" y="5414964"/>
              <a:ext cx="97631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Az(123)</a:t>
              </a:r>
              <a:endParaRPr lang="it-IT" altLang="it-IT" sz="1600" baseline="-25000">
                <a:latin typeface="+mj-lt"/>
              </a:endParaRPr>
            </a:p>
          </p:txBody>
        </p:sp>
        <p:sp>
          <p:nvSpPr>
            <p:cNvPr id="6166" name="Text Box 10">
              <a:extLst>
                <a:ext uri="{FF2B5EF4-FFF2-40B4-BE49-F238E27FC236}">
                  <a16:creationId xmlns:a16="http://schemas.microsoft.com/office/drawing/2014/main" id="{D513946E-906E-4819-B1E3-F3971A6DBD80}"/>
                </a:ext>
              </a:extLst>
            </p:cNvPr>
            <p:cNvSpPr txBox="1">
              <a:spLocks noChangeArrowheads="1"/>
            </p:cNvSpPr>
            <p:nvPr/>
          </p:nvSpPr>
          <p:spPr bwMode="auto">
            <a:xfrm>
              <a:off x="2208213" y="3105150"/>
              <a:ext cx="9763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Az(CA1)</a:t>
              </a:r>
              <a:endParaRPr lang="it-IT" altLang="it-IT" sz="1600" baseline="-25000">
                <a:latin typeface="+mj-lt"/>
              </a:endParaRPr>
            </a:p>
          </p:txBody>
        </p:sp>
        <p:sp>
          <p:nvSpPr>
            <p:cNvPr id="6167" name="Text Box 10">
              <a:extLst>
                <a:ext uri="{FF2B5EF4-FFF2-40B4-BE49-F238E27FC236}">
                  <a16:creationId xmlns:a16="http://schemas.microsoft.com/office/drawing/2014/main" id="{E63BDD34-B0E2-467E-81C5-0A1F589E5C73}"/>
                </a:ext>
              </a:extLst>
            </p:cNvPr>
            <p:cNvSpPr txBox="1">
              <a:spLocks noChangeArrowheads="1"/>
            </p:cNvSpPr>
            <p:nvPr/>
          </p:nvSpPr>
          <p:spPr bwMode="auto">
            <a:xfrm>
              <a:off x="6975476" y="5999164"/>
              <a:ext cx="97631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d</a:t>
              </a:r>
              <a:r>
                <a:rPr lang="it-IT" altLang="it-IT" sz="1600" baseline="-25000">
                  <a:latin typeface="+mj-lt"/>
                </a:rPr>
                <a:t>2B</a:t>
              </a:r>
              <a:r>
                <a:rPr lang="it-IT" altLang="it-IT" sz="1600">
                  <a:latin typeface="+mj-lt"/>
                </a:rPr>
                <a:t>; d</a:t>
              </a:r>
              <a:r>
                <a:rPr lang="it-IT" altLang="it-IT" sz="1600" baseline="-25000">
                  <a:latin typeface="+mj-lt"/>
                </a:rPr>
                <a:t>B2</a:t>
              </a:r>
            </a:p>
          </p:txBody>
        </p:sp>
        <p:sp>
          <p:nvSpPr>
            <p:cNvPr id="6168" name="Text Box 10">
              <a:extLst>
                <a:ext uri="{FF2B5EF4-FFF2-40B4-BE49-F238E27FC236}">
                  <a16:creationId xmlns:a16="http://schemas.microsoft.com/office/drawing/2014/main" id="{E87F7112-E175-406A-B9DA-B75A6607C4E8}"/>
                </a:ext>
              </a:extLst>
            </p:cNvPr>
            <p:cNvSpPr txBox="1">
              <a:spLocks noChangeArrowheads="1"/>
            </p:cNvSpPr>
            <p:nvPr/>
          </p:nvSpPr>
          <p:spPr bwMode="auto">
            <a:xfrm>
              <a:off x="4614863" y="5799139"/>
              <a:ext cx="9763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d</a:t>
              </a:r>
              <a:r>
                <a:rPr lang="it-IT" altLang="it-IT" sz="1600" baseline="-25000">
                  <a:latin typeface="+mj-lt"/>
                </a:rPr>
                <a:t>12</a:t>
              </a:r>
              <a:r>
                <a:rPr lang="it-IT" altLang="it-IT" sz="1600">
                  <a:latin typeface="+mj-lt"/>
                </a:rPr>
                <a:t>;</a:t>
              </a:r>
              <a:r>
                <a:rPr lang="it-IT" altLang="it-IT" sz="1600" baseline="-25000">
                  <a:latin typeface="+mj-lt"/>
                </a:rPr>
                <a:t> </a:t>
              </a:r>
              <a:r>
                <a:rPr lang="it-IT" altLang="it-IT" sz="1600">
                  <a:latin typeface="+mj-lt"/>
                </a:rPr>
                <a:t>d</a:t>
              </a:r>
              <a:r>
                <a:rPr lang="it-IT" altLang="it-IT" sz="1600" baseline="-25000">
                  <a:latin typeface="+mj-lt"/>
                </a:rPr>
                <a:t>21</a:t>
              </a:r>
            </a:p>
          </p:txBody>
        </p:sp>
        <p:sp>
          <p:nvSpPr>
            <p:cNvPr id="6169" name="Text Box 10">
              <a:extLst>
                <a:ext uri="{FF2B5EF4-FFF2-40B4-BE49-F238E27FC236}">
                  <a16:creationId xmlns:a16="http://schemas.microsoft.com/office/drawing/2014/main" id="{3DA8521B-03AA-485C-ACFE-D0A977681648}"/>
                </a:ext>
              </a:extLst>
            </p:cNvPr>
            <p:cNvSpPr txBox="1">
              <a:spLocks noChangeArrowheads="1"/>
            </p:cNvSpPr>
            <p:nvPr/>
          </p:nvSpPr>
          <p:spPr bwMode="auto">
            <a:xfrm>
              <a:off x="3340101" y="4454526"/>
              <a:ext cx="9763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d</a:t>
              </a:r>
              <a:r>
                <a:rPr lang="it-IT" altLang="it-IT" sz="1600" baseline="-25000">
                  <a:latin typeface="+mj-lt"/>
                </a:rPr>
                <a:t>51</a:t>
              </a:r>
              <a:r>
                <a:rPr lang="it-IT" altLang="it-IT" sz="1600">
                  <a:latin typeface="+mj-lt"/>
                </a:rPr>
                <a:t>; d</a:t>
              </a:r>
              <a:r>
                <a:rPr lang="it-IT" altLang="it-IT" sz="1600" baseline="-25000">
                  <a:latin typeface="+mj-lt"/>
                </a:rPr>
                <a:t>15</a:t>
              </a:r>
            </a:p>
          </p:txBody>
        </p:sp>
        <p:sp>
          <p:nvSpPr>
            <p:cNvPr id="6170" name="Line 4">
              <a:extLst>
                <a:ext uri="{FF2B5EF4-FFF2-40B4-BE49-F238E27FC236}">
                  <a16:creationId xmlns:a16="http://schemas.microsoft.com/office/drawing/2014/main" id="{DB5F7BEF-D0F5-4E45-ADD1-A34450CEB8D0}"/>
                </a:ext>
              </a:extLst>
            </p:cNvPr>
            <p:cNvSpPr>
              <a:spLocks noChangeShapeType="1"/>
            </p:cNvSpPr>
            <p:nvPr/>
          </p:nvSpPr>
          <p:spPr bwMode="auto">
            <a:xfrm flipH="1" flipV="1">
              <a:off x="2135189" y="3868738"/>
              <a:ext cx="7937" cy="2578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6172" name="Line 6">
              <a:extLst>
                <a:ext uri="{FF2B5EF4-FFF2-40B4-BE49-F238E27FC236}">
                  <a16:creationId xmlns:a16="http://schemas.microsoft.com/office/drawing/2014/main" id="{1F3E4FD1-C2E4-42C2-BB64-D4C6F5BE3278}"/>
                </a:ext>
              </a:extLst>
            </p:cNvPr>
            <p:cNvSpPr>
              <a:spLocks noChangeShapeType="1"/>
            </p:cNvSpPr>
            <p:nvPr/>
          </p:nvSpPr>
          <p:spPr bwMode="auto">
            <a:xfrm flipH="1" flipV="1">
              <a:off x="6543675" y="3722688"/>
              <a:ext cx="2135188" cy="2151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6173" name="Text Box 13">
              <a:extLst>
                <a:ext uri="{FF2B5EF4-FFF2-40B4-BE49-F238E27FC236}">
                  <a16:creationId xmlns:a16="http://schemas.microsoft.com/office/drawing/2014/main" id="{26EE7645-6D8A-4D8A-BD43-4FD3652057A7}"/>
                </a:ext>
              </a:extLst>
            </p:cNvPr>
            <p:cNvSpPr txBox="1">
              <a:spLocks noChangeArrowheads="1"/>
            </p:cNvSpPr>
            <p:nvPr/>
          </p:nvSpPr>
          <p:spPr bwMode="auto">
            <a:xfrm>
              <a:off x="6502400" y="3306763"/>
              <a:ext cx="3000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4</a:t>
              </a:r>
            </a:p>
          </p:txBody>
        </p:sp>
        <p:sp>
          <p:nvSpPr>
            <p:cNvPr id="6174" name="Text Box 13">
              <a:extLst>
                <a:ext uri="{FF2B5EF4-FFF2-40B4-BE49-F238E27FC236}">
                  <a16:creationId xmlns:a16="http://schemas.microsoft.com/office/drawing/2014/main" id="{761558FB-AFDE-46F2-B9C3-692F5F76A6C8}"/>
                </a:ext>
              </a:extLst>
            </p:cNvPr>
            <p:cNvSpPr txBox="1">
              <a:spLocks noChangeArrowheads="1"/>
            </p:cNvSpPr>
            <p:nvPr/>
          </p:nvSpPr>
          <p:spPr bwMode="auto">
            <a:xfrm>
              <a:off x="3821114" y="3248025"/>
              <a:ext cx="3000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5</a:t>
              </a:r>
            </a:p>
          </p:txBody>
        </p:sp>
        <p:sp>
          <p:nvSpPr>
            <p:cNvPr id="38" name="Arco 37">
              <a:extLst>
                <a:ext uri="{FF2B5EF4-FFF2-40B4-BE49-F238E27FC236}">
                  <a16:creationId xmlns:a16="http://schemas.microsoft.com/office/drawing/2014/main" id="{DCCE2A9A-81F6-4FD9-9049-9234561246A8}"/>
                </a:ext>
              </a:extLst>
            </p:cNvPr>
            <p:cNvSpPr/>
            <p:nvPr/>
          </p:nvSpPr>
          <p:spPr>
            <a:xfrm rot="11949387">
              <a:off x="6313489" y="3570288"/>
              <a:ext cx="433387" cy="385762"/>
            </a:xfrm>
            <a:prstGeom prst="arc">
              <a:avLst>
                <a:gd name="adj1" fmla="val 11656318"/>
                <a:gd name="adj2" fmla="val 20778144"/>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6176" name="Text Box 10">
              <a:extLst>
                <a:ext uri="{FF2B5EF4-FFF2-40B4-BE49-F238E27FC236}">
                  <a16:creationId xmlns:a16="http://schemas.microsoft.com/office/drawing/2014/main" id="{0BC02EE1-70D2-4BF8-9333-C1A1AFCCD143}"/>
                </a:ext>
              </a:extLst>
            </p:cNvPr>
            <p:cNvSpPr txBox="1">
              <a:spLocks noChangeArrowheads="1"/>
            </p:cNvSpPr>
            <p:nvPr/>
          </p:nvSpPr>
          <p:spPr bwMode="auto">
            <a:xfrm>
              <a:off x="4794251" y="3262314"/>
              <a:ext cx="9763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d</a:t>
              </a:r>
              <a:r>
                <a:rPr lang="it-IT" altLang="it-IT" sz="1600" baseline="-25000">
                  <a:latin typeface="+mj-lt"/>
                </a:rPr>
                <a:t>54</a:t>
              </a:r>
              <a:r>
                <a:rPr lang="it-IT" altLang="it-IT" sz="1600">
                  <a:latin typeface="+mj-lt"/>
                </a:rPr>
                <a:t>; d</a:t>
              </a:r>
              <a:r>
                <a:rPr lang="it-IT" altLang="it-IT" sz="1600" baseline="-25000">
                  <a:latin typeface="+mj-lt"/>
                </a:rPr>
                <a:t>45</a:t>
              </a:r>
            </a:p>
          </p:txBody>
        </p:sp>
        <p:sp>
          <p:nvSpPr>
            <p:cNvPr id="6177" name="Text Box 10">
              <a:extLst>
                <a:ext uri="{FF2B5EF4-FFF2-40B4-BE49-F238E27FC236}">
                  <a16:creationId xmlns:a16="http://schemas.microsoft.com/office/drawing/2014/main" id="{962FE232-DA52-4BFE-BFA4-DC880FE6E03A}"/>
                </a:ext>
              </a:extLst>
            </p:cNvPr>
            <p:cNvSpPr txBox="1">
              <a:spLocks noChangeArrowheads="1"/>
            </p:cNvSpPr>
            <p:nvPr/>
          </p:nvSpPr>
          <p:spPr bwMode="auto">
            <a:xfrm>
              <a:off x="7358063" y="4284664"/>
              <a:ext cx="97631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d</a:t>
              </a:r>
              <a:r>
                <a:rPr lang="it-IT" altLang="it-IT" sz="1600" baseline="-25000">
                  <a:latin typeface="+mj-lt"/>
                </a:rPr>
                <a:t>34</a:t>
              </a:r>
              <a:r>
                <a:rPr lang="it-IT" altLang="it-IT" sz="1600">
                  <a:latin typeface="+mj-lt"/>
                </a:rPr>
                <a:t>; d</a:t>
              </a:r>
              <a:r>
                <a:rPr lang="it-IT" altLang="it-IT" sz="1600" baseline="-25000">
                  <a:latin typeface="+mj-lt"/>
                </a:rPr>
                <a:t>43</a:t>
              </a:r>
            </a:p>
          </p:txBody>
        </p:sp>
        <p:sp>
          <p:nvSpPr>
            <p:cNvPr id="6178" name="Text Box 10">
              <a:extLst>
                <a:ext uri="{FF2B5EF4-FFF2-40B4-BE49-F238E27FC236}">
                  <a16:creationId xmlns:a16="http://schemas.microsoft.com/office/drawing/2014/main" id="{F94C593A-1041-491D-A07D-7219FF7DCAEE}"/>
                </a:ext>
              </a:extLst>
            </p:cNvPr>
            <p:cNvSpPr txBox="1">
              <a:spLocks noChangeArrowheads="1"/>
            </p:cNvSpPr>
            <p:nvPr/>
          </p:nvSpPr>
          <p:spPr bwMode="auto">
            <a:xfrm>
              <a:off x="7248526" y="5448301"/>
              <a:ext cx="9763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Az(234)</a:t>
              </a:r>
              <a:endParaRPr lang="it-IT" altLang="it-IT" sz="1600" baseline="-25000">
                <a:latin typeface="+mj-lt"/>
              </a:endParaRPr>
            </a:p>
          </p:txBody>
        </p:sp>
        <p:sp>
          <p:nvSpPr>
            <p:cNvPr id="6179" name="Text Box 10">
              <a:extLst>
                <a:ext uri="{FF2B5EF4-FFF2-40B4-BE49-F238E27FC236}">
                  <a16:creationId xmlns:a16="http://schemas.microsoft.com/office/drawing/2014/main" id="{6CA7BAE7-2F35-4247-9D24-AEBEE5C564A3}"/>
                </a:ext>
              </a:extLst>
            </p:cNvPr>
            <p:cNvSpPr txBox="1">
              <a:spLocks noChangeArrowheads="1"/>
            </p:cNvSpPr>
            <p:nvPr/>
          </p:nvSpPr>
          <p:spPr bwMode="auto">
            <a:xfrm>
              <a:off x="5686426" y="4016376"/>
              <a:ext cx="9763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Az(345)</a:t>
              </a:r>
              <a:endParaRPr lang="it-IT" altLang="it-IT" sz="1600" baseline="-25000">
                <a:latin typeface="+mj-lt"/>
              </a:endParaRPr>
            </a:p>
          </p:txBody>
        </p:sp>
        <p:sp>
          <p:nvSpPr>
            <p:cNvPr id="6180" name="Text Box 10">
              <a:extLst>
                <a:ext uri="{FF2B5EF4-FFF2-40B4-BE49-F238E27FC236}">
                  <a16:creationId xmlns:a16="http://schemas.microsoft.com/office/drawing/2014/main" id="{D532BCB9-92E3-4DAC-B77D-4E8854029B55}"/>
                </a:ext>
              </a:extLst>
            </p:cNvPr>
            <p:cNvSpPr txBox="1">
              <a:spLocks noChangeArrowheads="1"/>
            </p:cNvSpPr>
            <p:nvPr/>
          </p:nvSpPr>
          <p:spPr bwMode="auto">
            <a:xfrm>
              <a:off x="4273551" y="3829051"/>
              <a:ext cx="9763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it-IT" altLang="it-IT" sz="1600">
                  <a:latin typeface="+mj-lt"/>
                </a:rPr>
                <a:t>Az(451)</a:t>
              </a:r>
              <a:endParaRPr lang="it-IT" altLang="it-IT" sz="1600" baseline="-25000">
                <a:latin typeface="+mj-lt"/>
              </a:endParaRPr>
            </a:p>
          </p:txBody>
        </p:sp>
        <p:sp>
          <p:nvSpPr>
            <p:cNvPr id="44" name="Arco 43">
              <a:extLst>
                <a:ext uri="{FF2B5EF4-FFF2-40B4-BE49-F238E27FC236}">
                  <a16:creationId xmlns:a16="http://schemas.microsoft.com/office/drawing/2014/main" id="{A93C5AE5-0C4A-43A6-94DF-D5344398FA7F}"/>
                </a:ext>
              </a:extLst>
            </p:cNvPr>
            <p:cNvSpPr/>
            <p:nvPr/>
          </p:nvSpPr>
          <p:spPr>
            <a:xfrm rot="18585776">
              <a:off x="8326438" y="5614988"/>
              <a:ext cx="433388" cy="385763"/>
            </a:xfrm>
            <a:prstGeom prst="arc">
              <a:avLst>
                <a:gd name="adj1" fmla="val 13370286"/>
                <a:gd name="adj2" fmla="val 17116188"/>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6182" name="Text Box 13">
              <a:extLst>
                <a:ext uri="{FF2B5EF4-FFF2-40B4-BE49-F238E27FC236}">
                  <a16:creationId xmlns:a16="http://schemas.microsoft.com/office/drawing/2014/main" id="{983FF610-661E-46DD-9D07-CE1DB61B6671}"/>
                </a:ext>
              </a:extLst>
            </p:cNvPr>
            <p:cNvSpPr txBox="1">
              <a:spLocks noChangeArrowheads="1"/>
            </p:cNvSpPr>
            <p:nvPr/>
          </p:nvSpPr>
          <p:spPr bwMode="auto">
            <a:xfrm>
              <a:off x="10005080" y="4972050"/>
              <a:ext cx="3241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D</a:t>
              </a:r>
            </a:p>
          </p:txBody>
        </p:sp>
        <p:grpSp>
          <p:nvGrpSpPr>
            <p:cNvPr id="6184" name="Gruppo 1">
              <a:extLst>
                <a:ext uri="{FF2B5EF4-FFF2-40B4-BE49-F238E27FC236}">
                  <a16:creationId xmlns:a16="http://schemas.microsoft.com/office/drawing/2014/main" id="{27FF7EA2-BEAF-4BC9-B624-69399B5F3DC9}"/>
                </a:ext>
              </a:extLst>
            </p:cNvPr>
            <p:cNvGrpSpPr>
              <a:grpSpLocks/>
            </p:cNvGrpSpPr>
            <p:nvPr/>
          </p:nvGrpSpPr>
          <p:grpSpPr bwMode="auto">
            <a:xfrm>
              <a:off x="2524224" y="3568700"/>
              <a:ext cx="1946176" cy="2179638"/>
              <a:chOff x="999729" y="3568700"/>
              <a:chExt cx="1946670" cy="2179638"/>
            </a:xfrm>
          </p:grpSpPr>
          <p:grpSp>
            <p:nvGrpSpPr>
              <p:cNvPr id="6185" name="Gruppo 5">
                <a:extLst>
                  <a:ext uri="{FF2B5EF4-FFF2-40B4-BE49-F238E27FC236}">
                    <a16:creationId xmlns:a16="http://schemas.microsoft.com/office/drawing/2014/main" id="{AA776429-2A95-455E-888C-F3BD535019E8}"/>
                  </a:ext>
                </a:extLst>
              </p:cNvPr>
              <p:cNvGrpSpPr>
                <a:grpSpLocks/>
              </p:cNvGrpSpPr>
              <p:nvPr/>
            </p:nvGrpSpPr>
            <p:grpSpPr bwMode="auto">
              <a:xfrm>
                <a:off x="1182239" y="3568700"/>
                <a:ext cx="1764160" cy="2179638"/>
                <a:chOff x="1183033" y="3568916"/>
                <a:chExt cx="1762733" cy="2178906"/>
              </a:xfrm>
            </p:grpSpPr>
            <p:cxnSp>
              <p:nvCxnSpPr>
                <p:cNvPr id="6187" name="Connettore diritto 2">
                  <a:extLst>
                    <a:ext uri="{FF2B5EF4-FFF2-40B4-BE49-F238E27FC236}">
                      <a16:creationId xmlns:a16="http://schemas.microsoft.com/office/drawing/2014/main" id="{F2DFAD60-06A7-426D-896B-FD9674CE157C}"/>
                    </a:ext>
                  </a:extLst>
                </p:cNvPr>
                <p:cNvCxnSpPr>
                  <a:cxnSpLocks noChangeShapeType="1"/>
                  <a:stCxn id="6146" idx="0"/>
                </p:cNvCxnSpPr>
                <p:nvPr/>
              </p:nvCxnSpPr>
              <p:spPr bwMode="auto">
                <a:xfrm flipH="1">
                  <a:off x="1259632" y="3644901"/>
                  <a:ext cx="1251793" cy="115225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88" name="Connettore diritto 41">
                  <a:extLst>
                    <a:ext uri="{FF2B5EF4-FFF2-40B4-BE49-F238E27FC236}">
                      <a16:creationId xmlns:a16="http://schemas.microsoft.com/office/drawing/2014/main" id="{546E2C92-9B32-435E-B8D1-9082BA717B44}"/>
                    </a:ext>
                  </a:extLst>
                </p:cNvPr>
                <p:cNvCxnSpPr>
                  <a:cxnSpLocks noChangeShapeType="1"/>
                  <a:stCxn id="6153" idx="0"/>
                </p:cNvCxnSpPr>
                <p:nvPr/>
              </p:nvCxnSpPr>
              <p:spPr bwMode="auto">
                <a:xfrm flipH="1" flipV="1">
                  <a:off x="1259632" y="4797152"/>
                  <a:ext cx="1448643" cy="8257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riangolo isoscele 44">
                  <a:extLst>
                    <a:ext uri="{FF2B5EF4-FFF2-40B4-BE49-F238E27FC236}">
                      <a16:creationId xmlns:a16="http://schemas.microsoft.com/office/drawing/2014/main" id="{6694B87E-BF67-4B0F-9847-440D5CE497D9}"/>
                    </a:ext>
                  </a:extLst>
                </p:cNvPr>
                <p:cNvSpPr/>
                <p:nvPr/>
              </p:nvSpPr>
              <p:spPr>
                <a:xfrm>
                  <a:off x="1183033" y="4687728"/>
                  <a:ext cx="184048" cy="21582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solidFill>
                      <a:schemeClr val="tx1"/>
                    </a:solidFill>
                    <a:latin typeface="+mj-lt"/>
                  </a:endParaRPr>
                </a:p>
              </p:txBody>
            </p:sp>
            <p:sp>
              <p:nvSpPr>
                <p:cNvPr id="47" name="Arco 46">
                  <a:extLst>
                    <a:ext uri="{FF2B5EF4-FFF2-40B4-BE49-F238E27FC236}">
                      <a16:creationId xmlns:a16="http://schemas.microsoft.com/office/drawing/2014/main" id="{51FCB7A6-F809-46BA-8E54-46899185B92D}"/>
                    </a:ext>
                  </a:extLst>
                </p:cNvPr>
                <p:cNvSpPr/>
                <p:nvPr/>
              </p:nvSpPr>
              <p:spPr>
                <a:xfrm rot="19802702">
                  <a:off x="2512620" y="5362189"/>
                  <a:ext cx="433146" cy="385633"/>
                </a:xfrm>
                <a:prstGeom prst="arc">
                  <a:avLst>
                    <a:gd name="adj1" fmla="val 13370286"/>
                    <a:gd name="adj2" fmla="val 17116188"/>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48" name="Arco 47">
                  <a:extLst>
                    <a:ext uri="{FF2B5EF4-FFF2-40B4-BE49-F238E27FC236}">
                      <a16:creationId xmlns:a16="http://schemas.microsoft.com/office/drawing/2014/main" id="{D2EC0175-135B-4775-8793-02C52B93C1EC}"/>
                    </a:ext>
                  </a:extLst>
                </p:cNvPr>
                <p:cNvSpPr/>
                <p:nvPr/>
              </p:nvSpPr>
              <p:spPr>
                <a:xfrm rot="18585776">
                  <a:off x="2252367" y="3592762"/>
                  <a:ext cx="433242" cy="385549"/>
                </a:xfrm>
                <a:prstGeom prst="arc">
                  <a:avLst>
                    <a:gd name="adj1" fmla="val 6665602"/>
                    <a:gd name="adj2" fmla="val 12632525"/>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grpSp>
          <p:sp>
            <p:nvSpPr>
              <p:cNvPr id="6186" name="Text Box 13">
                <a:extLst>
                  <a:ext uri="{FF2B5EF4-FFF2-40B4-BE49-F238E27FC236}">
                    <a16:creationId xmlns:a16="http://schemas.microsoft.com/office/drawing/2014/main" id="{ABED192B-0C49-4724-942B-DB57C8B5D22D}"/>
                  </a:ext>
                </a:extLst>
              </p:cNvPr>
              <p:cNvSpPr txBox="1">
                <a:spLocks noChangeArrowheads="1"/>
              </p:cNvSpPr>
              <p:nvPr/>
            </p:nvSpPr>
            <p:spPr bwMode="auto">
              <a:xfrm>
                <a:off x="999729" y="4863138"/>
                <a:ext cx="2969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E</a:t>
                </a:r>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29437AA2-DA49-4F62-949C-856AFF35B926}"/>
              </a:ext>
            </a:extLst>
          </p:cNvPr>
          <p:cNvSpPr txBox="1">
            <a:spLocks noChangeArrowheads="1"/>
          </p:cNvSpPr>
          <p:nvPr/>
        </p:nvSpPr>
        <p:spPr bwMode="auto">
          <a:xfrm>
            <a:off x="2820773" y="3411797"/>
            <a:ext cx="66228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Andamento qualitativo degli ellissi d'errore lungo la poligonale </a:t>
            </a:r>
          </a:p>
        </p:txBody>
      </p:sp>
      <p:grpSp>
        <p:nvGrpSpPr>
          <p:cNvPr id="8195" name="Gruppo 48">
            <a:extLst>
              <a:ext uri="{FF2B5EF4-FFF2-40B4-BE49-F238E27FC236}">
                <a16:creationId xmlns:a16="http://schemas.microsoft.com/office/drawing/2014/main" id="{07526569-5B03-4C3F-B5EF-A548C8675D3B}"/>
              </a:ext>
            </a:extLst>
          </p:cNvPr>
          <p:cNvGrpSpPr>
            <a:grpSpLocks/>
          </p:cNvGrpSpPr>
          <p:nvPr/>
        </p:nvGrpSpPr>
        <p:grpSpPr bwMode="auto">
          <a:xfrm>
            <a:off x="1568917" y="3537209"/>
            <a:ext cx="8926705" cy="2381250"/>
            <a:chOff x="53642" y="4221088"/>
            <a:chExt cx="8927718" cy="2381151"/>
          </a:xfrm>
        </p:grpSpPr>
        <p:grpSp>
          <p:nvGrpSpPr>
            <p:cNvPr id="8198" name="Gruppo 2">
              <a:extLst>
                <a:ext uri="{FF2B5EF4-FFF2-40B4-BE49-F238E27FC236}">
                  <a16:creationId xmlns:a16="http://schemas.microsoft.com/office/drawing/2014/main" id="{C36E6B65-7AEB-4570-BB75-C82FCA86D7CF}"/>
                </a:ext>
              </a:extLst>
            </p:cNvPr>
            <p:cNvGrpSpPr>
              <a:grpSpLocks/>
            </p:cNvGrpSpPr>
            <p:nvPr/>
          </p:nvGrpSpPr>
          <p:grpSpPr bwMode="auto">
            <a:xfrm>
              <a:off x="53642" y="4221088"/>
              <a:ext cx="8927718" cy="2381151"/>
              <a:chOff x="53642" y="4263181"/>
              <a:chExt cx="8927718" cy="2381151"/>
            </a:xfrm>
          </p:grpSpPr>
          <p:sp>
            <p:nvSpPr>
              <p:cNvPr id="8213" name="Line 5">
                <a:extLst>
                  <a:ext uri="{FF2B5EF4-FFF2-40B4-BE49-F238E27FC236}">
                    <a16:creationId xmlns:a16="http://schemas.microsoft.com/office/drawing/2014/main" id="{2361B654-A1E5-452A-8003-3AAF59C1BD1D}"/>
                  </a:ext>
                </a:extLst>
              </p:cNvPr>
              <p:cNvSpPr>
                <a:spLocks noChangeShapeType="1"/>
              </p:cNvSpPr>
              <p:nvPr/>
            </p:nvSpPr>
            <p:spPr bwMode="auto">
              <a:xfrm flipV="1">
                <a:off x="935039" y="4972247"/>
                <a:ext cx="791778" cy="8449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214" name="Line 6">
                <a:extLst>
                  <a:ext uri="{FF2B5EF4-FFF2-40B4-BE49-F238E27FC236}">
                    <a16:creationId xmlns:a16="http://schemas.microsoft.com/office/drawing/2014/main" id="{4D23675C-8B3C-46AA-8CCC-07BA2713E479}"/>
                  </a:ext>
                </a:extLst>
              </p:cNvPr>
              <p:cNvSpPr>
                <a:spLocks noChangeShapeType="1"/>
              </p:cNvSpPr>
              <p:nvPr/>
            </p:nvSpPr>
            <p:spPr bwMode="auto">
              <a:xfrm>
                <a:off x="268288" y="4664720"/>
                <a:ext cx="663575" cy="1158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215" name="Text Box 12">
                <a:extLst>
                  <a:ext uri="{FF2B5EF4-FFF2-40B4-BE49-F238E27FC236}">
                    <a16:creationId xmlns:a16="http://schemas.microsoft.com/office/drawing/2014/main" id="{CB6B5D2B-AB4D-48E0-B59E-6D651E0DF57F}"/>
                  </a:ext>
                </a:extLst>
              </p:cNvPr>
              <p:cNvSpPr txBox="1">
                <a:spLocks noChangeArrowheads="1"/>
              </p:cNvSpPr>
              <p:nvPr/>
            </p:nvSpPr>
            <p:spPr bwMode="auto">
              <a:xfrm>
                <a:off x="862013" y="5823595"/>
                <a:ext cx="3000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1</a:t>
                </a:r>
              </a:p>
            </p:txBody>
          </p:sp>
          <p:sp>
            <p:nvSpPr>
              <p:cNvPr id="8216" name="Text Box 13">
                <a:extLst>
                  <a:ext uri="{FF2B5EF4-FFF2-40B4-BE49-F238E27FC236}">
                    <a16:creationId xmlns:a16="http://schemas.microsoft.com/office/drawing/2014/main" id="{AA066600-0449-435A-A408-2B6852C93DDD}"/>
                  </a:ext>
                </a:extLst>
              </p:cNvPr>
              <p:cNvSpPr txBox="1">
                <a:spLocks noChangeArrowheads="1"/>
              </p:cNvSpPr>
              <p:nvPr/>
            </p:nvSpPr>
            <p:spPr bwMode="auto">
              <a:xfrm>
                <a:off x="1607666" y="5221230"/>
                <a:ext cx="3000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2</a:t>
                </a:r>
              </a:p>
            </p:txBody>
          </p:sp>
          <p:sp>
            <p:nvSpPr>
              <p:cNvPr id="8217" name="Line 4">
                <a:extLst>
                  <a:ext uri="{FF2B5EF4-FFF2-40B4-BE49-F238E27FC236}">
                    <a16:creationId xmlns:a16="http://schemas.microsoft.com/office/drawing/2014/main" id="{34C9D1CC-A512-4801-948B-1797D347D7C0}"/>
                  </a:ext>
                </a:extLst>
              </p:cNvPr>
              <p:cNvSpPr>
                <a:spLocks noChangeShapeType="1"/>
              </p:cNvSpPr>
              <p:nvPr/>
            </p:nvSpPr>
            <p:spPr bwMode="auto">
              <a:xfrm flipH="1" flipV="1">
                <a:off x="600075" y="4348828"/>
                <a:ext cx="5556" cy="22955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218" name="Line 4">
                <a:extLst>
                  <a:ext uri="{FF2B5EF4-FFF2-40B4-BE49-F238E27FC236}">
                    <a16:creationId xmlns:a16="http://schemas.microsoft.com/office/drawing/2014/main" id="{06D373C7-054F-496B-93CD-21699CBF6628}"/>
                  </a:ext>
                </a:extLst>
              </p:cNvPr>
              <p:cNvSpPr>
                <a:spLocks noChangeShapeType="1"/>
              </p:cNvSpPr>
              <p:nvPr/>
            </p:nvSpPr>
            <p:spPr bwMode="auto">
              <a:xfrm flipV="1">
                <a:off x="347663" y="6212532"/>
                <a:ext cx="82026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219" name="Text Box 13">
                <a:extLst>
                  <a:ext uri="{FF2B5EF4-FFF2-40B4-BE49-F238E27FC236}">
                    <a16:creationId xmlns:a16="http://schemas.microsoft.com/office/drawing/2014/main" id="{868F790D-9A17-42C8-B905-CFCBD31D1BF5}"/>
                  </a:ext>
                </a:extLst>
              </p:cNvPr>
              <p:cNvSpPr txBox="1">
                <a:spLocks noChangeArrowheads="1"/>
              </p:cNvSpPr>
              <p:nvPr/>
            </p:nvSpPr>
            <p:spPr bwMode="auto">
              <a:xfrm>
                <a:off x="642052" y="4263181"/>
                <a:ext cx="320958" cy="46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latin typeface="+mj-lt"/>
                  </a:rPr>
                  <a:t>y</a:t>
                </a:r>
              </a:p>
            </p:txBody>
          </p:sp>
          <p:sp>
            <p:nvSpPr>
              <p:cNvPr id="8220" name="Text Box 13">
                <a:extLst>
                  <a:ext uri="{FF2B5EF4-FFF2-40B4-BE49-F238E27FC236}">
                    <a16:creationId xmlns:a16="http://schemas.microsoft.com/office/drawing/2014/main" id="{079A16F9-7035-427B-B54E-78A5611065A5}"/>
                  </a:ext>
                </a:extLst>
              </p:cNvPr>
              <p:cNvSpPr txBox="1">
                <a:spLocks noChangeArrowheads="1"/>
              </p:cNvSpPr>
              <p:nvPr/>
            </p:nvSpPr>
            <p:spPr bwMode="auto">
              <a:xfrm>
                <a:off x="8553349" y="6045845"/>
                <a:ext cx="312942" cy="46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latin typeface="+mj-lt"/>
                  </a:rPr>
                  <a:t>x</a:t>
                </a:r>
              </a:p>
            </p:txBody>
          </p:sp>
          <p:sp>
            <p:nvSpPr>
              <p:cNvPr id="8221" name="Text Box 47">
                <a:extLst>
                  <a:ext uri="{FF2B5EF4-FFF2-40B4-BE49-F238E27FC236}">
                    <a16:creationId xmlns:a16="http://schemas.microsoft.com/office/drawing/2014/main" id="{5D9DA55F-CFA9-4079-B14E-22F9D79827CC}"/>
                  </a:ext>
                </a:extLst>
              </p:cNvPr>
              <p:cNvSpPr txBox="1">
                <a:spLocks noChangeArrowheads="1"/>
              </p:cNvSpPr>
              <p:nvPr/>
            </p:nvSpPr>
            <p:spPr bwMode="auto">
              <a:xfrm>
                <a:off x="268176" y="6165304"/>
                <a:ext cx="335386" cy="36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O</a:t>
                </a:r>
              </a:p>
            </p:txBody>
          </p:sp>
          <p:sp>
            <p:nvSpPr>
              <p:cNvPr id="8222" name="Text Box 47">
                <a:extLst>
                  <a:ext uri="{FF2B5EF4-FFF2-40B4-BE49-F238E27FC236}">
                    <a16:creationId xmlns:a16="http://schemas.microsoft.com/office/drawing/2014/main" id="{77E361A1-52FF-4CC7-A9F6-00FC0AA97870}"/>
                  </a:ext>
                </a:extLst>
              </p:cNvPr>
              <p:cNvSpPr txBox="1">
                <a:spLocks noChangeArrowheads="1"/>
              </p:cNvSpPr>
              <p:nvPr/>
            </p:nvSpPr>
            <p:spPr bwMode="auto">
              <a:xfrm>
                <a:off x="53642" y="4787305"/>
                <a:ext cx="314546" cy="36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A</a:t>
                </a:r>
              </a:p>
            </p:txBody>
          </p:sp>
          <p:sp>
            <p:nvSpPr>
              <p:cNvPr id="8223" name="Line 5">
                <a:extLst>
                  <a:ext uri="{FF2B5EF4-FFF2-40B4-BE49-F238E27FC236}">
                    <a16:creationId xmlns:a16="http://schemas.microsoft.com/office/drawing/2014/main" id="{09DBD817-0F92-42D7-843C-82D48B28EB4D}"/>
                  </a:ext>
                </a:extLst>
              </p:cNvPr>
              <p:cNvSpPr>
                <a:spLocks noChangeShapeType="1"/>
              </p:cNvSpPr>
              <p:nvPr/>
            </p:nvSpPr>
            <p:spPr bwMode="auto">
              <a:xfrm flipV="1">
                <a:off x="2708275" y="5286247"/>
                <a:ext cx="1431677" cy="1084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224" name="Line 5">
                <a:extLst>
                  <a:ext uri="{FF2B5EF4-FFF2-40B4-BE49-F238E27FC236}">
                    <a16:creationId xmlns:a16="http://schemas.microsoft.com/office/drawing/2014/main" id="{9894FB87-3A16-4311-B074-77B837565A99}"/>
                  </a:ext>
                </a:extLst>
              </p:cNvPr>
              <p:cNvSpPr>
                <a:spLocks noChangeShapeType="1"/>
              </p:cNvSpPr>
              <p:nvPr/>
            </p:nvSpPr>
            <p:spPr bwMode="auto">
              <a:xfrm>
                <a:off x="6084168" y="5423995"/>
                <a:ext cx="1027831" cy="1678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225" name="Text Box 13">
                <a:extLst>
                  <a:ext uri="{FF2B5EF4-FFF2-40B4-BE49-F238E27FC236}">
                    <a16:creationId xmlns:a16="http://schemas.microsoft.com/office/drawing/2014/main" id="{30FD035F-AF28-4AA9-B323-35A99963F693}"/>
                  </a:ext>
                </a:extLst>
              </p:cNvPr>
              <p:cNvSpPr txBox="1">
                <a:spLocks noChangeArrowheads="1"/>
              </p:cNvSpPr>
              <p:nvPr/>
            </p:nvSpPr>
            <p:spPr bwMode="auto">
              <a:xfrm>
                <a:off x="2555776" y="5621485"/>
                <a:ext cx="300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3</a:t>
                </a:r>
              </a:p>
            </p:txBody>
          </p:sp>
          <p:sp>
            <p:nvSpPr>
              <p:cNvPr id="8226" name="Text Box 13">
                <a:extLst>
                  <a:ext uri="{FF2B5EF4-FFF2-40B4-BE49-F238E27FC236}">
                    <a16:creationId xmlns:a16="http://schemas.microsoft.com/office/drawing/2014/main" id="{B0843491-994E-453F-A04E-34E1E564D584}"/>
                  </a:ext>
                </a:extLst>
              </p:cNvPr>
              <p:cNvSpPr txBox="1">
                <a:spLocks noChangeArrowheads="1"/>
              </p:cNvSpPr>
              <p:nvPr/>
            </p:nvSpPr>
            <p:spPr bwMode="auto">
              <a:xfrm>
                <a:off x="7040563" y="5607695"/>
                <a:ext cx="3000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8</a:t>
                </a:r>
              </a:p>
            </p:txBody>
          </p:sp>
          <p:sp>
            <p:nvSpPr>
              <p:cNvPr id="23" name="Triangolo isoscele 22">
                <a:extLst>
                  <a:ext uri="{FF2B5EF4-FFF2-40B4-BE49-F238E27FC236}">
                    <a16:creationId xmlns:a16="http://schemas.microsoft.com/office/drawing/2014/main" id="{3BAF5F9F-3F32-4669-B8CE-E81222CE3965}"/>
                  </a:ext>
                </a:extLst>
              </p:cNvPr>
              <p:cNvSpPr/>
              <p:nvPr/>
            </p:nvSpPr>
            <p:spPr>
              <a:xfrm>
                <a:off x="164099" y="4556857"/>
                <a:ext cx="184171" cy="21589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24" name="Triangolo isoscele 23">
                <a:extLst>
                  <a:ext uri="{FF2B5EF4-FFF2-40B4-BE49-F238E27FC236}">
                    <a16:creationId xmlns:a16="http://schemas.microsoft.com/office/drawing/2014/main" id="{1035A75A-034F-4E2D-9BCB-1D92D0153CF1}"/>
                  </a:ext>
                </a:extLst>
              </p:cNvPr>
              <p:cNvSpPr/>
              <p:nvPr/>
            </p:nvSpPr>
            <p:spPr>
              <a:xfrm>
                <a:off x="846801" y="5666473"/>
                <a:ext cx="184171" cy="21589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8229" name="Line 5">
                <a:extLst>
                  <a:ext uri="{FF2B5EF4-FFF2-40B4-BE49-F238E27FC236}">
                    <a16:creationId xmlns:a16="http://schemas.microsoft.com/office/drawing/2014/main" id="{F15799CC-A5BC-4426-A755-0413F192C1DB}"/>
                  </a:ext>
                </a:extLst>
              </p:cNvPr>
              <p:cNvSpPr>
                <a:spLocks noChangeShapeType="1"/>
              </p:cNvSpPr>
              <p:nvPr/>
            </p:nvSpPr>
            <p:spPr bwMode="auto">
              <a:xfrm flipV="1">
                <a:off x="7151688" y="5226695"/>
                <a:ext cx="1692275"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26" name="Triangolo isoscele 25">
                <a:extLst>
                  <a:ext uri="{FF2B5EF4-FFF2-40B4-BE49-F238E27FC236}">
                    <a16:creationId xmlns:a16="http://schemas.microsoft.com/office/drawing/2014/main" id="{CF71E19B-0B1B-4CCA-A3D5-E5E617DC57DC}"/>
                  </a:ext>
                </a:extLst>
              </p:cNvPr>
              <p:cNvSpPr/>
              <p:nvPr/>
            </p:nvSpPr>
            <p:spPr>
              <a:xfrm>
                <a:off x="7062569" y="5464869"/>
                <a:ext cx="184171" cy="2174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27" name="Triangolo isoscele 26">
                <a:extLst>
                  <a:ext uri="{FF2B5EF4-FFF2-40B4-BE49-F238E27FC236}">
                    <a16:creationId xmlns:a16="http://schemas.microsoft.com/office/drawing/2014/main" id="{B1463210-326E-4D8F-9B4B-66A6366AF49D}"/>
                  </a:ext>
                </a:extLst>
              </p:cNvPr>
              <p:cNvSpPr/>
              <p:nvPr/>
            </p:nvSpPr>
            <p:spPr>
              <a:xfrm>
                <a:off x="8785202" y="5079122"/>
                <a:ext cx="184171" cy="21589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8232" name="Text Box 13">
                <a:extLst>
                  <a:ext uri="{FF2B5EF4-FFF2-40B4-BE49-F238E27FC236}">
                    <a16:creationId xmlns:a16="http://schemas.microsoft.com/office/drawing/2014/main" id="{9927F0FB-D826-4458-921C-9B38B81D32DF}"/>
                  </a:ext>
                </a:extLst>
              </p:cNvPr>
              <p:cNvSpPr txBox="1">
                <a:spLocks noChangeArrowheads="1"/>
              </p:cNvSpPr>
              <p:nvPr/>
            </p:nvSpPr>
            <p:spPr bwMode="auto">
              <a:xfrm>
                <a:off x="8673227" y="5340995"/>
                <a:ext cx="308133" cy="36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B</a:t>
                </a:r>
              </a:p>
            </p:txBody>
          </p:sp>
        </p:grpSp>
        <p:sp>
          <p:nvSpPr>
            <p:cNvPr id="8199" name="Line 5">
              <a:extLst>
                <a:ext uri="{FF2B5EF4-FFF2-40B4-BE49-F238E27FC236}">
                  <a16:creationId xmlns:a16="http://schemas.microsoft.com/office/drawing/2014/main" id="{B640B7AD-E8FD-41E1-B7A6-C10C7DEC223A}"/>
                </a:ext>
              </a:extLst>
            </p:cNvPr>
            <p:cNvSpPr>
              <a:spLocks noChangeShapeType="1"/>
            </p:cNvSpPr>
            <p:nvPr/>
          </p:nvSpPr>
          <p:spPr bwMode="auto">
            <a:xfrm flipH="1" flipV="1">
              <a:off x="1726817" y="4941168"/>
              <a:ext cx="981458" cy="416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200" name="Line 5">
              <a:extLst>
                <a:ext uri="{FF2B5EF4-FFF2-40B4-BE49-F238E27FC236}">
                  <a16:creationId xmlns:a16="http://schemas.microsoft.com/office/drawing/2014/main" id="{A22CCEA5-4D48-4255-B35B-045180DF78ED}"/>
                </a:ext>
              </a:extLst>
            </p:cNvPr>
            <p:cNvSpPr>
              <a:spLocks noChangeShapeType="1"/>
            </p:cNvSpPr>
            <p:nvPr/>
          </p:nvSpPr>
          <p:spPr bwMode="auto">
            <a:xfrm>
              <a:off x="4139952" y="5244155"/>
              <a:ext cx="439192" cy="573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201" name="Line 5">
              <a:extLst>
                <a:ext uri="{FF2B5EF4-FFF2-40B4-BE49-F238E27FC236}">
                  <a16:creationId xmlns:a16="http://schemas.microsoft.com/office/drawing/2014/main" id="{345284AD-C47B-4B67-AE79-941CE96ECDAA}"/>
                </a:ext>
              </a:extLst>
            </p:cNvPr>
            <p:cNvSpPr>
              <a:spLocks noChangeShapeType="1"/>
            </p:cNvSpPr>
            <p:nvPr/>
          </p:nvSpPr>
          <p:spPr bwMode="auto">
            <a:xfrm flipV="1">
              <a:off x="4579144" y="4800128"/>
              <a:ext cx="1065832" cy="10171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202" name="Line 5">
              <a:extLst>
                <a:ext uri="{FF2B5EF4-FFF2-40B4-BE49-F238E27FC236}">
                  <a16:creationId xmlns:a16="http://schemas.microsoft.com/office/drawing/2014/main" id="{FCB860D7-D18F-4012-91FE-E8CC3806FD61}"/>
                </a:ext>
              </a:extLst>
            </p:cNvPr>
            <p:cNvSpPr>
              <a:spLocks noChangeShapeType="1"/>
            </p:cNvSpPr>
            <p:nvPr/>
          </p:nvSpPr>
          <p:spPr bwMode="auto">
            <a:xfrm>
              <a:off x="5644976" y="4800128"/>
              <a:ext cx="439192" cy="573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8203" name="Text Box 13">
              <a:extLst>
                <a:ext uri="{FF2B5EF4-FFF2-40B4-BE49-F238E27FC236}">
                  <a16:creationId xmlns:a16="http://schemas.microsoft.com/office/drawing/2014/main" id="{C42ADF7E-B8C4-4090-AD1D-CDA6083F0419}"/>
                </a:ext>
              </a:extLst>
            </p:cNvPr>
            <p:cNvSpPr txBox="1">
              <a:spLocks noChangeArrowheads="1"/>
            </p:cNvSpPr>
            <p:nvPr/>
          </p:nvSpPr>
          <p:spPr bwMode="auto">
            <a:xfrm>
              <a:off x="3949957" y="5428061"/>
              <a:ext cx="3000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4</a:t>
              </a:r>
            </a:p>
          </p:txBody>
        </p:sp>
        <p:sp>
          <p:nvSpPr>
            <p:cNvPr id="8204" name="Text Box 13">
              <a:extLst>
                <a:ext uri="{FF2B5EF4-FFF2-40B4-BE49-F238E27FC236}">
                  <a16:creationId xmlns:a16="http://schemas.microsoft.com/office/drawing/2014/main" id="{5D58AAFA-19DC-4822-920D-9F5F43EF1036}"/>
                </a:ext>
              </a:extLst>
            </p:cNvPr>
            <p:cNvSpPr txBox="1">
              <a:spLocks noChangeArrowheads="1"/>
            </p:cNvSpPr>
            <p:nvPr/>
          </p:nvSpPr>
          <p:spPr bwMode="auto">
            <a:xfrm>
              <a:off x="4559994" y="5877272"/>
              <a:ext cx="300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5</a:t>
              </a:r>
            </a:p>
          </p:txBody>
        </p:sp>
        <p:sp>
          <p:nvSpPr>
            <p:cNvPr id="8205" name="Text Box 13">
              <a:extLst>
                <a:ext uri="{FF2B5EF4-FFF2-40B4-BE49-F238E27FC236}">
                  <a16:creationId xmlns:a16="http://schemas.microsoft.com/office/drawing/2014/main" id="{8D37AC3C-6009-42DF-A4D5-E59269FF3D16}"/>
                </a:ext>
              </a:extLst>
            </p:cNvPr>
            <p:cNvSpPr txBox="1">
              <a:spLocks noChangeArrowheads="1"/>
            </p:cNvSpPr>
            <p:nvPr/>
          </p:nvSpPr>
          <p:spPr bwMode="auto">
            <a:xfrm>
              <a:off x="5484092" y="5003328"/>
              <a:ext cx="3000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6</a:t>
              </a:r>
            </a:p>
          </p:txBody>
        </p:sp>
        <p:sp>
          <p:nvSpPr>
            <p:cNvPr id="8206" name="Text Box 13">
              <a:extLst>
                <a:ext uri="{FF2B5EF4-FFF2-40B4-BE49-F238E27FC236}">
                  <a16:creationId xmlns:a16="http://schemas.microsoft.com/office/drawing/2014/main" id="{AFC9C087-424A-457C-A730-E8A9B84DFCB8}"/>
                </a:ext>
              </a:extLst>
            </p:cNvPr>
            <p:cNvSpPr txBox="1">
              <a:spLocks noChangeArrowheads="1"/>
            </p:cNvSpPr>
            <p:nvPr/>
          </p:nvSpPr>
          <p:spPr bwMode="auto">
            <a:xfrm>
              <a:off x="5940152" y="5507384"/>
              <a:ext cx="3000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1800">
                  <a:latin typeface="+mj-lt"/>
                </a:rPr>
                <a:t>7</a:t>
              </a:r>
            </a:p>
          </p:txBody>
        </p:sp>
        <p:sp>
          <p:nvSpPr>
            <p:cNvPr id="8207" name="Ovale 42">
              <a:extLst>
                <a:ext uri="{FF2B5EF4-FFF2-40B4-BE49-F238E27FC236}">
                  <a16:creationId xmlns:a16="http://schemas.microsoft.com/office/drawing/2014/main" id="{3EDF5ECE-D41F-4334-B212-D0D61A81BD43}"/>
                </a:ext>
              </a:extLst>
            </p:cNvPr>
            <p:cNvSpPr>
              <a:spLocks noChangeArrowheads="1"/>
            </p:cNvSpPr>
            <p:nvPr/>
          </p:nvSpPr>
          <p:spPr bwMode="auto">
            <a:xfrm rot="660000">
              <a:off x="6019662" y="5201956"/>
              <a:ext cx="168418" cy="35989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latin typeface="+mj-lt"/>
              </a:endParaRPr>
            </a:p>
          </p:txBody>
        </p:sp>
        <p:sp>
          <p:nvSpPr>
            <p:cNvPr id="8208" name="Ovale 43">
              <a:extLst>
                <a:ext uri="{FF2B5EF4-FFF2-40B4-BE49-F238E27FC236}">
                  <a16:creationId xmlns:a16="http://schemas.microsoft.com/office/drawing/2014/main" id="{9F3930C3-4170-497E-9713-7168380E92F4}"/>
                </a:ext>
              </a:extLst>
            </p:cNvPr>
            <p:cNvSpPr>
              <a:spLocks noChangeArrowheads="1"/>
            </p:cNvSpPr>
            <p:nvPr/>
          </p:nvSpPr>
          <p:spPr bwMode="auto">
            <a:xfrm rot="1466340">
              <a:off x="5546292" y="4621048"/>
              <a:ext cx="193091" cy="41456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latin typeface="+mj-lt"/>
              </a:endParaRPr>
            </a:p>
          </p:txBody>
        </p:sp>
        <p:sp>
          <p:nvSpPr>
            <p:cNvPr id="8209" name="Ovale 44">
              <a:extLst>
                <a:ext uri="{FF2B5EF4-FFF2-40B4-BE49-F238E27FC236}">
                  <a16:creationId xmlns:a16="http://schemas.microsoft.com/office/drawing/2014/main" id="{3FB53E4F-7155-44C4-AF80-05DDCF7E2CE7}"/>
                </a:ext>
              </a:extLst>
            </p:cNvPr>
            <p:cNvSpPr>
              <a:spLocks noChangeArrowheads="1"/>
            </p:cNvSpPr>
            <p:nvPr/>
          </p:nvSpPr>
          <p:spPr bwMode="auto">
            <a:xfrm rot="-323746">
              <a:off x="4442594" y="5446644"/>
              <a:ext cx="284517" cy="60283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latin typeface="+mj-lt"/>
              </a:endParaRPr>
            </a:p>
          </p:txBody>
        </p:sp>
        <p:sp>
          <p:nvSpPr>
            <p:cNvPr id="8210" name="Ovale 45">
              <a:extLst>
                <a:ext uri="{FF2B5EF4-FFF2-40B4-BE49-F238E27FC236}">
                  <a16:creationId xmlns:a16="http://schemas.microsoft.com/office/drawing/2014/main" id="{2C628E4C-5CF7-4812-AB54-D9E20C4E55E6}"/>
                </a:ext>
              </a:extLst>
            </p:cNvPr>
            <p:cNvSpPr>
              <a:spLocks noChangeArrowheads="1"/>
            </p:cNvSpPr>
            <p:nvPr/>
          </p:nvSpPr>
          <p:spPr bwMode="auto">
            <a:xfrm rot="-2296577">
              <a:off x="1605027" y="4753979"/>
              <a:ext cx="241822" cy="35989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latin typeface="+mj-lt"/>
              </a:endParaRPr>
            </a:p>
          </p:txBody>
        </p:sp>
        <p:sp>
          <p:nvSpPr>
            <p:cNvPr id="8211" name="Ovale 46">
              <a:extLst>
                <a:ext uri="{FF2B5EF4-FFF2-40B4-BE49-F238E27FC236}">
                  <a16:creationId xmlns:a16="http://schemas.microsoft.com/office/drawing/2014/main" id="{8074623F-E6B5-4965-816E-09CFC46358D9}"/>
                </a:ext>
              </a:extLst>
            </p:cNvPr>
            <p:cNvSpPr>
              <a:spLocks noChangeArrowheads="1"/>
            </p:cNvSpPr>
            <p:nvPr/>
          </p:nvSpPr>
          <p:spPr bwMode="auto">
            <a:xfrm rot="-487003">
              <a:off x="2589349" y="5075464"/>
              <a:ext cx="232228" cy="50585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latin typeface="+mj-lt"/>
              </a:endParaRPr>
            </a:p>
          </p:txBody>
        </p:sp>
        <p:sp>
          <p:nvSpPr>
            <p:cNvPr id="8212" name="Ovale 47">
              <a:extLst>
                <a:ext uri="{FF2B5EF4-FFF2-40B4-BE49-F238E27FC236}">
                  <a16:creationId xmlns:a16="http://schemas.microsoft.com/office/drawing/2014/main" id="{7E2A7B42-9DF4-4D29-B9D7-804F27CEC55D}"/>
                </a:ext>
              </a:extLst>
            </p:cNvPr>
            <p:cNvSpPr>
              <a:spLocks noChangeArrowheads="1"/>
            </p:cNvSpPr>
            <p:nvPr/>
          </p:nvSpPr>
          <p:spPr bwMode="auto">
            <a:xfrm rot="1663892">
              <a:off x="3994769" y="4971152"/>
              <a:ext cx="262223" cy="60213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endParaRPr lang="it-IT" altLang="it-IT" sz="2400">
                <a:latin typeface="+mj-lt"/>
              </a:endParaRPr>
            </a:p>
          </p:txBody>
        </p:sp>
      </p:grpSp>
      <p:sp>
        <p:nvSpPr>
          <p:cNvPr id="8196" name="Text Box 2">
            <a:extLst>
              <a:ext uri="{FF2B5EF4-FFF2-40B4-BE49-F238E27FC236}">
                <a16:creationId xmlns:a16="http://schemas.microsoft.com/office/drawing/2014/main" id="{DAD2C8D0-FA82-4896-9F06-878E33A5CF98}"/>
              </a:ext>
            </a:extLst>
          </p:cNvPr>
          <p:cNvSpPr txBox="1">
            <a:spLocks noChangeArrowheads="1"/>
          </p:cNvSpPr>
          <p:nvPr/>
        </p:nvSpPr>
        <p:spPr bwMode="auto">
          <a:xfrm>
            <a:off x="1873251" y="115888"/>
            <a:ext cx="71231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Precisione delle coordinate dei punti lungo la poligonale</a:t>
            </a:r>
          </a:p>
        </p:txBody>
      </p:sp>
      <p:sp>
        <p:nvSpPr>
          <p:cNvPr id="51" name="Text Box 2">
            <a:extLst>
              <a:ext uri="{FF2B5EF4-FFF2-40B4-BE49-F238E27FC236}">
                <a16:creationId xmlns:a16="http://schemas.microsoft.com/office/drawing/2014/main" id="{21F85264-B851-41B1-8D29-E1FB526DB741}"/>
              </a:ext>
            </a:extLst>
          </p:cNvPr>
          <p:cNvSpPr txBox="1">
            <a:spLocks noChangeArrowheads="1"/>
          </p:cNvSpPr>
          <p:nvPr/>
        </p:nvSpPr>
        <p:spPr bwMode="auto">
          <a:xfrm>
            <a:off x="417448" y="549276"/>
            <a:ext cx="1156036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r>
              <a:rPr lang="it-IT" sz="2000" dirty="0">
                <a:latin typeface="+mj-lt"/>
              </a:rPr>
              <a:t>In una rete l'incertezza delle coordinate aumenta:</a:t>
            </a:r>
          </a:p>
          <a:p>
            <a:pPr marL="342900" indent="-342900" eaLnBrk="1" hangingPunct="1">
              <a:buFontTx/>
              <a:buChar char="-"/>
              <a:defRPr/>
            </a:pPr>
            <a:r>
              <a:rPr lang="it-IT" sz="2000" dirty="0">
                <a:latin typeface="+mj-lt"/>
              </a:rPr>
              <a:t>allontanandosi dai punti noti</a:t>
            </a:r>
          </a:p>
          <a:p>
            <a:pPr marL="342900" indent="-342900" eaLnBrk="1" hangingPunct="1">
              <a:buFontTx/>
              <a:buChar char="-"/>
              <a:defRPr/>
            </a:pPr>
            <a:r>
              <a:rPr lang="it-IT" sz="2000" dirty="0">
                <a:latin typeface="+mj-lt"/>
              </a:rPr>
              <a:t>in funzione del numero e precisione delle misure effettuate per arrivare a determinare il punto incognito</a:t>
            </a:r>
          </a:p>
          <a:p>
            <a:pPr eaLnBrk="1" hangingPunct="1">
              <a:defRPr/>
            </a:pPr>
            <a:r>
              <a:rPr lang="it-IT" sz="2000" dirty="0">
                <a:latin typeface="+mj-lt"/>
              </a:rPr>
              <a:t>Pertanto gli ellissi d'errore lungo la poligonale hanno semiassi via via crescenti partendo dagli estremi verso il centro; l'orientamento dell'ellisse dipende dalla composizione della propagazione della varianza delle misure a partire dagli estremi. Considerazioni analoghe valgono per le poligonali chiuse non inquadrate, una volta scelto il </a:t>
            </a:r>
            <a:r>
              <a:rPr lang="it-IT" sz="2000" dirty="0" err="1">
                <a:latin typeface="+mj-lt"/>
              </a:rPr>
              <a:t>SdR</a:t>
            </a:r>
            <a:r>
              <a:rPr lang="it-IT" sz="2000" dirty="0">
                <a:latin typeface="+mj-lt"/>
              </a:rPr>
              <a:t>; qui evidentemente </a:t>
            </a:r>
            <a:r>
              <a:rPr lang="it-IT" sz="2000" i="1" dirty="0">
                <a:latin typeface="+mj-lt"/>
              </a:rPr>
              <a:t>la precisione di un punto lungo la poligonale dipende da come è fissato il </a:t>
            </a:r>
            <a:r>
              <a:rPr lang="it-IT" sz="2000" i="1" dirty="0" err="1">
                <a:latin typeface="+mj-lt"/>
              </a:rPr>
              <a:t>SdR</a:t>
            </a:r>
            <a:r>
              <a:rPr lang="it-IT" sz="2000" i="1" dirty="0">
                <a:latin typeface="+mj-lt"/>
              </a:rPr>
              <a:t> (i vertici più lontani dall’origine saranno meno precisi)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s.euweb.it/studiochinello.it/images/studiochinello_it_bkumbria_1258401282.jpg"/>
          <p:cNvPicPr>
            <a:picLocks noChangeAspect="1" noChangeArrowheads="1"/>
          </p:cNvPicPr>
          <p:nvPr/>
        </p:nvPicPr>
        <p:blipFill rotWithShape="1">
          <a:blip r:embed="rId2">
            <a:extLst>
              <a:ext uri="{28A0092B-C50C-407E-A947-70E740481C1C}">
                <a14:useLocalDpi xmlns:a14="http://schemas.microsoft.com/office/drawing/2010/main"/>
              </a:ext>
            </a:extLst>
          </a:blip>
          <a:srcRect t="493" r="-2" b="-2"/>
          <a:stretch/>
        </p:blipFill>
        <p:spPr bwMode="auto">
          <a:xfrm>
            <a:off x="7816130" y="-2"/>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9220" name="Picture 4" descr="http://www.cornerstudio.co.uk/wp-content/uploads/2014/04/trimble560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683" r="16022"/>
          <a:stretch/>
        </p:blipFill>
        <p:spPr bwMode="auto">
          <a:xfrm>
            <a:off x="3595404" y="33"/>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a:noFill/>
          <a:extLst>
            <a:ext uri="{909E8E84-426E-40DD-AFC4-6F175D3DCCD1}">
              <a14:hiddenFill xmlns:a14="http://schemas.microsoft.com/office/drawing/2010/main">
                <a:solidFill>
                  <a:srgbClr val="FFFFFF"/>
                </a:solidFill>
              </a14:hiddenFill>
            </a:ext>
          </a:extLst>
        </p:spPr>
      </p:pic>
      <p:sp>
        <p:nvSpPr>
          <p:cNvPr id="4" name="Text Box 133"/>
          <p:cNvSpPr txBox="1">
            <a:spLocks noChangeArrowheads="1"/>
          </p:cNvSpPr>
          <p:nvPr/>
        </p:nvSpPr>
        <p:spPr bwMode="auto">
          <a:xfrm>
            <a:off x="438913" y="1511589"/>
            <a:ext cx="3430958" cy="28964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0"/>
              </a:spcBef>
              <a:spcAft>
                <a:spcPts val="600"/>
              </a:spcAft>
            </a:pPr>
            <a:r>
              <a:rPr lang="en-US" altLang="it-IT" sz="4000" b="1" kern="1200">
                <a:solidFill>
                  <a:schemeClr val="tx1"/>
                </a:solidFill>
                <a:latin typeface="+mj-lt"/>
                <a:ea typeface="+mj-ea"/>
                <a:cs typeface="+mj-cs"/>
              </a:rPr>
              <a:t>STAZIONE TOTALE</a:t>
            </a:r>
          </a:p>
        </p:txBody>
      </p:sp>
      <p:sp>
        <p:nvSpPr>
          <p:cNvPr id="10" name="Segnaposto piè di pagina 2">
            <a:extLst>
              <a:ext uri="{FF2B5EF4-FFF2-40B4-BE49-F238E27FC236}">
                <a16:creationId xmlns:a16="http://schemas.microsoft.com/office/drawing/2014/main" id="{6A500A6D-FC02-4FAE-B2F7-22EE0B7B61C6}"/>
              </a:ext>
            </a:extLst>
          </p:cNvPr>
          <p:cNvSpPr>
            <a:spLocks noGrp="1"/>
          </p:cNvSpPr>
          <p:nvPr>
            <p:ph type="ftr" sz="quarter" idx="11"/>
          </p:nvPr>
        </p:nvSpPr>
        <p:spPr>
          <a:xfrm>
            <a:off x="238124" y="6356350"/>
            <a:ext cx="6648451" cy="365125"/>
          </a:xfrm>
        </p:spPr>
        <p:txBody>
          <a:bodyPr/>
          <a:lstStyle/>
          <a:p>
            <a:r>
              <a:rPr lang="it-IT" dirty="0"/>
              <a:t>Acquisizione del dato: il rilievo</a:t>
            </a:r>
          </a:p>
        </p:txBody>
      </p:sp>
    </p:spTree>
    <p:extLst>
      <p:ext uri="{BB962C8B-B14F-4D97-AF65-F5344CB8AC3E}">
        <p14:creationId xmlns:p14="http://schemas.microsoft.com/office/powerpoint/2010/main" val="4167472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3">
            <a:extLst>
              <a:ext uri="{FF2B5EF4-FFF2-40B4-BE49-F238E27FC236}">
                <a16:creationId xmlns:a16="http://schemas.microsoft.com/office/drawing/2014/main" id="{00877486-7BF8-45B3-9761-0F8520898B1C}"/>
              </a:ext>
            </a:extLst>
          </p:cNvPr>
          <p:cNvSpPr txBox="1">
            <a:spLocks noChangeArrowheads="1"/>
          </p:cNvSpPr>
          <p:nvPr/>
        </p:nvSpPr>
        <p:spPr bwMode="auto">
          <a:xfrm>
            <a:off x="2097432" y="115888"/>
            <a:ext cx="5576681"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sz="2400">
                <a:latin typeface="+mj-lt"/>
              </a:rPr>
              <a:t>Poligonali plano-altimetriche</a:t>
            </a:r>
          </a:p>
        </p:txBody>
      </p:sp>
      <p:sp>
        <p:nvSpPr>
          <p:cNvPr id="9219" name="CasellaDiTesto 2">
            <a:extLst>
              <a:ext uri="{FF2B5EF4-FFF2-40B4-BE49-F238E27FC236}">
                <a16:creationId xmlns:a16="http://schemas.microsoft.com/office/drawing/2014/main" id="{F4E869A8-2189-4CB3-AF45-BF548B6DB589}"/>
              </a:ext>
            </a:extLst>
          </p:cNvPr>
          <p:cNvSpPr txBox="1">
            <a:spLocks noChangeArrowheads="1"/>
          </p:cNvSpPr>
          <p:nvPr/>
        </p:nvSpPr>
        <p:spPr bwMode="auto">
          <a:xfrm>
            <a:off x="313039" y="692150"/>
            <a:ext cx="116153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pPr>
            <a:r>
              <a:rPr lang="it-IT" altLang="it-IT" sz="2000" dirty="0">
                <a:latin typeface="+mj-lt"/>
              </a:rPr>
              <a:t>Con la strumentazione moderna (</a:t>
            </a:r>
            <a:r>
              <a:rPr lang="it-IT" altLang="it-IT" sz="2000" dirty="0" err="1">
                <a:latin typeface="+mj-lt"/>
              </a:rPr>
              <a:t>total</a:t>
            </a:r>
            <a:r>
              <a:rPr lang="it-IT" altLang="it-IT" sz="2000" dirty="0">
                <a:latin typeface="+mj-lt"/>
              </a:rPr>
              <a:t> stations, ovvero teodoliti elettronici con distanziometro coassiale) si misurano sempre direzione azimutale, angolo zenitale, distanza. Pertanto le due versioni della poligonale planimetrica (aperta vincolata agli estremi o chiusa) di fatto si effettuano contemporaneamente, ovvero dalle misure fatte siamo in grado di calcolare sia la planimetria sia l'altimetria dei punti di stazione e di quelli di dettaglio irradiati (misurati) da ogni vertice. </a:t>
            </a:r>
            <a:r>
              <a:rPr lang="it-IT" altLang="it-IT" sz="2000" i="1" dirty="0">
                <a:latin typeface="+mj-lt"/>
              </a:rPr>
              <a:t>Dobbiamo ovviamente conoscere anche le quote dei punti noti e misurare l'altezza strumentale almeno nei punti di quota nota</a:t>
            </a:r>
            <a:r>
              <a:rPr lang="it-IT" altLang="it-IT" sz="2000" dirty="0">
                <a:latin typeface="+mj-lt"/>
              </a:rPr>
              <a:t>. Se materializziamo i vertici della poligonale (ovvero non li usiamo solo per determinare i punti di dettaglio, ma vogliamo conservarli per ulteriori rilievi) le altezze strumentali vanno misurate su tutti punti di stazione, in modo da quotare il punto sul terreno e non il centro strumento.</a:t>
            </a:r>
          </a:p>
          <a:p>
            <a:pPr algn="just" eaLnBrk="1" hangingPunct="1">
              <a:spcBef>
                <a:spcPct val="0"/>
              </a:spcBef>
            </a:pPr>
            <a:endParaRPr lang="it-IT" altLang="it-IT" sz="2000" dirty="0">
              <a:latin typeface="+mj-lt"/>
            </a:endParaRPr>
          </a:p>
          <a:p>
            <a:pPr algn="just" eaLnBrk="1" hangingPunct="1">
              <a:spcBef>
                <a:spcPct val="0"/>
              </a:spcBef>
            </a:pPr>
            <a:r>
              <a:rPr lang="it-IT" altLang="it-IT" sz="2000" dirty="0">
                <a:latin typeface="+mj-lt"/>
              </a:rPr>
              <a:t>Per rilevare le quote occorre sempre far riferimento alla livellazione trigonometrica, ovvero includere il termine di sfericità; infatti la differenza tra quote e altezze su un piano orizzontale di riferimento è sempre sensibile e superiore alla precisione della livellazione trigonometrica anche dopo poche centinaia di 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a:extLst>
              <a:ext uri="{FF2B5EF4-FFF2-40B4-BE49-F238E27FC236}">
                <a16:creationId xmlns:a16="http://schemas.microsoft.com/office/drawing/2014/main" id="{E0F12198-066F-4FF5-985C-02E30827AB94}"/>
              </a:ext>
            </a:extLst>
          </p:cNvPr>
          <p:cNvSpPr txBox="1">
            <a:spLocks noChangeArrowheads="1"/>
          </p:cNvSpPr>
          <p:nvPr/>
        </p:nvSpPr>
        <p:spPr bwMode="auto">
          <a:xfrm>
            <a:off x="2651126" y="117475"/>
            <a:ext cx="377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Misura degli angoli azimutali</a:t>
            </a:r>
          </a:p>
        </p:txBody>
      </p:sp>
      <p:sp>
        <p:nvSpPr>
          <p:cNvPr id="19459" name="Rectangle 4">
            <a:extLst>
              <a:ext uri="{FF2B5EF4-FFF2-40B4-BE49-F238E27FC236}">
                <a16:creationId xmlns:a16="http://schemas.microsoft.com/office/drawing/2014/main" id="{4CDA1AE8-90EF-4CA7-8BE2-6A38D368A432}"/>
              </a:ext>
            </a:extLst>
          </p:cNvPr>
          <p:cNvSpPr>
            <a:spLocks noChangeArrowheads="1"/>
          </p:cNvSpPr>
          <p:nvPr/>
        </p:nvSpPr>
        <p:spPr bwMode="auto">
          <a:xfrm>
            <a:off x="1905000" y="549275"/>
            <a:ext cx="45148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CONDIZIONI DI RETTIFICA DEL TEODOLITE</a:t>
            </a:r>
          </a:p>
        </p:txBody>
      </p:sp>
      <p:sp>
        <p:nvSpPr>
          <p:cNvPr id="19460" name="Rectangle 5">
            <a:extLst>
              <a:ext uri="{FF2B5EF4-FFF2-40B4-BE49-F238E27FC236}">
                <a16:creationId xmlns:a16="http://schemas.microsoft.com/office/drawing/2014/main" id="{0E0D7E27-AD5F-46D2-AA42-C8F5663B75C5}"/>
              </a:ext>
            </a:extLst>
          </p:cNvPr>
          <p:cNvSpPr>
            <a:spLocks noChangeArrowheads="1"/>
          </p:cNvSpPr>
          <p:nvPr/>
        </p:nvSpPr>
        <p:spPr bwMode="auto">
          <a:xfrm>
            <a:off x="255373" y="1033463"/>
            <a:ext cx="116400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it-IT" altLang="it-IT" sz="1800" dirty="0">
                <a:latin typeface="+mj-lt"/>
              </a:rPr>
              <a:t>1. ASSE a</a:t>
            </a:r>
            <a:r>
              <a:rPr lang="it-IT" altLang="it-IT" sz="1800" baseline="-25000" dirty="0">
                <a:latin typeface="+mj-lt"/>
              </a:rPr>
              <a:t>1</a:t>
            </a:r>
            <a:r>
              <a:rPr lang="it-IT" altLang="it-IT" sz="1800" dirty="0">
                <a:latin typeface="+mj-lt"/>
              </a:rPr>
              <a:t> ≡ CON LA VERTICALE (condizione operativa, dipende dall’abilità dell’operatore e dalla sensibilità della livella)</a:t>
            </a:r>
          </a:p>
          <a:p>
            <a:pPr eaLnBrk="1" hangingPunct="1">
              <a:spcBef>
                <a:spcPct val="50000"/>
              </a:spcBef>
              <a:buFontTx/>
              <a:buNone/>
            </a:pPr>
            <a:r>
              <a:rPr lang="it-IT" altLang="it-IT" sz="1800" dirty="0">
                <a:latin typeface="+mj-lt"/>
              </a:rPr>
              <a:t>2. ASSE a</a:t>
            </a:r>
            <a:r>
              <a:rPr lang="it-IT" altLang="it-IT" sz="1800" baseline="-25000" dirty="0">
                <a:latin typeface="+mj-lt"/>
              </a:rPr>
              <a:t>2</a:t>
            </a:r>
            <a:r>
              <a:rPr lang="it-IT" altLang="it-IT" sz="1800" dirty="0">
                <a:latin typeface="+mj-lt"/>
              </a:rPr>
              <a:t> </a:t>
            </a:r>
            <a:r>
              <a:rPr lang="it-IT" altLang="it-IT" sz="1800" dirty="0">
                <a:latin typeface="+mj-lt"/>
                <a:sym typeface="Symbol" panose="05050102010706020507" pitchFamily="18" charset="2"/>
              </a:rPr>
              <a:t> </a:t>
            </a:r>
            <a:r>
              <a:rPr lang="it-IT" altLang="it-IT" sz="1800" dirty="0">
                <a:latin typeface="+mj-lt"/>
              </a:rPr>
              <a:t>ASSE a</a:t>
            </a:r>
            <a:r>
              <a:rPr lang="it-IT" altLang="it-IT" sz="1800" baseline="-25000" dirty="0">
                <a:latin typeface="+mj-lt"/>
              </a:rPr>
              <a:t>1</a:t>
            </a:r>
            <a:r>
              <a:rPr lang="it-IT" altLang="it-IT" sz="1800" dirty="0">
                <a:latin typeface="+mj-lt"/>
              </a:rPr>
              <a:t>;	 ASSE a</a:t>
            </a:r>
            <a:r>
              <a:rPr lang="it-IT" altLang="it-IT" sz="1800" baseline="-25000" dirty="0">
                <a:latin typeface="+mj-lt"/>
              </a:rPr>
              <a:t>3</a:t>
            </a:r>
            <a:r>
              <a:rPr lang="it-IT" altLang="it-IT" sz="1800" dirty="0">
                <a:latin typeface="+mj-lt"/>
              </a:rPr>
              <a:t> </a:t>
            </a:r>
            <a:r>
              <a:rPr lang="it-IT" altLang="it-IT" sz="1800" dirty="0">
                <a:latin typeface="+mj-lt"/>
                <a:sym typeface="Symbol" panose="05050102010706020507" pitchFamily="18" charset="2"/>
              </a:rPr>
              <a:t> </a:t>
            </a:r>
            <a:r>
              <a:rPr lang="it-IT" altLang="it-IT" sz="1800" dirty="0">
                <a:latin typeface="+mj-lt"/>
              </a:rPr>
              <a:t>ASSE a</a:t>
            </a:r>
            <a:r>
              <a:rPr lang="it-IT" altLang="it-IT" sz="1800" baseline="-25000" dirty="0">
                <a:latin typeface="+mj-lt"/>
              </a:rPr>
              <a:t>2</a:t>
            </a:r>
            <a:r>
              <a:rPr lang="it-IT" altLang="it-IT" sz="1800" dirty="0">
                <a:latin typeface="+mj-lt"/>
              </a:rPr>
              <a:t>  (condizioni strumentali)</a:t>
            </a:r>
          </a:p>
          <a:p>
            <a:pPr eaLnBrk="1" hangingPunct="1">
              <a:spcBef>
                <a:spcPct val="50000"/>
              </a:spcBef>
              <a:buFontTx/>
              <a:buNone/>
            </a:pPr>
            <a:r>
              <a:rPr lang="it-IT" altLang="it-IT" sz="1800" dirty="0">
                <a:latin typeface="+mj-lt"/>
              </a:rPr>
              <a:t>3. CENTRO CERCHIO ORIZZONTALE ≡ TRACCIA DELL’ASSE PRIMARIO</a:t>
            </a:r>
          </a:p>
        </p:txBody>
      </p:sp>
      <p:sp>
        <p:nvSpPr>
          <p:cNvPr id="19461" name="Text Box 28">
            <a:extLst>
              <a:ext uri="{FF2B5EF4-FFF2-40B4-BE49-F238E27FC236}">
                <a16:creationId xmlns:a16="http://schemas.microsoft.com/office/drawing/2014/main" id="{6C88C131-0907-474C-B47A-B719C2E62130}"/>
              </a:ext>
            </a:extLst>
          </p:cNvPr>
          <p:cNvSpPr txBox="1">
            <a:spLocks noChangeArrowheads="1"/>
          </p:cNvSpPr>
          <p:nvPr/>
        </p:nvSpPr>
        <p:spPr bwMode="auto">
          <a:xfrm>
            <a:off x="255372" y="2317870"/>
            <a:ext cx="1164006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Errori residui di rettifica causano errori di lettura al cerchio la cui entità è funzione di: </a:t>
            </a:r>
          </a:p>
          <a:p>
            <a:pPr marL="342900" indent="-342900" eaLnBrk="1" hangingPunct="1">
              <a:spcBef>
                <a:spcPct val="0"/>
              </a:spcBef>
              <a:buFontTx/>
              <a:buAutoNum type="alphaLcParenR"/>
            </a:pPr>
            <a:r>
              <a:rPr lang="it-IT" altLang="it-IT" sz="1800" dirty="0">
                <a:latin typeface="+mj-lt"/>
              </a:rPr>
              <a:t>angolo di elevazione sull'orizzonte; </a:t>
            </a:r>
          </a:p>
          <a:p>
            <a:pPr marL="342900" indent="-342900" eaLnBrk="1" hangingPunct="1">
              <a:spcBef>
                <a:spcPct val="0"/>
              </a:spcBef>
              <a:buFontTx/>
              <a:buAutoNum type="alphaLcParenR"/>
            </a:pPr>
            <a:r>
              <a:rPr lang="it-IT" altLang="it-IT" sz="1800" dirty="0">
                <a:latin typeface="+mj-lt"/>
              </a:rPr>
              <a:t>angolo, con vertice nel centro del cerchio, tra la direzione della traccia dell'asse a1 e la direzione di collimazione. Per collimazioni orizzontali gli errori si annullano oppure hanno il valore minimo. </a:t>
            </a:r>
          </a:p>
          <a:p>
            <a:pPr eaLnBrk="1" hangingPunct="1">
              <a:spcBef>
                <a:spcPct val="0"/>
              </a:spcBef>
              <a:buFontTx/>
              <a:buNone/>
            </a:pPr>
            <a:endParaRPr lang="it-IT" altLang="it-IT" sz="1800" dirty="0">
              <a:latin typeface="+mj-lt"/>
            </a:endParaRPr>
          </a:p>
          <a:p>
            <a:pPr eaLnBrk="1" hangingPunct="1">
              <a:spcBef>
                <a:spcPct val="0"/>
              </a:spcBef>
              <a:buFontTx/>
              <a:buNone/>
            </a:pPr>
            <a:r>
              <a:rPr lang="it-IT" altLang="it-IT" sz="1800" dirty="0">
                <a:latin typeface="+mj-lt"/>
              </a:rPr>
              <a:t>Il teodolite permette di collimare un punto in 2 posizioni, alle quali corrispondono due letture  (dette coniugate) differenti nominalmente (cioè in assenza di errori) di p. Effettuo la prima collimazione (L</a:t>
            </a:r>
            <a:r>
              <a:rPr lang="it-IT" altLang="it-IT" sz="1800" baseline="-25000" dirty="0">
                <a:latin typeface="+mj-lt"/>
              </a:rPr>
              <a:t>S</a:t>
            </a:r>
            <a:r>
              <a:rPr lang="it-IT" altLang="it-IT" sz="1800" dirty="0">
                <a:latin typeface="+mj-lt"/>
              </a:rPr>
              <a:t>) col display di fronte. Poi ruoto di 200</a:t>
            </a:r>
            <a:r>
              <a:rPr lang="it-IT" altLang="it-IT" sz="1800" baseline="30000" dirty="0">
                <a:latin typeface="+mj-lt"/>
              </a:rPr>
              <a:t>g</a:t>
            </a:r>
            <a:r>
              <a:rPr lang="it-IT" altLang="it-IT" sz="1800" dirty="0">
                <a:latin typeface="+mj-lt"/>
              </a:rPr>
              <a:t> l'alidada, ribalto il </a:t>
            </a:r>
            <a:r>
              <a:rPr lang="it-IT" altLang="it-IT" sz="1800" dirty="0" err="1">
                <a:latin typeface="+mj-lt"/>
              </a:rPr>
              <a:t>canocchiale</a:t>
            </a:r>
            <a:r>
              <a:rPr lang="it-IT" altLang="it-IT" sz="1800" dirty="0">
                <a:latin typeface="+mj-lt"/>
              </a:rPr>
              <a:t> e </a:t>
            </a:r>
            <a:r>
              <a:rPr lang="it-IT" altLang="it-IT" sz="1800" dirty="0" err="1">
                <a:latin typeface="+mj-lt"/>
              </a:rPr>
              <a:t>ricollimo</a:t>
            </a:r>
            <a:r>
              <a:rPr lang="it-IT" altLang="it-IT" sz="1800" dirty="0">
                <a:latin typeface="+mj-lt"/>
              </a:rPr>
              <a:t> col display dall'altro lato (L</a:t>
            </a:r>
            <a:r>
              <a:rPr lang="it-IT" altLang="it-IT" sz="1800" baseline="-25000" dirty="0">
                <a:latin typeface="+mj-lt"/>
              </a:rPr>
              <a:t>D</a:t>
            </a:r>
            <a:r>
              <a:rPr lang="it-IT" altLang="it-IT" sz="1800" dirty="0">
                <a:latin typeface="+mj-lt"/>
              </a:rPr>
              <a:t>).</a:t>
            </a:r>
          </a:p>
          <a:p>
            <a:pPr eaLnBrk="1" hangingPunct="1">
              <a:spcBef>
                <a:spcPct val="0"/>
              </a:spcBef>
              <a:buFontTx/>
              <a:buNone/>
            </a:pPr>
            <a:endParaRPr lang="it-IT" altLang="it-IT" sz="1800" dirty="0">
              <a:latin typeface="+mj-lt"/>
            </a:endParaRPr>
          </a:p>
          <a:p>
            <a:pPr eaLnBrk="1" hangingPunct="1">
              <a:spcBef>
                <a:spcPct val="0"/>
              </a:spcBef>
              <a:buFontTx/>
              <a:buNone/>
            </a:pPr>
            <a:r>
              <a:rPr lang="it-IT" altLang="it-IT" sz="1800" b="1" dirty="0">
                <a:latin typeface="+mj-lt"/>
              </a:rPr>
              <a:t>Regola di Bessel: effettuando le letture L</a:t>
            </a:r>
            <a:r>
              <a:rPr lang="it-IT" altLang="it-IT" sz="1800" b="1" baseline="-25000" dirty="0">
                <a:latin typeface="+mj-lt"/>
              </a:rPr>
              <a:t>S</a:t>
            </a:r>
            <a:r>
              <a:rPr lang="it-IT" altLang="it-IT" sz="1800" b="1" dirty="0">
                <a:latin typeface="+mj-lt"/>
              </a:rPr>
              <a:t> e L</a:t>
            </a:r>
            <a:r>
              <a:rPr lang="it-IT" altLang="it-IT" sz="1800" b="1" baseline="-25000" dirty="0">
                <a:latin typeface="+mj-lt"/>
              </a:rPr>
              <a:t>D</a:t>
            </a:r>
            <a:r>
              <a:rPr lang="it-IT" altLang="it-IT" sz="1800" b="1" dirty="0">
                <a:latin typeface="+mj-lt"/>
              </a:rPr>
              <a:t> (dette anche letture in posizione I e II) verso un punto, il valore di </a:t>
            </a:r>
          </a:p>
          <a:p>
            <a:pPr eaLnBrk="1" hangingPunct="1">
              <a:spcBef>
                <a:spcPct val="0"/>
              </a:spcBef>
              <a:buFontTx/>
              <a:buNone/>
            </a:pPr>
            <a:r>
              <a:rPr lang="it-IT" altLang="it-IT" sz="1800" b="1" dirty="0">
                <a:latin typeface="+mj-lt"/>
              </a:rPr>
              <a:t>L = (L</a:t>
            </a:r>
            <a:r>
              <a:rPr lang="it-IT" altLang="it-IT" sz="1800" b="1" baseline="-25000" dirty="0">
                <a:latin typeface="+mj-lt"/>
              </a:rPr>
              <a:t>S</a:t>
            </a:r>
            <a:r>
              <a:rPr lang="it-IT" altLang="it-IT" sz="1800" b="1" dirty="0">
                <a:latin typeface="+mj-lt"/>
              </a:rPr>
              <a:t> + L</a:t>
            </a:r>
            <a:r>
              <a:rPr lang="it-IT" altLang="it-IT" sz="1800" b="1" baseline="-25000" dirty="0">
                <a:latin typeface="+mj-lt"/>
              </a:rPr>
              <a:t>D</a:t>
            </a:r>
            <a:r>
              <a:rPr lang="it-IT" altLang="it-IT" sz="1800" b="1" dirty="0">
                <a:latin typeface="+mj-lt"/>
              </a:rPr>
              <a:t> ± p )/2 non risente degli errori 2. e 3. </a:t>
            </a:r>
          </a:p>
          <a:p>
            <a:pPr eaLnBrk="1" hangingPunct="1">
              <a:spcBef>
                <a:spcPct val="0"/>
              </a:spcBef>
              <a:buFontTx/>
              <a:buNone/>
            </a:pPr>
            <a:r>
              <a:rPr lang="it-IT" altLang="it-IT" sz="1800" b="1" dirty="0">
                <a:latin typeface="+mj-lt"/>
              </a:rPr>
              <a:t>(NB: si sottrae p per L</a:t>
            </a:r>
            <a:r>
              <a:rPr lang="it-IT" altLang="it-IT" sz="1800" b="1" baseline="-25000" dirty="0">
                <a:latin typeface="+mj-lt"/>
              </a:rPr>
              <a:t>S</a:t>
            </a:r>
            <a:r>
              <a:rPr lang="it-IT" altLang="it-IT" sz="1800" b="1" dirty="0">
                <a:latin typeface="+mj-lt"/>
              </a:rPr>
              <a:t> &lt; p,  si somma p per L</a:t>
            </a:r>
            <a:r>
              <a:rPr lang="it-IT" altLang="it-IT" sz="1800" b="1" baseline="-25000" dirty="0">
                <a:latin typeface="+mj-lt"/>
              </a:rPr>
              <a:t>S</a:t>
            </a:r>
            <a:r>
              <a:rPr lang="it-IT" altLang="it-IT" sz="1800" b="1" dirty="0">
                <a:latin typeface="+mj-lt"/>
              </a:rPr>
              <a:t> &gt; p)</a:t>
            </a:r>
          </a:p>
        </p:txBody>
      </p:sp>
      <p:sp>
        <p:nvSpPr>
          <p:cNvPr id="19462" name="Rectangle 29">
            <a:extLst>
              <a:ext uri="{FF2B5EF4-FFF2-40B4-BE49-F238E27FC236}">
                <a16:creationId xmlns:a16="http://schemas.microsoft.com/office/drawing/2014/main" id="{F79D2839-8919-49F9-887E-864906DC3298}"/>
              </a:ext>
            </a:extLst>
          </p:cNvPr>
          <p:cNvSpPr>
            <a:spLocks noChangeArrowheads="1"/>
          </p:cNvSpPr>
          <p:nvPr/>
        </p:nvSpPr>
        <p:spPr bwMode="auto">
          <a:xfrm>
            <a:off x="1972962" y="5824537"/>
            <a:ext cx="845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Le misure angolari sul cerchio orizzontale si eseguono per direzioni o per angoli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8EE3F327-79CA-4F4E-9C8F-627132251145}"/>
              </a:ext>
            </a:extLst>
          </p:cNvPr>
          <p:cNvSpPr>
            <a:spLocks noChangeArrowheads="1"/>
          </p:cNvSpPr>
          <p:nvPr/>
        </p:nvSpPr>
        <p:spPr bwMode="auto">
          <a:xfrm>
            <a:off x="679622" y="701744"/>
            <a:ext cx="33777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dirty="0">
                <a:latin typeface="+mj-lt"/>
              </a:rPr>
              <a:t>CONDIZIONI DI RETTIFICA</a:t>
            </a:r>
          </a:p>
        </p:txBody>
      </p:sp>
      <p:sp>
        <p:nvSpPr>
          <p:cNvPr id="23555" name="Rectangle 4">
            <a:extLst>
              <a:ext uri="{FF2B5EF4-FFF2-40B4-BE49-F238E27FC236}">
                <a16:creationId xmlns:a16="http://schemas.microsoft.com/office/drawing/2014/main" id="{F9079CF8-E3B3-44F9-9076-FAB14BA53C6A}"/>
              </a:ext>
            </a:extLst>
          </p:cNvPr>
          <p:cNvSpPr>
            <a:spLocks noChangeArrowheads="1"/>
          </p:cNvSpPr>
          <p:nvPr/>
        </p:nvSpPr>
        <p:spPr bwMode="auto">
          <a:xfrm>
            <a:off x="679622" y="1234697"/>
            <a:ext cx="857885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it-IT" altLang="it-IT" sz="1800" dirty="0">
                <a:latin typeface="+mj-lt"/>
              </a:rPr>
              <a:t>1. ASSE PRIMARIO ≡ CON LA VERTICALE</a:t>
            </a:r>
          </a:p>
          <a:p>
            <a:pPr eaLnBrk="1" hangingPunct="1">
              <a:spcBef>
                <a:spcPct val="50000"/>
              </a:spcBef>
              <a:buFontTx/>
              <a:buNone/>
            </a:pPr>
            <a:r>
              <a:rPr lang="it-IT" altLang="it-IT" sz="1800" dirty="0">
                <a:latin typeface="+mj-lt"/>
              </a:rPr>
              <a:t>2. ZENIT STRUMENTALE NULLO: se il cannocchiale </a:t>
            </a:r>
            <a:r>
              <a:rPr lang="it-IT" altLang="it-IT" sz="1800" dirty="0" err="1">
                <a:latin typeface="+mj-lt"/>
              </a:rPr>
              <a:t>e’</a:t>
            </a:r>
            <a:r>
              <a:rPr lang="it-IT" altLang="it-IT" sz="1800" dirty="0">
                <a:latin typeface="+mj-lt"/>
              </a:rPr>
              <a:t> posto verticale (a</a:t>
            </a:r>
            <a:r>
              <a:rPr lang="it-IT" altLang="it-IT" sz="1800" baseline="-25000" dirty="0">
                <a:latin typeface="+mj-lt"/>
              </a:rPr>
              <a:t>1</a:t>
            </a:r>
            <a:r>
              <a:rPr lang="it-IT" altLang="it-IT" sz="1800" dirty="0">
                <a:latin typeface="+mj-lt"/>
              </a:rPr>
              <a:t> ≡ a</a:t>
            </a:r>
            <a:r>
              <a:rPr lang="it-IT" altLang="it-IT" sz="1800" baseline="-25000" dirty="0">
                <a:latin typeface="+mj-lt"/>
              </a:rPr>
              <a:t>3</a:t>
            </a:r>
            <a:r>
              <a:rPr lang="it-IT" altLang="it-IT" sz="1800" dirty="0">
                <a:latin typeface="+mj-lt"/>
              </a:rPr>
              <a:t>) dovrei leggere z=0 	</a:t>
            </a:r>
          </a:p>
          <a:p>
            <a:pPr eaLnBrk="1" hangingPunct="1">
              <a:spcBef>
                <a:spcPct val="50000"/>
              </a:spcBef>
              <a:buFontTx/>
              <a:buNone/>
            </a:pPr>
            <a:r>
              <a:rPr lang="it-IT" altLang="it-IT" sz="1800" dirty="0">
                <a:latin typeface="+mj-lt"/>
              </a:rPr>
              <a:t>3. CENTRO DEL CERCHIO VERTICALE ≡ TRACCIA DELL’ASSE SECONDARIO (errore di eccentricità del cerchio verticale)</a:t>
            </a:r>
          </a:p>
        </p:txBody>
      </p:sp>
      <p:sp>
        <p:nvSpPr>
          <p:cNvPr id="23556" name="Oval 5">
            <a:extLst>
              <a:ext uri="{FF2B5EF4-FFF2-40B4-BE49-F238E27FC236}">
                <a16:creationId xmlns:a16="http://schemas.microsoft.com/office/drawing/2014/main" id="{B9075580-DDF9-44E8-96D3-3C7538AC5685}"/>
              </a:ext>
            </a:extLst>
          </p:cNvPr>
          <p:cNvSpPr>
            <a:spLocks noChangeAspect="1" noChangeArrowheads="1"/>
          </p:cNvSpPr>
          <p:nvPr/>
        </p:nvSpPr>
        <p:spPr bwMode="auto">
          <a:xfrm>
            <a:off x="2590800" y="3962400"/>
            <a:ext cx="1828800" cy="1828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23557" name="Line 6">
            <a:extLst>
              <a:ext uri="{FF2B5EF4-FFF2-40B4-BE49-F238E27FC236}">
                <a16:creationId xmlns:a16="http://schemas.microsoft.com/office/drawing/2014/main" id="{6A0B6215-80FA-446B-8A3F-38F48AE76DCB}"/>
              </a:ext>
            </a:extLst>
          </p:cNvPr>
          <p:cNvSpPr>
            <a:spLocks noChangeShapeType="1"/>
          </p:cNvSpPr>
          <p:nvPr/>
        </p:nvSpPr>
        <p:spPr bwMode="auto">
          <a:xfrm>
            <a:off x="3505200" y="3505200"/>
            <a:ext cx="0" cy="304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23558" name="Line 7">
            <a:extLst>
              <a:ext uri="{FF2B5EF4-FFF2-40B4-BE49-F238E27FC236}">
                <a16:creationId xmlns:a16="http://schemas.microsoft.com/office/drawing/2014/main" id="{12FC362E-9D6A-4CCA-B0A8-99CE125B977C}"/>
              </a:ext>
            </a:extLst>
          </p:cNvPr>
          <p:cNvSpPr>
            <a:spLocks noChangeShapeType="1"/>
          </p:cNvSpPr>
          <p:nvPr/>
        </p:nvSpPr>
        <p:spPr bwMode="auto">
          <a:xfrm rot="2400000" flipV="1">
            <a:off x="3830639" y="4141789"/>
            <a:ext cx="104775" cy="1023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23559" name="Line 8">
            <a:extLst>
              <a:ext uri="{FF2B5EF4-FFF2-40B4-BE49-F238E27FC236}">
                <a16:creationId xmlns:a16="http://schemas.microsoft.com/office/drawing/2014/main" id="{0BB41383-8AA0-40CC-A02E-8371E4C48513}"/>
              </a:ext>
            </a:extLst>
          </p:cNvPr>
          <p:cNvSpPr>
            <a:spLocks noChangeShapeType="1"/>
          </p:cNvSpPr>
          <p:nvPr/>
        </p:nvSpPr>
        <p:spPr bwMode="auto">
          <a:xfrm rot="19200000" flipH="1" flipV="1">
            <a:off x="3186113" y="4067175"/>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23560" name="Text Box 9">
            <a:extLst>
              <a:ext uri="{FF2B5EF4-FFF2-40B4-BE49-F238E27FC236}">
                <a16:creationId xmlns:a16="http://schemas.microsoft.com/office/drawing/2014/main" id="{F46CF37C-56CE-4056-9124-528076DD5E32}"/>
              </a:ext>
            </a:extLst>
          </p:cNvPr>
          <p:cNvSpPr txBox="1">
            <a:spLocks noChangeArrowheads="1"/>
          </p:cNvSpPr>
          <p:nvPr/>
        </p:nvSpPr>
        <p:spPr bwMode="auto">
          <a:xfrm>
            <a:off x="2286001" y="4419600"/>
            <a:ext cx="3241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S</a:t>
            </a:r>
          </a:p>
        </p:txBody>
      </p:sp>
      <p:sp>
        <p:nvSpPr>
          <p:cNvPr id="23561" name="Text Box 10">
            <a:extLst>
              <a:ext uri="{FF2B5EF4-FFF2-40B4-BE49-F238E27FC236}">
                <a16:creationId xmlns:a16="http://schemas.microsoft.com/office/drawing/2014/main" id="{6317D960-FC12-40AE-8FA6-88B856DCB9C4}"/>
              </a:ext>
            </a:extLst>
          </p:cNvPr>
          <p:cNvSpPr txBox="1">
            <a:spLocks noChangeArrowheads="1"/>
          </p:cNvSpPr>
          <p:nvPr/>
        </p:nvSpPr>
        <p:spPr bwMode="auto">
          <a:xfrm>
            <a:off x="4327526" y="4003675"/>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D</a:t>
            </a:r>
          </a:p>
        </p:txBody>
      </p:sp>
      <p:sp>
        <p:nvSpPr>
          <p:cNvPr id="23562" name="Text Box 11">
            <a:extLst>
              <a:ext uri="{FF2B5EF4-FFF2-40B4-BE49-F238E27FC236}">
                <a16:creationId xmlns:a16="http://schemas.microsoft.com/office/drawing/2014/main" id="{1E959530-8C96-4488-8396-4D505924CA14}"/>
              </a:ext>
            </a:extLst>
          </p:cNvPr>
          <p:cNvSpPr txBox="1">
            <a:spLocks noChangeArrowheads="1"/>
          </p:cNvSpPr>
          <p:nvPr/>
        </p:nvSpPr>
        <p:spPr bwMode="auto">
          <a:xfrm>
            <a:off x="3124201" y="4038600"/>
            <a:ext cx="3064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i="1">
                <a:latin typeface="+mj-lt"/>
              </a:rPr>
              <a:t>z</a:t>
            </a:r>
          </a:p>
        </p:txBody>
      </p:sp>
      <p:sp>
        <p:nvSpPr>
          <p:cNvPr id="23563" name="Text Box 12">
            <a:extLst>
              <a:ext uri="{FF2B5EF4-FFF2-40B4-BE49-F238E27FC236}">
                <a16:creationId xmlns:a16="http://schemas.microsoft.com/office/drawing/2014/main" id="{5B6683FF-6065-4577-9770-F0B648829D67}"/>
              </a:ext>
            </a:extLst>
          </p:cNvPr>
          <p:cNvSpPr txBox="1">
            <a:spLocks noChangeArrowheads="1"/>
          </p:cNvSpPr>
          <p:nvPr/>
        </p:nvSpPr>
        <p:spPr bwMode="auto">
          <a:xfrm>
            <a:off x="5031751" y="3513435"/>
            <a:ext cx="696509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Collimo il punto con c.v. a sinistra (S), poi a destra (D), dopo aver ruotato di p l’alidada; </a:t>
            </a:r>
          </a:p>
          <a:p>
            <a:pPr eaLnBrk="1" hangingPunct="1">
              <a:spcBef>
                <a:spcPct val="0"/>
              </a:spcBef>
              <a:buFontTx/>
              <a:buNone/>
            </a:pPr>
            <a:endParaRPr lang="it-IT" altLang="it-IT" sz="2000" i="1" dirty="0">
              <a:latin typeface="+mj-lt"/>
            </a:endParaRPr>
          </a:p>
          <a:p>
            <a:pPr eaLnBrk="1" hangingPunct="1">
              <a:spcBef>
                <a:spcPct val="0"/>
              </a:spcBef>
              <a:buFontTx/>
              <a:buNone/>
            </a:pPr>
            <a:r>
              <a:rPr lang="it-IT" altLang="it-IT" sz="2000" i="1" dirty="0">
                <a:latin typeface="+mj-lt"/>
              </a:rPr>
              <a:t>z</a:t>
            </a:r>
            <a:r>
              <a:rPr lang="it-IT" altLang="it-IT" sz="2000" dirty="0">
                <a:latin typeface="+mj-lt"/>
              </a:rPr>
              <a:t> = (S - D + 400)/2	 	angolo zenitale  </a:t>
            </a:r>
          </a:p>
          <a:p>
            <a:pPr eaLnBrk="1" hangingPunct="1">
              <a:spcBef>
                <a:spcPct val="0"/>
              </a:spcBef>
              <a:buFontTx/>
              <a:buNone/>
            </a:pPr>
            <a:endParaRPr lang="it-IT" altLang="it-IT" sz="2000" dirty="0">
              <a:latin typeface="+mj-lt"/>
            </a:endParaRPr>
          </a:p>
          <a:p>
            <a:pPr eaLnBrk="1" hangingPunct="1">
              <a:spcBef>
                <a:spcPct val="0"/>
              </a:spcBef>
              <a:buFontTx/>
              <a:buNone/>
            </a:pPr>
            <a:r>
              <a:rPr lang="it-IT" altLang="it-IT" sz="2000" dirty="0">
                <a:latin typeface="+mj-lt"/>
              </a:rPr>
              <a:t>Z = (S + D - 400)/2 	zenit strumentale</a:t>
            </a:r>
          </a:p>
          <a:p>
            <a:pPr eaLnBrk="1" hangingPunct="1">
              <a:spcBef>
                <a:spcPct val="0"/>
              </a:spcBef>
              <a:buFontTx/>
              <a:buNone/>
            </a:pPr>
            <a:endParaRPr lang="it-IT" altLang="it-IT" sz="2000" dirty="0">
              <a:latin typeface="+mj-lt"/>
            </a:endParaRPr>
          </a:p>
          <a:p>
            <a:pPr eaLnBrk="1" hangingPunct="1">
              <a:spcBef>
                <a:spcPct val="0"/>
              </a:spcBef>
              <a:buFontTx/>
              <a:buNone/>
            </a:pPr>
            <a:r>
              <a:rPr lang="it-IT" altLang="it-IT" sz="2000" dirty="0">
                <a:latin typeface="+mj-lt"/>
              </a:rPr>
              <a:t>in pratica non avrò esattamente Z=0; se trovo |Z|&lt; </a:t>
            </a:r>
            <a:r>
              <a:rPr lang="it-IT" altLang="it-IT" sz="2000" dirty="0" err="1">
                <a:latin typeface="+mj-lt"/>
              </a:rPr>
              <a:t>T</a:t>
            </a:r>
            <a:r>
              <a:rPr lang="it-IT" altLang="it-IT" sz="2000" baseline="30000" dirty="0" err="1">
                <a:latin typeface="+mj-lt"/>
              </a:rPr>
              <a:t>cc</a:t>
            </a:r>
            <a:r>
              <a:rPr lang="it-IT" altLang="it-IT" sz="2000" dirty="0">
                <a:latin typeface="+mj-lt"/>
              </a:rPr>
              <a:t> dove </a:t>
            </a:r>
            <a:r>
              <a:rPr lang="it-IT" altLang="it-IT" sz="2000" dirty="0" err="1">
                <a:latin typeface="+mj-lt"/>
              </a:rPr>
              <a:t>T</a:t>
            </a:r>
            <a:r>
              <a:rPr lang="it-IT" altLang="it-IT" sz="2000" baseline="30000" dirty="0" err="1">
                <a:latin typeface="+mj-lt"/>
              </a:rPr>
              <a:t>cc</a:t>
            </a:r>
            <a:r>
              <a:rPr lang="it-IT" altLang="it-IT" sz="2000" dirty="0">
                <a:latin typeface="+mj-lt"/>
              </a:rPr>
              <a:t> dipende dalla precisione del teodolite, OK</a:t>
            </a:r>
            <a:endParaRPr lang="it-IT" altLang="it-IT" sz="2000" baseline="30000" dirty="0">
              <a:latin typeface="+mj-lt"/>
            </a:endParaRPr>
          </a:p>
        </p:txBody>
      </p:sp>
      <p:sp>
        <p:nvSpPr>
          <p:cNvPr id="23564" name="Rectangle 13">
            <a:extLst>
              <a:ext uri="{FF2B5EF4-FFF2-40B4-BE49-F238E27FC236}">
                <a16:creationId xmlns:a16="http://schemas.microsoft.com/office/drawing/2014/main" id="{90C63A90-0049-4AE4-B683-B627BA3C561C}"/>
              </a:ext>
            </a:extLst>
          </p:cNvPr>
          <p:cNvSpPr>
            <a:spLocks noChangeArrowheads="1"/>
          </p:cNvSpPr>
          <p:nvPr/>
        </p:nvSpPr>
        <p:spPr bwMode="auto">
          <a:xfrm>
            <a:off x="5031751" y="3043356"/>
            <a:ext cx="32011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IN CONDIZIONI DI RETTIFICA:</a:t>
            </a:r>
          </a:p>
        </p:txBody>
      </p:sp>
      <p:grpSp>
        <p:nvGrpSpPr>
          <p:cNvPr id="23565" name="Group 14">
            <a:extLst>
              <a:ext uri="{FF2B5EF4-FFF2-40B4-BE49-F238E27FC236}">
                <a16:creationId xmlns:a16="http://schemas.microsoft.com/office/drawing/2014/main" id="{449F1745-F515-46D1-B071-02CE6854E213}"/>
              </a:ext>
            </a:extLst>
          </p:cNvPr>
          <p:cNvGrpSpPr>
            <a:grpSpLocks/>
          </p:cNvGrpSpPr>
          <p:nvPr/>
        </p:nvGrpSpPr>
        <p:grpSpPr bwMode="auto">
          <a:xfrm rot="18593367">
            <a:off x="3259138" y="3692525"/>
            <a:ext cx="457200" cy="2514600"/>
            <a:chOff x="288" y="2784"/>
            <a:chExt cx="288" cy="1290"/>
          </a:xfrm>
        </p:grpSpPr>
        <p:sp>
          <p:nvSpPr>
            <p:cNvPr id="23575" name="Rectangle 15">
              <a:extLst>
                <a:ext uri="{FF2B5EF4-FFF2-40B4-BE49-F238E27FC236}">
                  <a16:creationId xmlns:a16="http://schemas.microsoft.com/office/drawing/2014/main" id="{D22919A8-685A-4490-8065-C615743BF9C2}"/>
                </a:ext>
              </a:extLst>
            </p:cNvPr>
            <p:cNvSpPr>
              <a:spLocks noChangeArrowheads="1"/>
            </p:cNvSpPr>
            <p:nvPr/>
          </p:nvSpPr>
          <p:spPr bwMode="auto">
            <a:xfrm>
              <a:off x="288" y="2784"/>
              <a:ext cx="288"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23576" name="Rectangle 16">
              <a:extLst>
                <a:ext uri="{FF2B5EF4-FFF2-40B4-BE49-F238E27FC236}">
                  <a16:creationId xmlns:a16="http://schemas.microsoft.com/office/drawing/2014/main" id="{41685F31-6618-4688-801A-4EEC5B3E3E83}"/>
                </a:ext>
              </a:extLst>
            </p:cNvPr>
            <p:cNvSpPr>
              <a:spLocks noChangeArrowheads="1"/>
            </p:cNvSpPr>
            <p:nvPr/>
          </p:nvSpPr>
          <p:spPr bwMode="auto">
            <a:xfrm>
              <a:off x="354" y="2928"/>
              <a:ext cx="168" cy="10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23577" name="Rectangle 17">
              <a:extLst>
                <a:ext uri="{FF2B5EF4-FFF2-40B4-BE49-F238E27FC236}">
                  <a16:creationId xmlns:a16="http://schemas.microsoft.com/office/drawing/2014/main" id="{95EFEADE-AA9D-4890-9549-26901A32C0D0}"/>
                </a:ext>
              </a:extLst>
            </p:cNvPr>
            <p:cNvSpPr>
              <a:spLocks noChangeArrowheads="1"/>
            </p:cNvSpPr>
            <p:nvPr/>
          </p:nvSpPr>
          <p:spPr bwMode="auto">
            <a:xfrm>
              <a:off x="410" y="3983"/>
              <a:ext cx="60" cy="9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grpSp>
      <p:sp>
        <p:nvSpPr>
          <p:cNvPr id="23566" name="Text Box 18">
            <a:extLst>
              <a:ext uri="{FF2B5EF4-FFF2-40B4-BE49-F238E27FC236}">
                <a16:creationId xmlns:a16="http://schemas.microsoft.com/office/drawing/2014/main" id="{06926506-32C6-4199-BFF1-7304F68E6E30}"/>
              </a:ext>
            </a:extLst>
          </p:cNvPr>
          <p:cNvSpPr txBox="1">
            <a:spLocks noChangeArrowheads="1"/>
          </p:cNvSpPr>
          <p:nvPr/>
        </p:nvSpPr>
        <p:spPr bwMode="auto">
          <a:xfrm>
            <a:off x="3582988" y="4038600"/>
            <a:ext cx="3064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i="1">
                <a:latin typeface="+mj-lt"/>
              </a:rPr>
              <a:t>z</a:t>
            </a:r>
          </a:p>
        </p:txBody>
      </p:sp>
      <p:sp>
        <p:nvSpPr>
          <p:cNvPr id="23567" name="Text Box 19">
            <a:extLst>
              <a:ext uri="{FF2B5EF4-FFF2-40B4-BE49-F238E27FC236}">
                <a16:creationId xmlns:a16="http://schemas.microsoft.com/office/drawing/2014/main" id="{7E47D1E6-DA66-4C3E-9838-49CBA965C002}"/>
              </a:ext>
            </a:extLst>
          </p:cNvPr>
          <p:cNvSpPr txBox="1">
            <a:spLocks noChangeArrowheads="1"/>
          </p:cNvSpPr>
          <p:nvPr/>
        </p:nvSpPr>
        <p:spPr bwMode="auto">
          <a:xfrm>
            <a:off x="589693" y="5697588"/>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es. S=50; D=350, </a:t>
            </a:r>
          </a:p>
          <a:p>
            <a:pPr eaLnBrk="1" hangingPunct="1">
              <a:spcBef>
                <a:spcPct val="0"/>
              </a:spcBef>
              <a:buFontTx/>
              <a:buNone/>
            </a:pPr>
            <a:r>
              <a:rPr lang="it-IT" altLang="it-IT" sz="1800" i="1" dirty="0">
                <a:latin typeface="+mj-lt"/>
              </a:rPr>
              <a:t>z </a:t>
            </a:r>
            <a:r>
              <a:rPr lang="it-IT" altLang="it-IT" sz="1800" dirty="0">
                <a:latin typeface="+mj-lt"/>
              </a:rPr>
              <a:t>= 50, Z=0</a:t>
            </a:r>
          </a:p>
        </p:txBody>
      </p:sp>
      <p:sp>
        <p:nvSpPr>
          <p:cNvPr id="23568" name="Rectangle 20">
            <a:extLst>
              <a:ext uri="{FF2B5EF4-FFF2-40B4-BE49-F238E27FC236}">
                <a16:creationId xmlns:a16="http://schemas.microsoft.com/office/drawing/2014/main" id="{8EC4B413-6B01-42BE-84A7-BA3A6D484827}"/>
              </a:ext>
            </a:extLst>
          </p:cNvPr>
          <p:cNvSpPr>
            <a:spLocks noChangeArrowheads="1"/>
          </p:cNvSpPr>
          <p:nvPr/>
        </p:nvSpPr>
        <p:spPr bwMode="auto">
          <a:xfrm>
            <a:off x="3481389" y="3489325"/>
            <a:ext cx="7777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a</a:t>
            </a:r>
            <a:r>
              <a:rPr lang="it-IT" altLang="it-IT" sz="2000" baseline="-25000" dirty="0">
                <a:latin typeface="+mj-lt"/>
              </a:rPr>
              <a:t>1</a:t>
            </a:r>
            <a:r>
              <a:rPr lang="it-IT" altLang="it-IT" sz="2000" dirty="0">
                <a:latin typeface="+mj-lt"/>
              </a:rPr>
              <a:t> ≡ V</a:t>
            </a:r>
          </a:p>
        </p:txBody>
      </p:sp>
      <p:sp>
        <p:nvSpPr>
          <p:cNvPr id="23569" name="Line 21">
            <a:extLst>
              <a:ext uri="{FF2B5EF4-FFF2-40B4-BE49-F238E27FC236}">
                <a16:creationId xmlns:a16="http://schemas.microsoft.com/office/drawing/2014/main" id="{3F97FEF3-C011-40B4-B24D-731B14A9B904}"/>
              </a:ext>
            </a:extLst>
          </p:cNvPr>
          <p:cNvSpPr>
            <a:spLocks noChangeShapeType="1"/>
          </p:cNvSpPr>
          <p:nvPr/>
        </p:nvSpPr>
        <p:spPr bwMode="auto">
          <a:xfrm>
            <a:off x="1905000" y="3657600"/>
            <a:ext cx="2389188" cy="1938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23570" name="Freeform 22">
            <a:extLst>
              <a:ext uri="{FF2B5EF4-FFF2-40B4-BE49-F238E27FC236}">
                <a16:creationId xmlns:a16="http://schemas.microsoft.com/office/drawing/2014/main" id="{F3427D43-8E95-402C-85E0-54CFC7A65A1F}"/>
              </a:ext>
            </a:extLst>
          </p:cNvPr>
          <p:cNvSpPr>
            <a:spLocks/>
          </p:cNvSpPr>
          <p:nvPr/>
        </p:nvSpPr>
        <p:spPr bwMode="auto">
          <a:xfrm>
            <a:off x="3124200" y="4470400"/>
            <a:ext cx="381000" cy="177800"/>
          </a:xfrm>
          <a:custGeom>
            <a:avLst/>
            <a:gdLst>
              <a:gd name="T0" fmla="*/ 0 w 240"/>
              <a:gd name="T1" fmla="*/ 2147483646 h 112"/>
              <a:gd name="T2" fmla="*/ 2147483646 w 240"/>
              <a:gd name="T3" fmla="*/ 2147483646 h 112"/>
              <a:gd name="T4" fmla="*/ 2147483646 w 240"/>
              <a:gd name="T5" fmla="*/ 2147483646 h 112"/>
              <a:gd name="T6" fmla="*/ 0 60000 65536"/>
              <a:gd name="T7" fmla="*/ 0 60000 65536"/>
              <a:gd name="T8" fmla="*/ 0 60000 65536"/>
            </a:gdLst>
            <a:ahLst/>
            <a:cxnLst>
              <a:cxn ang="T6">
                <a:pos x="T0" y="T1"/>
              </a:cxn>
              <a:cxn ang="T7">
                <a:pos x="T2" y="T3"/>
              </a:cxn>
              <a:cxn ang="T8">
                <a:pos x="T4" y="T5"/>
              </a:cxn>
            </a:cxnLst>
            <a:rect l="0" t="0" r="r" b="b"/>
            <a:pathLst>
              <a:path w="240" h="112">
                <a:moveTo>
                  <a:pt x="0" y="112"/>
                </a:moveTo>
                <a:cubicBezTo>
                  <a:pt x="28" y="72"/>
                  <a:pt x="56" y="32"/>
                  <a:pt x="96" y="16"/>
                </a:cubicBezTo>
                <a:cubicBezTo>
                  <a:pt x="136" y="0"/>
                  <a:pt x="188" y="8"/>
                  <a:pt x="240" y="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23571" name="Freeform 23">
            <a:extLst>
              <a:ext uri="{FF2B5EF4-FFF2-40B4-BE49-F238E27FC236}">
                <a16:creationId xmlns:a16="http://schemas.microsoft.com/office/drawing/2014/main" id="{3B547BE3-14AB-4FD1-A7E1-A1A82F3C1336}"/>
              </a:ext>
            </a:extLst>
          </p:cNvPr>
          <p:cNvSpPr>
            <a:spLocks/>
          </p:cNvSpPr>
          <p:nvPr/>
        </p:nvSpPr>
        <p:spPr bwMode="auto">
          <a:xfrm rot="1199252">
            <a:off x="3513138" y="4533900"/>
            <a:ext cx="373062" cy="114300"/>
          </a:xfrm>
          <a:custGeom>
            <a:avLst/>
            <a:gdLst>
              <a:gd name="T0" fmla="*/ 0 w 240"/>
              <a:gd name="T1" fmla="*/ 2147483646 h 104"/>
              <a:gd name="T2" fmla="*/ 2147483646 w 240"/>
              <a:gd name="T3" fmla="*/ 2147483646 h 104"/>
              <a:gd name="T4" fmla="*/ 2147483646 w 240"/>
              <a:gd name="T5" fmla="*/ 2147483646 h 104"/>
              <a:gd name="T6" fmla="*/ 0 60000 65536"/>
              <a:gd name="T7" fmla="*/ 0 60000 65536"/>
              <a:gd name="T8" fmla="*/ 0 60000 65536"/>
            </a:gdLst>
            <a:ahLst/>
            <a:cxnLst>
              <a:cxn ang="T6">
                <a:pos x="T0" y="T1"/>
              </a:cxn>
              <a:cxn ang="T7">
                <a:pos x="T2" y="T3"/>
              </a:cxn>
              <a:cxn ang="T8">
                <a:pos x="T4" y="T5"/>
              </a:cxn>
            </a:cxnLst>
            <a:rect l="0" t="0" r="r" b="b"/>
            <a:pathLst>
              <a:path w="240" h="104">
                <a:moveTo>
                  <a:pt x="0" y="56"/>
                </a:moveTo>
                <a:cubicBezTo>
                  <a:pt x="52" y="28"/>
                  <a:pt x="104" y="0"/>
                  <a:pt x="144" y="8"/>
                </a:cubicBezTo>
                <a:cubicBezTo>
                  <a:pt x="184" y="16"/>
                  <a:pt x="212" y="60"/>
                  <a:pt x="240" y="1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23572" name="Rectangle 24">
            <a:extLst>
              <a:ext uri="{FF2B5EF4-FFF2-40B4-BE49-F238E27FC236}">
                <a16:creationId xmlns:a16="http://schemas.microsoft.com/office/drawing/2014/main" id="{05087E6D-1A67-48F1-9AD7-42D188E85268}"/>
              </a:ext>
            </a:extLst>
          </p:cNvPr>
          <p:cNvSpPr>
            <a:spLocks noChangeArrowheads="1"/>
          </p:cNvSpPr>
          <p:nvPr/>
        </p:nvSpPr>
        <p:spPr bwMode="auto">
          <a:xfrm>
            <a:off x="1752600" y="4800600"/>
            <a:ext cx="10287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cerchio </a:t>
            </a:r>
          </a:p>
          <a:p>
            <a:pPr eaLnBrk="1" hangingPunct="1">
              <a:spcBef>
                <a:spcPct val="0"/>
              </a:spcBef>
              <a:buFontTx/>
              <a:buNone/>
            </a:pPr>
            <a:r>
              <a:rPr lang="it-IT" altLang="it-IT" sz="1800">
                <a:latin typeface="+mj-lt"/>
              </a:rPr>
              <a:t>verticale </a:t>
            </a:r>
          </a:p>
          <a:p>
            <a:pPr eaLnBrk="1" hangingPunct="1">
              <a:spcBef>
                <a:spcPct val="0"/>
              </a:spcBef>
              <a:buFontTx/>
              <a:buNone/>
            </a:pPr>
            <a:r>
              <a:rPr lang="it-IT" altLang="it-IT" sz="1800">
                <a:latin typeface="+mj-lt"/>
              </a:rPr>
              <a:t>(c.v.)</a:t>
            </a:r>
          </a:p>
        </p:txBody>
      </p:sp>
      <p:sp>
        <p:nvSpPr>
          <p:cNvPr id="23573" name="Text Box 25">
            <a:extLst>
              <a:ext uri="{FF2B5EF4-FFF2-40B4-BE49-F238E27FC236}">
                <a16:creationId xmlns:a16="http://schemas.microsoft.com/office/drawing/2014/main" id="{81C85E43-D9F5-43AC-9AD9-5DAD7F6C9636}"/>
              </a:ext>
            </a:extLst>
          </p:cNvPr>
          <p:cNvSpPr txBox="1">
            <a:spLocks noChangeArrowheads="1"/>
          </p:cNvSpPr>
          <p:nvPr/>
        </p:nvSpPr>
        <p:spPr bwMode="auto">
          <a:xfrm>
            <a:off x="1558926" y="117476"/>
            <a:ext cx="92694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Misura degli angoli zenitali </a:t>
            </a:r>
            <a:r>
              <a:rPr lang="it-IT" altLang="it-IT" sz="2000">
                <a:latin typeface="+mj-lt"/>
              </a:rPr>
              <a:t>(n.b. il cerchio verticale ruota solidale al cannocchiale)</a:t>
            </a:r>
          </a:p>
        </p:txBody>
      </p:sp>
      <p:sp>
        <p:nvSpPr>
          <p:cNvPr id="23574" name="Rettangolo 1">
            <a:extLst>
              <a:ext uri="{FF2B5EF4-FFF2-40B4-BE49-F238E27FC236}">
                <a16:creationId xmlns:a16="http://schemas.microsoft.com/office/drawing/2014/main" id="{6FF64CF2-7590-4107-A2C0-37E082D78134}"/>
              </a:ext>
            </a:extLst>
          </p:cNvPr>
          <p:cNvSpPr>
            <a:spLocks noChangeArrowheads="1"/>
          </p:cNvSpPr>
          <p:nvPr/>
        </p:nvSpPr>
        <p:spPr bwMode="auto">
          <a:xfrm>
            <a:off x="1900239" y="3292475"/>
            <a:ext cx="3914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000" dirty="0">
                <a:latin typeface="+mj-lt"/>
              </a:rPr>
              <a:t>a</a:t>
            </a:r>
            <a:r>
              <a:rPr lang="it-IT" altLang="it-IT" sz="2000" baseline="-25000" dirty="0">
                <a:latin typeface="+mj-lt"/>
              </a:rPr>
              <a:t>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dida\disp_topo\angoli_zen.jpg">
            <a:extLst>
              <a:ext uri="{FF2B5EF4-FFF2-40B4-BE49-F238E27FC236}">
                <a16:creationId xmlns:a16="http://schemas.microsoft.com/office/drawing/2014/main" id="{4D1DD5AE-1A63-4648-BC80-27742ED88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7" y="637809"/>
            <a:ext cx="724852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a:extLst>
              <a:ext uri="{FF2B5EF4-FFF2-40B4-BE49-F238E27FC236}">
                <a16:creationId xmlns:a16="http://schemas.microsoft.com/office/drawing/2014/main" id="{1659DE29-C355-42A4-928A-AC77077AD153}"/>
              </a:ext>
            </a:extLst>
          </p:cNvPr>
          <p:cNvSpPr>
            <a:spLocks noChangeArrowheads="1"/>
          </p:cNvSpPr>
          <p:nvPr/>
        </p:nvSpPr>
        <p:spPr bwMode="auto">
          <a:xfrm>
            <a:off x="1904998" y="485408"/>
            <a:ext cx="67973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IN CONDIZIONI REALI: errore residuo </a:t>
            </a:r>
            <a:r>
              <a:rPr lang="it-IT" altLang="it-IT" sz="2000" i="1" dirty="0">
                <a:latin typeface="+mj-lt"/>
              </a:rPr>
              <a:t>v</a:t>
            </a:r>
            <a:r>
              <a:rPr lang="it-IT" altLang="it-IT" sz="2000" dirty="0">
                <a:latin typeface="+mj-lt"/>
              </a:rPr>
              <a:t> di verticalità dell’asse a1</a:t>
            </a:r>
          </a:p>
        </p:txBody>
      </p:sp>
      <p:sp>
        <p:nvSpPr>
          <p:cNvPr id="24580" name="Rectangle 5">
            <a:extLst>
              <a:ext uri="{FF2B5EF4-FFF2-40B4-BE49-F238E27FC236}">
                <a16:creationId xmlns:a16="http://schemas.microsoft.com/office/drawing/2014/main" id="{B4831EBD-96B0-4CEA-8DB1-491EF22E9BBC}"/>
              </a:ext>
            </a:extLst>
          </p:cNvPr>
          <p:cNvSpPr>
            <a:spLocks noChangeArrowheads="1"/>
          </p:cNvSpPr>
          <p:nvPr/>
        </p:nvSpPr>
        <p:spPr bwMode="auto">
          <a:xfrm>
            <a:off x="288324" y="4642219"/>
            <a:ext cx="8414049" cy="163121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it-IT" altLang="it-IT" sz="2000" dirty="0">
                <a:latin typeface="+mj-lt"/>
              </a:rPr>
              <a:t>Con errore residuo </a:t>
            </a:r>
            <a:r>
              <a:rPr lang="it-IT" altLang="it-IT" sz="2000" i="1" dirty="0">
                <a:latin typeface="+mj-lt"/>
              </a:rPr>
              <a:t>v</a:t>
            </a:r>
            <a:r>
              <a:rPr lang="it-IT" altLang="it-IT" sz="2000" dirty="0">
                <a:latin typeface="+mj-lt"/>
              </a:rPr>
              <a:t>, partendo idealmente da Z=0 (a</a:t>
            </a:r>
            <a:r>
              <a:rPr lang="it-IT" altLang="it-IT" sz="2000" baseline="-25000" dirty="0">
                <a:latin typeface="+mj-lt"/>
              </a:rPr>
              <a:t>1</a:t>
            </a:r>
            <a:r>
              <a:rPr lang="it-IT" altLang="it-IT" sz="2000" dirty="0">
                <a:latin typeface="+mj-lt"/>
              </a:rPr>
              <a:t>≡a</a:t>
            </a:r>
            <a:r>
              <a:rPr lang="it-IT" altLang="it-IT" sz="2000" baseline="-25000" dirty="0">
                <a:latin typeface="+mj-lt"/>
              </a:rPr>
              <a:t>3</a:t>
            </a:r>
            <a:r>
              <a:rPr lang="it-IT" altLang="it-IT" sz="2000" dirty="0">
                <a:latin typeface="+mj-lt"/>
              </a:rPr>
              <a:t>), ruoto per collimare P di </a:t>
            </a:r>
            <a:r>
              <a:rPr lang="it-IT" altLang="it-IT" sz="2000" i="1" dirty="0">
                <a:latin typeface="+mj-lt"/>
              </a:rPr>
              <a:t>z-v</a:t>
            </a:r>
            <a:r>
              <a:rPr lang="it-IT" altLang="it-IT" sz="2000" dirty="0">
                <a:latin typeface="+mj-lt"/>
              </a:rPr>
              <a:t>, ovvero</a:t>
            </a:r>
            <a:r>
              <a:rPr lang="it-IT" altLang="it-IT" sz="2000" i="1" dirty="0">
                <a:latin typeface="+mj-lt"/>
              </a:rPr>
              <a:t> </a:t>
            </a:r>
            <a:r>
              <a:rPr lang="it-IT" altLang="it-IT" sz="2000" dirty="0">
                <a:latin typeface="+mj-lt"/>
              </a:rPr>
              <a:t>S = </a:t>
            </a:r>
            <a:r>
              <a:rPr lang="it-IT" altLang="it-IT" sz="2000" i="1" dirty="0">
                <a:latin typeface="+mj-lt"/>
              </a:rPr>
              <a:t>z-v </a:t>
            </a:r>
            <a:r>
              <a:rPr lang="it-IT" altLang="it-IT" sz="2000" dirty="0">
                <a:latin typeface="+mj-lt"/>
              </a:rPr>
              <a:t>e</a:t>
            </a:r>
            <a:r>
              <a:rPr lang="it-IT" altLang="it-IT" sz="2000" i="1" dirty="0">
                <a:latin typeface="+mj-lt"/>
              </a:rPr>
              <a:t> </a:t>
            </a:r>
            <a:r>
              <a:rPr lang="it-IT" altLang="it-IT" sz="2000" dirty="0">
                <a:latin typeface="+mj-lt"/>
              </a:rPr>
              <a:t>quindi ho un errore </a:t>
            </a:r>
            <a:r>
              <a:rPr lang="it-IT" altLang="it-IT" sz="2000" i="1" dirty="0">
                <a:latin typeface="+mj-lt"/>
              </a:rPr>
              <a:t>v</a:t>
            </a:r>
            <a:r>
              <a:rPr lang="it-IT" altLang="it-IT" sz="2000" dirty="0">
                <a:latin typeface="+mj-lt"/>
              </a:rPr>
              <a:t> nella lettura S; anche se collimo in posizione II, ruoto comunque intorno ad a</a:t>
            </a:r>
            <a:r>
              <a:rPr lang="it-IT" altLang="it-IT" sz="2000" baseline="-25000" dirty="0">
                <a:latin typeface="+mj-lt"/>
              </a:rPr>
              <a:t>1</a:t>
            </a:r>
            <a:r>
              <a:rPr lang="it-IT" altLang="it-IT" sz="2000" dirty="0">
                <a:latin typeface="+mj-lt"/>
              </a:rPr>
              <a:t> invece che alla verticale, quindi per tornare a collimare P ruoto di 2(z-</a:t>
            </a:r>
            <a:r>
              <a:rPr lang="it-IT" altLang="it-IT" sz="2000" i="1" dirty="0">
                <a:latin typeface="+mj-lt"/>
              </a:rPr>
              <a:t>v</a:t>
            </a:r>
            <a:r>
              <a:rPr lang="it-IT" altLang="it-IT" sz="2000" dirty="0">
                <a:latin typeface="+mj-lt"/>
              </a:rPr>
              <a:t>). Pertanto D = 400 - (</a:t>
            </a:r>
            <a:r>
              <a:rPr lang="it-IT" altLang="it-IT" sz="2000" i="1" dirty="0">
                <a:latin typeface="+mj-lt"/>
              </a:rPr>
              <a:t>z-v</a:t>
            </a:r>
            <a:r>
              <a:rPr lang="it-IT" altLang="it-IT" sz="2000" dirty="0">
                <a:latin typeface="+mj-lt"/>
              </a:rPr>
              <a:t>). Calcolando (S-D+400)/2= 2(</a:t>
            </a:r>
            <a:r>
              <a:rPr lang="it-IT" altLang="it-IT" sz="2000" i="1" dirty="0">
                <a:latin typeface="+mj-lt"/>
              </a:rPr>
              <a:t>z-v</a:t>
            </a:r>
            <a:r>
              <a:rPr lang="it-IT" altLang="it-IT" sz="2000" dirty="0">
                <a:latin typeface="+mj-lt"/>
              </a:rPr>
              <a:t>)/2 = </a:t>
            </a:r>
            <a:r>
              <a:rPr lang="it-IT" altLang="it-IT" sz="2000" i="1" dirty="0">
                <a:latin typeface="+mj-lt"/>
              </a:rPr>
              <a:t>z-v  </a:t>
            </a:r>
            <a:r>
              <a:rPr lang="it-IT" altLang="it-IT" sz="2000" dirty="0">
                <a:latin typeface="+mj-lt"/>
              </a:rPr>
              <a:t>vedo che l’errore resta.</a:t>
            </a:r>
          </a:p>
        </p:txBody>
      </p:sp>
      <p:sp>
        <p:nvSpPr>
          <p:cNvPr id="24581" name="Rectangle 6">
            <a:extLst>
              <a:ext uri="{FF2B5EF4-FFF2-40B4-BE49-F238E27FC236}">
                <a16:creationId xmlns:a16="http://schemas.microsoft.com/office/drawing/2014/main" id="{E54F5410-1D96-4006-8D25-45E617699FB4}"/>
              </a:ext>
            </a:extLst>
          </p:cNvPr>
          <p:cNvSpPr>
            <a:spLocks noChangeArrowheads="1"/>
          </p:cNvSpPr>
          <p:nvPr/>
        </p:nvSpPr>
        <p:spPr bwMode="auto">
          <a:xfrm>
            <a:off x="9321929" y="5011003"/>
            <a:ext cx="21971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Si usa allora un indice di lettura zenitale svincolato dall’alidada... </a:t>
            </a:r>
          </a:p>
        </p:txBody>
      </p:sp>
      <p:sp>
        <p:nvSpPr>
          <p:cNvPr id="24582" name="Text Box 8">
            <a:extLst>
              <a:ext uri="{FF2B5EF4-FFF2-40B4-BE49-F238E27FC236}">
                <a16:creationId xmlns:a16="http://schemas.microsoft.com/office/drawing/2014/main" id="{72749502-B26C-4DFD-A85E-C83F9CC312DF}"/>
              </a:ext>
            </a:extLst>
          </p:cNvPr>
          <p:cNvSpPr txBox="1">
            <a:spLocks noChangeArrowheads="1"/>
          </p:cNvSpPr>
          <p:nvPr/>
        </p:nvSpPr>
        <p:spPr bwMode="auto">
          <a:xfrm>
            <a:off x="1558926" y="117476"/>
            <a:ext cx="92694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Misura degli angoli zenitali </a:t>
            </a:r>
            <a:r>
              <a:rPr lang="it-IT" altLang="it-IT" sz="2000">
                <a:latin typeface="+mj-lt"/>
              </a:rPr>
              <a:t>(n.b. il cerchio verticale ruota solidale al cannocchiale)</a:t>
            </a:r>
          </a:p>
        </p:txBody>
      </p:sp>
      <p:sp>
        <p:nvSpPr>
          <p:cNvPr id="24583" name="CasellaDiTesto 1">
            <a:extLst>
              <a:ext uri="{FF2B5EF4-FFF2-40B4-BE49-F238E27FC236}">
                <a16:creationId xmlns:a16="http://schemas.microsoft.com/office/drawing/2014/main" id="{0BE12495-A9F4-42AA-9B59-DE6C71144F6D}"/>
              </a:ext>
            </a:extLst>
          </p:cNvPr>
          <p:cNvSpPr txBox="1">
            <a:spLocks noChangeArrowheads="1"/>
          </p:cNvSpPr>
          <p:nvPr/>
        </p:nvSpPr>
        <p:spPr bwMode="auto">
          <a:xfrm>
            <a:off x="1774824" y="1715721"/>
            <a:ext cx="360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P</a:t>
            </a:r>
          </a:p>
        </p:txBody>
      </p:sp>
      <p:sp>
        <p:nvSpPr>
          <p:cNvPr id="2" name="Freccia a destra 1">
            <a:extLst>
              <a:ext uri="{FF2B5EF4-FFF2-40B4-BE49-F238E27FC236}">
                <a16:creationId xmlns:a16="http://schemas.microsoft.com/office/drawing/2014/main" id="{EE638F7C-CD3D-49CD-8D7E-38F57170A3DE}"/>
              </a:ext>
            </a:extLst>
          </p:cNvPr>
          <p:cNvSpPr/>
          <p:nvPr/>
        </p:nvSpPr>
        <p:spPr>
          <a:xfrm>
            <a:off x="9028242" y="5582503"/>
            <a:ext cx="144463" cy="14446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92A1C813-48D8-4D49-9CD8-53F67DEE5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32017"/>
            <a:ext cx="8001000" cy="381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3">
            <a:extLst>
              <a:ext uri="{FF2B5EF4-FFF2-40B4-BE49-F238E27FC236}">
                <a16:creationId xmlns:a16="http://schemas.microsoft.com/office/drawing/2014/main" id="{9638B628-63FD-4634-B82F-782902AB16F0}"/>
              </a:ext>
            </a:extLst>
          </p:cNvPr>
          <p:cNvSpPr>
            <a:spLocks noChangeArrowheads="1"/>
          </p:cNvSpPr>
          <p:nvPr/>
        </p:nvSpPr>
        <p:spPr bwMode="auto">
          <a:xfrm>
            <a:off x="1036938" y="5151310"/>
            <a:ext cx="103467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Se l’indice di lettura zenitale è svincolato dall’alidada e resta verticale con un meccanismo a pendolo di sensibilità migliore della livella, abbiamo risolto o comunque diminuito il problema</a:t>
            </a:r>
          </a:p>
        </p:txBody>
      </p:sp>
      <p:sp>
        <p:nvSpPr>
          <p:cNvPr id="25604" name="Rectangle 4">
            <a:extLst>
              <a:ext uri="{FF2B5EF4-FFF2-40B4-BE49-F238E27FC236}">
                <a16:creationId xmlns:a16="http://schemas.microsoft.com/office/drawing/2014/main" id="{18A3C140-E0E4-44C2-9156-6AE4F5F4B2D9}"/>
              </a:ext>
            </a:extLst>
          </p:cNvPr>
          <p:cNvSpPr>
            <a:spLocks noChangeArrowheads="1"/>
          </p:cNvSpPr>
          <p:nvPr/>
        </p:nvSpPr>
        <p:spPr bwMode="auto">
          <a:xfrm>
            <a:off x="3304402" y="252670"/>
            <a:ext cx="558319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800" dirty="0">
                <a:latin typeface="+mj-lt"/>
              </a:rPr>
              <a:t>Principio dell’indice di lettura zenitale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ttangolo 1">
            <a:extLst>
              <a:ext uri="{FF2B5EF4-FFF2-40B4-BE49-F238E27FC236}">
                <a16:creationId xmlns:a16="http://schemas.microsoft.com/office/drawing/2014/main" id="{13EFE310-929A-4246-AA4A-99D508387312}"/>
              </a:ext>
            </a:extLst>
          </p:cNvPr>
          <p:cNvSpPr>
            <a:spLocks noChangeArrowheads="1"/>
          </p:cNvSpPr>
          <p:nvPr/>
        </p:nvSpPr>
        <p:spPr bwMode="auto">
          <a:xfrm>
            <a:off x="1992314" y="28576"/>
            <a:ext cx="820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Distanziometri senza prisma</a:t>
            </a:r>
          </a:p>
        </p:txBody>
      </p:sp>
      <p:pic>
        <p:nvPicPr>
          <p:cNvPr id="26627" name="Picture 3">
            <a:extLst>
              <a:ext uri="{FF2B5EF4-FFF2-40B4-BE49-F238E27FC236}">
                <a16:creationId xmlns:a16="http://schemas.microsoft.com/office/drawing/2014/main" id="{45C94B18-C2A5-45BA-A516-C9EB8D5F5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2781301"/>
            <a:ext cx="47815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Rettangolo 1">
            <a:extLst>
              <a:ext uri="{FF2B5EF4-FFF2-40B4-BE49-F238E27FC236}">
                <a16:creationId xmlns:a16="http://schemas.microsoft.com/office/drawing/2014/main" id="{6DF37434-6B39-4E4E-B3DB-D9BA5EEAE82C}"/>
              </a:ext>
            </a:extLst>
          </p:cNvPr>
          <p:cNvSpPr>
            <a:spLocks noChangeArrowheads="1"/>
          </p:cNvSpPr>
          <p:nvPr/>
        </p:nvSpPr>
        <p:spPr bwMode="auto">
          <a:xfrm>
            <a:off x="214183" y="490538"/>
            <a:ext cx="114341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Tutti i </a:t>
            </a:r>
            <a:r>
              <a:rPr lang="it-IT" altLang="it-IT" sz="2000" dirty="0" err="1">
                <a:latin typeface="+mj-lt"/>
              </a:rPr>
              <a:t>total</a:t>
            </a:r>
            <a:r>
              <a:rPr lang="it-IT" altLang="it-IT" sz="2000" dirty="0">
                <a:latin typeface="+mj-lt"/>
              </a:rPr>
              <a:t> station recenti possono lavorare con distanziometro con prisma (più preciso e con portata maggiore) oppure con distanziometro senza prisma con precisioni di: </a:t>
            </a:r>
          </a:p>
          <a:p>
            <a:pPr marL="457200" indent="-457200" eaLnBrk="1" hangingPunct="1">
              <a:spcBef>
                <a:spcPct val="0"/>
              </a:spcBef>
              <a:buFontTx/>
              <a:buAutoNum type="alphaLcParenR"/>
            </a:pPr>
            <a:r>
              <a:rPr lang="it-IT" altLang="it-IT" sz="2000" dirty="0">
                <a:latin typeface="+mj-lt"/>
              </a:rPr>
              <a:t>qualche mm entro i 50 ÷ 100 m;  </a:t>
            </a:r>
          </a:p>
          <a:p>
            <a:pPr marL="457200" indent="-457200" eaLnBrk="1" hangingPunct="1">
              <a:spcBef>
                <a:spcPct val="0"/>
              </a:spcBef>
              <a:buFontTx/>
              <a:buAutoNum type="alphaLcParenR"/>
            </a:pPr>
            <a:r>
              <a:rPr lang="it-IT" altLang="it-IT" sz="2000" dirty="0">
                <a:latin typeface="+mj-lt"/>
              </a:rPr>
              <a:t>da 1 cm a 10 cm e oltre fino alle portate massime (da 400 a 2500 m). </a:t>
            </a:r>
          </a:p>
          <a:p>
            <a:pPr eaLnBrk="1" hangingPunct="1">
              <a:spcBef>
                <a:spcPct val="0"/>
              </a:spcBef>
              <a:buNone/>
            </a:pPr>
            <a:endParaRPr lang="it-IT" altLang="it-IT" sz="2000" dirty="0">
              <a:latin typeface="+mj-lt"/>
            </a:endParaRPr>
          </a:p>
          <a:p>
            <a:pPr eaLnBrk="1" hangingPunct="1">
              <a:spcBef>
                <a:spcPct val="0"/>
              </a:spcBef>
              <a:buNone/>
            </a:pPr>
            <a:r>
              <a:rPr lang="it-IT" altLang="it-IT" sz="2000" dirty="0">
                <a:latin typeface="+mj-lt"/>
              </a:rPr>
              <a:t>Alcuni modelli hanno quindi 3 opzioni: </a:t>
            </a:r>
            <a:r>
              <a:rPr lang="it-IT" altLang="it-IT" sz="2000" dirty="0" err="1">
                <a:latin typeface="+mj-lt"/>
              </a:rPr>
              <a:t>Prism</a:t>
            </a:r>
            <a:r>
              <a:rPr lang="it-IT" altLang="it-IT" sz="2000" dirty="0">
                <a:latin typeface="+mj-lt"/>
              </a:rPr>
              <a:t>; No </a:t>
            </a:r>
            <a:r>
              <a:rPr lang="it-IT" altLang="it-IT" sz="2000" dirty="0" err="1">
                <a:latin typeface="+mj-lt"/>
              </a:rPr>
              <a:t>prism</a:t>
            </a:r>
            <a:r>
              <a:rPr lang="it-IT" altLang="it-IT" sz="2000" dirty="0">
                <a:latin typeface="+mj-lt"/>
              </a:rPr>
              <a:t>; Long Range No </a:t>
            </a:r>
            <a:r>
              <a:rPr lang="it-IT" altLang="it-IT" sz="2000" dirty="0" err="1">
                <a:latin typeface="+mj-lt"/>
              </a:rPr>
              <a:t>Prism</a:t>
            </a:r>
            <a:r>
              <a:rPr lang="it-IT" altLang="it-IT" sz="2000" dirty="0">
                <a:latin typeface="+mj-lt"/>
              </a:rPr>
              <a:t>.</a:t>
            </a:r>
          </a:p>
        </p:txBody>
      </p:sp>
      <p:sp>
        <p:nvSpPr>
          <p:cNvPr id="26629" name="Rettangolo 4">
            <a:extLst>
              <a:ext uri="{FF2B5EF4-FFF2-40B4-BE49-F238E27FC236}">
                <a16:creationId xmlns:a16="http://schemas.microsoft.com/office/drawing/2014/main" id="{43881F4F-F64F-4383-98D1-1739A8D2801C}"/>
              </a:ext>
            </a:extLst>
          </p:cNvPr>
          <p:cNvSpPr>
            <a:spLocks noChangeArrowheads="1"/>
          </p:cNvSpPr>
          <p:nvPr/>
        </p:nvSpPr>
        <p:spPr bwMode="auto">
          <a:xfrm>
            <a:off x="6593702" y="2477531"/>
            <a:ext cx="55406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Nel lavorare senza prisma occorre tener presente che l'impulso inviato (che si può considerare una sorta di fuso a sezione circolare) si espande con la distanza. Quando colpisce una superficie che lo riflette, la risposta è unica e corretta solo se la superficie riflettente è ortogonale alla direzione di propagazione e almeno ampia quanto la sezione attuale del fuso.</a:t>
            </a:r>
          </a:p>
          <a:p>
            <a:pPr eaLnBrk="1" hangingPunct="1">
              <a:spcBef>
                <a:spcPct val="0"/>
              </a:spcBef>
              <a:buFontTx/>
              <a:buNone/>
            </a:pPr>
            <a:r>
              <a:rPr lang="it-IT" altLang="it-IT" sz="1800" dirty="0">
                <a:latin typeface="+mj-lt"/>
              </a:rPr>
              <a:t>Pertanto nei casi in figura occorre prestare attenzione </a:t>
            </a:r>
            <a:r>
              <a:rPr lang="it-IT" altLang="it-IT" sz="1800" dirty="0" err="1">
                <a:latin typeface="+mj-lt"/>
              </a:rPr>
              <a:t>perchè</a:t>
            </a:r>
            <a:r>
              <a:rPr lang="it-IT" altLang="it-IT" sz="1800" dirty="0">
                <a:latin typeface="+mj-lt"/>
              </a:rPr>
              <a:t> se la maggior parte dell'energia riflessa proviene da una superficie che non è quella che si intende misurare, il dato sarà errato.</a:t>
            </a:r>
          </a:p>
          <a:p>
            <a:pPr eaLnBrk="1" hangingPunct="1">
              <a:spcBef>
                <a:spcPct val="0"/>
              </a:spcBef>
              <a:buFontTx/>
              <a:buNone/>
            </a:pPr>
            <a:r>
              <a:rPr lang="it-IT" altLang="it-IT" sz="1800" dirty="0">
                <a:latin typeface="+mj-lt"/>
              </a:rPr>
              <a:t>Analogamente su spigoli o superfici angolate rispetto alla collimazione.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tangolo 1">
            <a:extLst>
              <a:ext uri="{FF2B5EF4-FFF2-40B4-BE49-F238E27FC236}">
                <a16:creationId xmlns:a16="http://schemas.microsoft.com/office/drawing/2014/main" id="{95258E9C-6653-4144-A473-D605B40ACB2F}"/>
              </a:ext>
            </a:extLst>
          </p:cNvPr>
          <p:cNvSpPr>
            <a:spLocks noChangeArrowheads="1"/>
          </p:cNvSpPr>
          <p:nvPr/>
        </p:nvSpPr>
        <p:spPr bwMode="auto">
          <a:xfrm>
            <a:off x="321276" y="908050"/>
            <a:ext cx="11763631"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it-IT" altLang="it-IT" sz="2000" dirty="0">
                <a:latin typeface="+mj-lt"/>
              </a:rPr>
              <a:t> Le nuove Total Stations (TS) hanno tutte interfaccia USB o simili per carico e scarico dei dati. Possono importare/esportare files di punti in formati diversi (da csv, </a:t>
            </a:r>
            <a:r>
              <a:rPr lang="it-IT" altLang="it-IT" sz="2000" dirty="0" err="1">
                <a:latin typeface="+mj-lt"/>
              </a:rPr>
              <a:t>xls</a:t>
            </a:r>
            <a:r>
              <a:rPr lang="it-IT" altLang="it-IT" sz="2000" dirty="0">
                <a:latin typeface="+mj-lt"/>
              </a:rPr>
              <a:t> a </a:t>
            </a:r>
            <a:r>
              <a:rPr lang="it-IT" altLang="it-IT" sz="2000" dirty="0" err="1">
                <a:latin typeface="+mj-lt"/>
              </a:rPr>
              <a:t>dxf</a:t>
            </a:r>
            <a:r>
              <a:rPr lang="it-IT" altLang="it-IT" sz="2000" dirty="0">
                <a:latin typeface="+mj-lt"/>
              </a:rPr>
              <a:t>) già strutturati per operazioni di tracciamento. Ad ogni punto rilevato può essere associato un codice e/o un </a:t>
            </a:r>
            <a:r>
              <a:rPr lang="it-IT" altLang="it-IT" sz="2000" dirty="0" err="1">
                <a:latin typeface="+mj-lt"/>
              </a:rPr>
              <a:t>layer</a:t>
            </a:r>
            <a:r>
              <a:rPr lang="it-IT" altLang="it-IT" sz="2000" dirty="0">
                <a:latin typeface="+mj-lt"/>
              </a:rPr>
              <a:t>) in modo da procedere ordinatamente al rilievo dei diversi strati informativi previsti e facilitare il lavoro di restituzione grafica successivo.</a:t>
            </a:r>
          </a:p>
          <a:p>
            <a:pPr eaLnBrk="1" hangingPunct="1">
              <a:spcBef>
                <a:spcPct val="0"/>
              </a:spcBef>
            </a:pPr>
            <a:endParaRPr lang="it-IT" altLang="it-IT" sz="2000" dirty="0">
              <a:latin typeface="+mj-lt"/>
            </a:endParaRPr>
          </a:p>
          <a:p>
            <a:pPr eaLnBrk="1" hangingPunct="1">
              <a:spcBef>
                <a:spcPct val="0"/>
              </a:spcBef>
            </a:pPr>
            <a:r>
              <a:rPr lang="it-IT" altLang="it-IT" sz="2000" dirty="0">
                <a:latin typeface="+mj-lt"/>
              </a:rPr>
              <a:t> Hanno schemi di misura prefissati (almeno la poligonale) per cui al termine delle misure le coordinate dei punti sono già calcolate. Possono essere caricati punti di coordinate note per partire con stazioni già orientate e ottenere coordinate definitive. </a:t>
            </a:r>
          </a:p>
          <a:p>
            <a:pPr eaLnBrk="1" hangingPunct="1">
              <a:spcBef>
                <a:spcPct val="0"/>
              </a:spcBef>
            </a:pPr>
            <a:endParaRPr lang="it-IT" altLang="it-IT" sz="2000" dirty="0">
              <a:latin typeface="+mj-lt"/>
            </a:endParaRPr>
          </a:p>
          <a:p>
            <a:pPr eaLnBrk="1" hangingPunct="1">
              <a:spcBef>
                <a:spcPct val="0"/>
              </a:spcBef>
            </a:pPr>
            <a:r>
              <a:rPr lang="it-IT" altLang="it-IT" sz="2000" dirty="0">
                <a:latin typeface="+mj-lt"/>
              </a:rPr>
              <a:t> Per le operazioni di tracciamento sono disponibili diversi programmi, tipicamente utili in ambito stradale (tracciamento curve, rettifili, posizionamento delle </a:t>
            </a:r>
            <a:r>
              <a:rPr lang="it-IT" altLang="it-IT" sz="2000" dirty="0" err="1">
                <a:latin typeface="+mj-lt"/>
              </a:rPr>
              <a:t>modine</a:t>
            </a:r>
            <a:r>
              <a:rPr lang="it-IT" altLang="it-IT" sz="2000" dirty="0">
                <a:latin typeface="+mj-lt"/>
              </a:rPr>
              <a:t> per i rilevati, ecc.).</a:t>
            </a:r>
          </a:p>
          <a:p>
            <a:pPr eaLnBrk="1" hangingPunct="1">
              <a:spcBef>
                <a:spcPct val="0"/>
              </a:spcBef>
              <a:buNone/>
            </a:pPr>
            <a:endParaRPr lang="it-IT" altLang="it-IT" sz="2000" dirty="0">
              <a:latin typeface="+mj-lt"/>
            </a:endParaRPr>
          </a:p>
          <a:p>
            <a:pPr eaLnBrk="1" hangingPunct="1">
              <a:spcBef>
                <a:spcPct val="0"/>
              </a:spcBef>
            </a:pPr>
            <a:r>
              <a:rPr lang="it-IT" altLang="it-IT" sz="2000" dirty="0">
                <a:latin typeface="+mj-lt"/>
              </a:rPr>
              <a:t> Molte TS hanno incorporata una fotocamera digitale che registra le immagini dei punti collimati, utili per monografie.   </a:t>
            </a:r>
          </a:p>
          <a:p>
            <a:pPr eaLnBrk="1" hangingPunct="1">
              <a:spcBef>
                <a:spcPct val="0"/>
              </a:spcBef>
            </a:pPr>
            <a:endParaRPr lang="it-IT" altLang="it-IT" sz="2000" dirty="0">
              <a:latin typeface="+mj-lt"/>
            </a:endParaRPr>
          </a:p>
          <a:p>
            <a:pPr eaLnBrk="1" hangingPunct="1">
              <a:spcBef>
                <a:spcPct val="0"/>
              </a:spcBef>
            </a:pPr>
            <a:r>
              <a:rPr lang="it-IT" altLang="it-IT" sz="2000" dirty="0">
                <a:latin typeface="+mj-lt"/>
              </a:rPr>
              <a:t> Le nuove versioni sono interfacciabili a terminali di tipo tablet che consentono di visualizzare i punti via via collimati e caricare sullo sfondo mappe o disegni di progetto.  </a:t>
            </a:r>
          </a:p>
        </p:txBody>
      </p:sp>
      <p:sp>
        <p:nvSpPr>
          <p:cNvPr id="27651" name="Rettangolo 1">
            <a:extLst>
              <a:ext uri="{FF2B5EF4-FFF2-40B4-BE49-F238E27FC236}">
                <a16:creationId xmlns:a16="http://schemas.microsoft.com/office/drawing/2014/main" id="{8F2416C3-28F8-410C-A102-6013DBE269FC}"/>
              </a:ext>
            </a:extLst>
          </p:cNvPr>
          <p:cNvSpPr>
            <a:spLocks noChangeArrowheads="1"/>
          </p:cNvSpPr>
          <p:nvPr/>
        </p:nvSpPr>
        <p:spPr bwMode="auto">
          <a:xfrm>
            <a:off x="1966914" y="246063"/>
            <a:ext cx="820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I/O ed elaborazione di dati, programmi di rilievo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ttangolo 1">
            <a:extLst>
              <a:ext uri="{FF2B5EF4-FFF2-40B4-BE49-F238E27FC236}">
                <a16:creationId xmlns:a16="http://schemas.microsoft.com/office/drawing/2014/main" id="{5AA43AF3-26D2-47F8-8981-30E58C9667AF}"/>
              </a:ext>
            </a:extLst>
          </p:cNvPr>
          <p:cNvSpPr>
            <a:spLocks noChangeArrowheads="1"/>
          </p:cNvSpPr>
          <p:nvPr/>
        </p:nvSpPr>
        <p:spPr bwMode="auto">
          <a:xfrm>
            <a:off x="197708" y="576264"/>
            <a:ext cx="754375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285750" indent="-285750">
              <a:spcBef>
                <a:spcPct val="0"/>
              </a:spcBef>
            </a:pPr>
            <a:r>
              <a:rPr lang="it-IT" altLang="it-IT" sz="1800" dirty="0">
                <a:latin typeface="+mj-lt"/>
              </a:rPr>
              <a:t>Le  stazioni robotizzate sono dotate di servomotori e di programmi sofisticati di gestione delle misure e possibilità di comunicazione con altri dispositivi.</a:t>
            </a:r>
          </a:p>
          <a:p>
            <a:pPr eaLnBrk="1" hangingPunct="1">
              <a:spcBef>
                <a:spcPct val="0"/>
              </a:spcBef>
            </a:pPr>
            <a:endParaRPr lang="it-IT" altLang="it-IT" sz="1800" dirty="0">
              <a:latin typeface="+mj-lt"/>
            </a:endParaRPr>
          </a:p>
          <a:p>
            <a:pPr marL="285750" indent="-285750">
              <a:spcBef>
                <a:spcPct val="0"/>
              </a:spcBef>
            </a:pPr>
            <a:r>
              <a:rPr lang="it-IT" altLang="it-IT" sz="1800" dirty="0">
                <a:latin typeface="+mj-lt"/>
              </a:rPr>
              <a:t>Una funzione assai comune, utile nel tracciamento e nel rilievo di dettaglio, è l'inseguimento automatico del prisma (di tipo 360°) per rilievi con precisioni centimetriche. La registrazione della posizione può essere fatta quindi senza collimazione dell'operatore (anche col target in movimento, per alcuni modelli). In alternativa la stazione è comandata via bluetooth, da palina con terminale, per cui è sufficiente un solo operatore.</a:t>
            </a:r>
          </a:p>
          <a:p>
            <a:pPr eaLnBrk="1" hangingPunct="1">
              <a:spcBef>
                <a:spcPct val="0"/>
              </a:spcBef>
            </a:pPr>
            <a:endParaRPr lang="it-IT" altLang="it-IT" sz="1800" dirty="0">
              <a:latin typeface="+mj-lt"/>
            </a:endParaRPr>
          </a:p>
          <a:p>
            <a:pPr marL="285750" indent="-285750">
              <a:spcBef>
                <a:spcPct val="0"/>
              </a:spcBef>
            </a:pPr>
            <a:r>
              <a:rPr lang="it-IT" altLang="it-IT" sz="1800" dirty="0">
                <a:latin typeface="+mj-lt"/>
              </a:rPr>
              <a:t>Nelle versioni da monitoraggio strutturale (viadotti, muri di sostegno, ...) o di movimenti del suolo (frane, pareti instabili in roccia, ecc.) si montano in via permanente prismi nei punti da controllare. La stazione è in grado di eseguire serie di collimazioni prefissate una volta che sia stata eseguita manualmente e memorizzata la prima sequenza di collimazioni. Sono installate in centraline alimentate da rete o pannello e protezioni da intemperie. Sono dotate di indirizzo IP e quindi possono essere riprogrammate in remoto e scaricano periodicamente su server i dati acquisiti.  </a:t>
            </a:r>
          </a:p>
        </p:txBody>
      </p:sp>
      <p:sp>
        <p:nvSpPr>
          <p:cNvPr id="28675" name="Rettangolo 1">
            <a:extLst>
              <a:ext uri="{FF2B5EF4-FFF2-40B4-BE49-F238E27FC236}">
                <a16:creationId xmlns:a16="http://schemas.microsoft.com/office/drawing/2014/main" id="{953A216D-23D5-4119-9D68-D9517C23EE34}"/>
              </a:ext>
            </a:extLst>
          </p:cNvPr>
          <p:cNvSpPr>
            <a:spLocks noChangeArrowheads="1"/>
          </p:cNvSpPr>
          <p:nvPr/>
        </p:nvSpPr>
        <p:spPr bwMode="auto">
          <a:xfrm>
            <a:off x="2108200" y="115889"/>
            <a:ext cx="3416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Stazioni totali robotizzate </a:t>
            </a:r>
          </a:p>
        </p:txBody>
      </p:sp>
      <p:pic>
        <p:nvPicPr>
          <p:cNvPr id="28676" name="Immagine 1">
            <a:extLst>
              <a:ext uri="{FF2B5EF4-FFF2-40B4-BE49-F238E27FC236}">
                <a16:creationId xmlns:a16="http://schemas.microsoft.com/office/drawing/2014/main" id="{710317D2-2145-462C-AC94-85510447BC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07395" y="3773551"/>
            <a:ext cx="3198213" cy="241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Immagine 4">
            <a:extLst>
              <a:ext uri="{FF2B5EF4-FFF2-40B4-BE49-F238E27FC236}">
                <a16:creationId xmlns:a16="http://schemas.microsoft.com/office/drawing/2014/main" id="{C77E2BA6-914C-4643-B44F-092B658275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1465" y="576264"/>
            <a:ext cx="4164144" cy="231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0" y="0"/>
            <a:ext cx="12188825" cy="6858000"/>
          </a:xfrm>
          <a:prstGeom prst="rect">
            <a:avLst/>
          </a:prstGeom>
          <a:solidFill>
            <a:srgbClr val="84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numero diapositiva 2"/>
          <p:cNvSpPr>
            <a:spLocks noGrp="1"/>
          </p:cNvSpPr>
          <p:nvPr>
            <p:ph type="sldNum" sz="quarter" idx="12"/>
          </p:nvPr>
        </p:nvSpPr>
        <p:spPr/>
        <p:txBody>
          <a:bodyPr/>
          <a:lstStyle/>
          <a:p>
            <a:fld id="{E8149F7A-3F2F-4E74-9B41-04A30A4F8932}" type="slidenum">
              <a:rPr lang="it-IT" smtClean="0"/>
              <a:t>38</a:t>
            </a:fld>
            <a:endParaRPr lang="it-IT"/>
          </a:p>
        </p:txBody>
      </p:sp>
      <p:sp>
        <p:nvSpPr>
          <p:cNvPr id="13" name="TextBox 16"/>
          <p:cNvSpPr txBox="1"/>
          <p:nvPr/>
        </p:nvSpPr>
        <p:spPr>
          <a:xfrm>
            <a:off x="1283486" y="3831789"/>
            <a:ext cx="9663222" cy="1200329"/>
          </a:xfrm>
          <a:prstGeom prst="rect">
            <a:avLst/>
          </a:prstGeom>
          <a:noFill/>
        </p:spPr>
        <p:txBody>
          <a:bodyPr wrap="none" rtlCol="0">
            <a:spAutoFit/>
          </a:bodyPr>
          <a:lstStyle/>
          <a:p>
            <a:pPr algn="ctr"/>
            <a:r>
              <a:rPr lang="en-US" sz="3600" spc="1500" dirty="0">
                <a:solidFill>
                  <a:schemeClr val="bg1"/>
                </a:solidFill>
                <a:latin typeface="Montserrat" charset="0"/>
                <a:ea typeface="Montserrat" charset="0"/>
                <a:cs typeface="Montserrat" charset="0"/>
              </a:rPr>
              <a:t>GEODESIA GEOMETRICA</a:t>
            </a:r>
          </a:p>
          <a:p>
            <a:pPr algn="ctr"/>
            <a:r>
              <a:rPr lang="en-US" sz="3600" spc="1500" dirty="0">
                <a:solidFill>
                  <a:schemeClr val="bg1"/>
                </a:solidFill>
                <a:latin typeface="Montserrat" charset="0"/>
                <a:ea typeface="Montserrat" charset="0"/>
                <a:cs typeface="Montserrat" charset="0"/>
              </a:rPr>
              <a:t>E OPERATIVA</a:t>
            </a:r>
          </a:p>
        </p:txBody>
      </p:sp>
      <p:sp>
        <p:nvSpPr>
          <p:cNvPr id="14" name="Oval 5"/>
          <p:cNvSpPr/>
          <p:nvPr/>
        </p:nvSpPr>
        <p:spPr>
          <a:xfrm>
            <a:off x="5023041" y="1207823"/>
            <a:ext cx="2220595" cy="2221177"/>
          </a:xfrm>
          <a:prstGeom prst="ellips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1600" dirty="0">
              <a:latin typeface="Montserrat" charset="0"/>
            </a:endParaRPr>
          </a:p>
        </p:txBody>
      </p:sp>
      <p:sp>
        <p:nvSpPr>
          <p:cNvPr id="18" name="Shape 2946"/>
          <p:cNvSpPr/>
          <p:nvPr/>
        </p:nvSpPr>
        <p:spPr>
          <a:xfrm>
            <a:off x="5461950" y="1647025"/>
            <a:ext cx="1342776" cy="1342771"/>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bg1"/>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Tree>
    <p:extLst>
      <p:ext uri="{BB962C8B-B14F-4D97-AF65-F5344CB8AC3E}">
        <p14:creationId xmlns:p14="http://schemas.microsoft.com/office/powerpoint/2010/main" val="1454733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5BB2AA4-4CD8-447E-B56D-20287A26C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838" y="1657350"/>
            <a:ext cx="6521450" cy="41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3">
            <a:extLst>
              <a:ext uri="{FF2B5EF4-FFF2-40B4-BE49-F238E27FC236}">
                <a16:creationId xmlns:a16="http://schemas.microsoft.com/office/drawing/2014/main" id="{0B985DAA-4BC5-45BF-A267-E6FB2A61F15D}"/>
              </a:ext>
            </a:extLst>
          </p:cNvPr>
          <p:cNvSpPr txBox="1">
            <a:spLocks noChangeArrowheads="1"/>
          </p:cNvSpPr>
          <p:nvPr/>
        </p:nvSpPr>
        <p:spPr bwMode="auto">
          <a:xfrm>
            <a:off x="1889126" y="223838"/>
            <a:ext cx="53421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b="1">
                <a:latin typeface="+mj-lt"/>
              </a:rPr>
              <a:t>Coordinate geodetiche, meridiani, paralleli</a:t>
            </a:r>
          </a:p>
        </p:txBody>
      </p:sp>
      <p:cxnSp>
        <p:nvCxnSpPr>
          <p:cNvPr id="3" name="Connettore 2 2">
            <a:extLst>
              <a:ext uri="{FF2B5EF4-FFF2-40B4-BE49-F238E27FC236}">
                <a16:creationId xmlns:a16="http://schemas.microsoft.com/office/drawing/2014/main" id="{BBF2CD18-EC80-43DB-BBBA-641758A51C0E}"/>
              </a:ext>
            </a:extLst>
          </p:cNvPr>
          <p:cNvCxnSpPr/>
          <p:nvPr/>
        </p:nvCxnSpPr>
        <p:spPr>
          <a:xfrm>
            <a:off x="3432176" y="2565401"/>
            <a:ext cx="1368425" cy="5762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125" name="Rettangolo 3">
            <a:extLst>
              <a:ext uri="{FF2B5EF4-FFF2-40B4-BE49-F238E27FC236}">
                <a16:creationId xmlns:a16="http://schemas.microsoft.com/office/drawing/2014/main" id="{5B343F8B-07A4-442F-80E5-D3CD73A60A71}"/>
              </a:ext>
            </a:extLst>
          </p:cNvPr>
          <p:cNvSpPr>
            <a:spLocks noChangeArrowheads="1"/>
          </p:cNvSpPr>
          <p:nvPr/>
        </p:nvSpPr>
        <p:spPr bwMode="auto">
          <a:xfrm>
            <a:off x="2063750" y="2103438"/>
            <a:ext cx="2573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raggio del parallelo</a:t>
            </a:r>
          </a:p>
        </p:txBody>
      </p:sp>
      <p:cxnSp>
        <p:nvCxnSpPr>
          <p:cNvPr id="8" name="Connettore 2 7">
            <a:extLst>
              <a:ext uri="{FF2B5EF4-FFF2-40B4-BE49-F238E27FC236}">
                <a16:creationId xmlns:a16="http://schemas.microsoft.com/office/drawing/2014/main" id="{824D4BD2-7277-465D-90A2-EA923C25BF9A}"/>
              </a:ext>
            </a:extLst>
          </p:cNvPr>
          <p:cNvCxnSpPr>
            <a:stCxn id="5127" idx="1"/>
          </p:cNvCxnSpPr>
          <p:nvPr/>
        </p:nvCxnSpPr>
        <p:spPr>
          <a:xfrm flipH="1" flipV="1">
            <a:off x="6600826" y="4365625"/>
            <a:ext cx="1158875" cy="1031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127" name="Rettangolo 8">
            <a:extLst>
              <a:ext uri="{FF2B5EF4-FFF2-40B4-BE49-F238E27FC236}">
                <a16:creationId xmlns:a16="http://schemas.microsoft.com/office/drawing/2014/main" id="{91B0A582-9B96-4E97-A10C-FBC68ADF1C21}"/>
              </a:ext>
            </a:extLst>
          </p:cNvPr>
          <p:cNvSpPr>
            <a:spLocks noChangeArrowheads="1"/>
          </p:cNvSpPr>
          <p:nvPr/>
        </p:nvSpPr>
        <p:spPr bwMode="auto">
          <a:xfrm>
            <a:off x="7759701" y="4114801"/>
            <a:ext cx="2081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piano meridiano passante per P</a:t>
            </a:r>
          </a:p>
        </p:txBody>
      </p:sp>
      <p:sp>
        <p:nvSpPr>
          <p:cNvPr id="5128" name="Rettangolo 12">
            <a:extLst>
              <a:ext uri="{FF2B5EF4-FFF2-40B4-BE49-F238E27FC236}">
                <a16:creationId xmlns:a16="http://schemas.microsoft.com/office/drawing/2014/main" id="{6D4A2D7F-66A1-47AD-8B6A-348304A1AE28}"/>
              </a:ext>
            </a:extLst>
          </p:cNvPr>
          <p:cNvSpPr>
            <a:spLocks noChangeArrowheads="1"/>
          </p:cNvSpPr>
          <p:nvPr/>
        </p:nvSpPr>
        <p:spPr bwMode="auto">
          <a:xfrm>
            <a:off x="1919288" y="765175"/>
            <a:ext cx="8380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La posizione di  un punto P sull’ellissoide è univocamente definita da longitudine </a:t>
            </a:r>
            <a:r>
              <a:rPr lang="it-IT" altLang="it-IT" sz="2000" dirty="0">
                <a:latin typeface="Symbol" panose="05050102010706020507" pitchFamily="18" charset="2"/>
              </a:rPr>
              <a:t>l</a:t>
            </a:r>
            <a:r>
              <a:rPr lang="it-IT" altLang="it-IT" sz="2000" dirty="0">
                <a:latin typeface="+mj-lt"/>
              </a:rPr>
              <a:t> e latitudine </a:t>
            </a:r>
            <a:r>
              <a:rPr lang="it-IT" altLang="it-IT" sz="2000" dirty="0">
                <a:latin typeface="Symbol" panose="05050102010706020507" pitchFamily="18" charset="2"/>
              </a:rPr>
              <a:t>j</a:t>
            </a:r>
            <a:r>
              <a:rPr lang="it-IT" altLang="it-IT" sz="2000" dirty="0">
                <a:latin typeface="+mj-lt"/>
              </a:rPr>
              <a:t> (o dalle coordinate cartesiane centrali XYZ, legate tra loro dall’equazione dell’ellissoide)</a:t>
            </a:r>
          </a:p>
        </p:txBody>
      </p:sp>
      <p:cxnSp>
        <p:nvCxnSpPr>
          <p:cNvPr id="5" name="Connettore 2 4">
            <a:extLst>
              <a:ext uri="{FF2B5EF4-FFF2-40B4-BE49-F238E27FC236}">
                <a16:creationId xmlns:a16="http://schemas.microsoft.com/office/drawing/2014/main" id="{906E988F-E565-4070-86D1-C3A842782848}"/>
              </a:ext>
            </a:extLst>
          </p:cNvPr>
          <p:cNvCxnSpPr>
            <a:cxnSpLocks noChangeAspect="1"/>
          </p:cNvCxnSpPr>
          <p:nvPr/>
        </p:nvCxnSpPr>
        <p:spPr>
          <a:xfrm flipV="1">
            <a:off x="5351463" y="2749551"/>
            <a:ext cx="1930400" cy="133191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54C51EF1-EF19-4F5E-A85B-9E0C24B5BEC6}"/>
              </a:ext>
            </a:extLst>
          </p:cNvPr>
          <p:cNvCxnSpPr/>
          <p:nvPr/>
        </p:nvCxnSpPr>
        <p:spPr>
          <a:xfrm>
            <a:off x="7464425" y="2627313"/>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1" name="CasellaDiTesto 10">
            <a:extLst>
              <a:ext uri="{FF2B5EF4-FFF2-40B4-BE49-F238E27FC236}">
                <a16:creationId xmlns:a16="http://schemas.microsoft.com/office/drawing/2014/main" id="{1AB4E896-DA70-4E7A-A418-F399DD3B7FD1}"/>
              </a:ext>
            </a:extLst>
          </p:cNvPr>
          <p:cNvSpPr txBox="1">
            <a:spLocks noChangeArrowheads="1"/>
          </p:cNvSpPr>
          <p:nvPr/>
        </p:nvSpPr>
        <p:spPr bwMode="auto">
          <a:xfrm>
            <a:off x="5591176" y="3903663"/>
            <a:ext cx="3603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sym typeface="Symbol" panose="05050102010706020507" pitchFamily="18" charset="2"/>
              </a:rPr>
              <a:t>j</a:t>
            </a:r>
            <a:endParaRPr lang="it-IT" altLang="it-IT" sz="200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Text Box 133"/>
          <p:cNvSpPr txBox="1">
            <a:spLocks noChangeArrowheads="1"/>
          </p:cNvSpPr>
          <p:nvPr/>
        </p:nvSpPr>
        <p:spPr bwMode="auto">
          <a:xfrm>
            <a:off x="16724" y="0"/>
            <a:ext cx="91440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pPr>
            <a:r>
              <a:rPr lang="it-IT" altLang="it-IT" sz="4800" b="1" dirty="0">
                <a:latin typeface="ZapfHumnst BT" pitchFamily="34" charset="0"/>
              </a:rPr>
              <a:t>ANGOLI: teodoliti</a:t>
            </a:r>
          </a:p>
        </p:txBody>
      </p:sp>
      <p:sp>
        <p:nvSpPr>
          <p:cNvPr id="25618" name="Text Box 141"/>
          <p:cNvSpPr txBox="1">
            <a:spLocks noChangeArrowheads="1"/>
          </p:cNvSpPr>
          <p:nvPr/>
        </p:nvSpPr>
        <p:spPr bwMode="auto">
          <a:xfrm>
            <a:off x="1272436" y="535562"/>
            <a:ext cx="66325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it-IT" altLang="it-IT" dirty="0">
                <a:latin typeface="Symbol" panose="05050102010706020507" pitchFamily="18" charset="2"/>
              </a:rPr>
              <a:t>a</a:t>
            </a:r>
            <a:r>
              <a:rPr lang="it-IT" altLang="it-IT" dirty="0"/>
              <a:t>: angolo azimutale, letto su goniometro orizzontale</a:t>
            </a:r>
          </a:p>
          <a:p>
            <a:r>
              <a:rPr lang="it-IT" altLang="it-IT" dirty="0">
                <a:latin typeface="Symbol" panose="05050102010706020507" pitchFamily="18" charset="2"/>
              </a:rPr>
              <a:t>j</a:t>
            </a:r>
            <a:r>
              <a:rPr lang="it-IT" altLang="it-IT" dirty="0"/>
              <a:t>: angolo zenitale, letto su goniometro verticale</a:t>
            </a:r>
          </a:p>
        </p:txBody>
      </p:sp>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6953" y="1545341"/>
            <a:ext cx="7539990" cy="4659938"/>
          </a:xfrm>
          <a:prstGeom prst="rect">
            <a:avLst/>
          </a:prstGeom>
        </p:spPr>
      </p:pic>
      <p:pic>
        <p:nvPicPr>
          <p:cNvPr id="1028" name="Picture 4" descr="http://whistleralley.com/surveying/theoerror/th%203-01.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25612" y="3782347"/>
            <a:ext cx="1998650" cy="25400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boeingconsult.com/tafe/ss&amp;so/survey2/theodolite-basic450.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95478" y="1209101"/>
            <a:ext cx="4286250" cy="2543175"/>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piè di pagina 2">
            <a:extLst>
              <a:ext uri="{FF2B5EF4-FFF2-40B4-BE49-F238E27FC236}">
                <a16:creationId xmlns:a16="http://schemas.microsoft.com/office/drawing/2014/main" id="{E761453A-5B8A-4F1E-8489-60EA50141E3D}"/>
              </a:ext>
            </a:extLst>
          </p:cNvPr>
          <p:cNvSpPr>
            <a:spLocks noGrp="1"/>
          </p:cNvSpPr>
          <p:nvPr>
            <p:ph type="ftr" sz="quarter" idx="11"/>
          </p:nvPr>
        </p:nvSpPr>
        <p:spPr>
          <a:xfrm>
            <a:off x="238124" y="6356350"/>
            <a:ext cx="6648451" cy="365125"/>
          </a:xfrm>
        </p:spPr>
        <p:txBody>
          <a:bodyPr/>
          <a:lstStyle/>
          <a:p>
            <a:r>
              <a:rPr lang="it-IT" dirty="0"/>
              <a:t>Acquisizione del dato: il rilievo</a:t>
            </a:r>
          </a:p>
        </p:txBody>
      </p:sp>
    </p:spTree>
    <p:extLst>
      <p:ext uri="{BB962C8B-B14F-4D97-AF65-F5344CB8AC3E}">
        <p14:creationId xmlns:p14="http://schemas.microsoft.com/office/powerpoint/2010/main" val="90658098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1">
            <a:extLst>
              <a:ext uri="{FF2B5EF4-FFF2-40B4-BE49-F238E27FC236}">
                <a16:creationId xmlns:a16="http://schemas.microsoft.com/office/drawing/2014/main" id="{31B1E312-B4B4-4CED-AC22-777E39DEC6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4350" y="2608261"/>
            <a:ext cx="3741738"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ttangolo 5">
            <a:extLst>
              <a:ext uri="{FF2B5EF4-FFF2-40B4-BE49-F238E27FC236}">
                <a16:creationId xmlns:a16="http://schemas.microsoft.com/office/drawing/2014/main" id="{BE4F6181-C807-4ECA-BD3B-7A035B1DD202}"/>
              </a:ext>
            </a:extLst>
          </p:cNvPr>
          <p:cNvSpPr>
            <a:spLocks noChangeArrowheads="1"/>
          </p:cNvSpPr>
          <p:nvPr/>
        </p:nvSpPr>
        <p:spPr bwMode="auto">
          <a:xfrm>
            <a:off x="5878331" y="2517774"/>
            <a:ext cx="4679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Se disegniamo sull’ellissoide una griglia di meridiani e paralleli con passo angolare costante (20° nel disegno) notiamo che tra due paralleli adiacenti si formano quadrilateri sempre tutti uguali, (es. tra 20° e 40° di latitudine) mentre tra due meridiani adiacenti le dimensioni dei quadrilateri variano, diminuendo man mano che dall’equatore si va verso uno dei poli</a:t>
            </a:r>
          </a:p>
        </p:txBody>
      </p:sp>
      <p:sp>
        <p:nvSpPr>
          <p:cNvPr id="6148" name="Rettangolo 6">
            <a:extLst>
              <a:ext uri="{FF2B5EF4-FFF2-40B4-BE49-F238E27FC236}">
                <a16:creationId xmlns:a16="http://schemas.microsoft.com/office/drawing/2014/main" id="{52B0A272-FB3E-4AA5-8FEC-DE7F665FBE13}"/>
              </a:ext>
            </a:extLst>
          </p:cNvPr>
          <p:cNvSpPr>
            <a:spLocks noChangeArrowheads="1"/>
          </p:cNvSpPr>
          <p:nvPr/>
        </p:nvSpPr>
        <p:spPr bwMode="auto">
          <a:xfrm>
            <a:off x="2566988" y="57151"/>
            <a:ext cx="2666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400" b="1">
                <a:latin typeface="+mj-lt"/>
              </a:rPr>
              <a:t>Meridiani e paralleli </a:t>
            </a:r>
          </a:p>
        </p:txBody>
      </p:sp>
      <p:sp>
        <p:nvSpPr>
          <p:cNvPr id="6149" name="Rettangolo 14">
            <a:extLst>
              <a:ext uri="{FF2B5EF4-FFF2-40B4-BE49-F238E27FC236}">
                <a16:creationId xmlns:a16="http://schemas.microsoft.com/office/drawing/2014/main" id="{D172C8C0-6F15-4F4A-BAB5-C00EE82BA8CF}"/>
              </a:ext>
            </a:extLst>
          </p:cNvPr>
          <p:cNvSpPr>
            <a:spLocks noChangeArrowheads="1"/>
          </p:cNvSpPr>
          <p:nvPr/>
        </p:nvSpPr>
        <p:spPr bwMode="auto">
          <a:xfrm>
            <a:off x="5900556" y="4825999"/>
            <a:ext cx="48371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La variabilità dei quadrilateri è conseguenza della variabilità del raggio del parallelo con la latitudine e della convergenza dei meridiani che, al crescere della latitudine, si avvicinano fino a incontrarsi ai poli. </a:t>
            </a:r>
          </a:p>
        </p:txBody>
      </p:sp>
      <p:sp>
        <p:nvSpPr>
          <p:cNvPr id="6150" name="Rettangolo 6">
            <a:extLst>
              <a:ext uri="{FF2B5EF4-FFF2-40B4-BE49-F238E27FC236}">
                <a16:creationId xmlns:a16="http://schemas.microsoft.com/office/drawing/2014/main" id="{64686A09-57DE-4E32-A3FD-5AB21CC9F91B}"/>
              </a:ext>
            </a:extLst>
          </p:cNvPr>
          <p:cNvSpPr>
            <a:spLocks noChangeArrowheads="1"/>
          </p:cNvSpPr>
          <p:nvPr/>
        </p:nvSpPr>
        <p:spPr bwMode="auto">
          <a:xfrm>
            <a:off x="1631950" y="555626"/>
            <a:ext cx="8731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defRPr/>
            </a:pPr>
            <a:r>
              <a:rPr lang="it-IT" altLang="it-IT" sz="2000" dirty="0">
                <a:latin typeface="+mj-lt"/>
              </a:rPr>
              <a:t>i meridiani sono semi-ellissi (–</a:t>
            </a:r>
            <a:r>
              <a:rPr lang="it-IT" altLang="it-IT" sz="2000" dirty="0">
                <a:latin typeface="Symbol" panose="05050102010706020507" pitchFamily="18" charset="2"/>
              </a:rPr>
              <a:t>p</a:t>
            </a:r>
            <a:r>
              <a:rPr lang="it-IT" altLang="it-IT" sz="2000" dirty="0">
                <a:latin typeface="+mj-lt"/>
              </a:rPr>
              <a:t>/2≤</a:t>
            </a:r>
            <a:r>
              <a:rPr lang="it-IT" altLang="it-IT" sz="2000" dirty="0">
                <a:latin typeface="Symbol" panose="05050102010706020507" pitchFamily="18" charset="2"/>
              </a:rPr>
              <a:t>j</a:t>
            </a:r>
            <a:r>
              <a:rPr lang="it-IT" altLang="it-IT" sz="2000" dirty="0">
                <a:latin typeface="+mj-lt"/>
              </a:rPr>
              <a:t> ≤ </a:t>
            </a:r>
            <a:r>
              <a:rPr lang="it-IT" altLang="it-IT" sz="2000" dirty="0">
                <a:latin typeface="Symbol" panose="05050102010706020507" pitchFamily="18" charset="2"/>
              </a:rPr>
              <a:t>p</a:t>
            </a:r>
            <a:r>
              <a:rPr lang="it-IT" altLang="it-IT" sz="2000" dirty="0">
                <a:latin typeface="+mj-lt"/>
              </a:rPr>
              <a:t>/2) generate dall’intersezione dell’ellissoide con un semipiano contenente l’asse di rotazione; </a:t>
            </a:r>
          </a:p>
          <a:p>
            <a:pPr eaLnBrk="1" hangingPunct="1">
              <a:spcBef>
                <a:spcPct val="0"/>
              </a:spcBef>
              <a:defRPr/>
            </a:pPr>
            <a:r>
              <a:rPr lang="it-IT" altLang="it-IT" sz="2000" dirty="0">
                <a:latin typeface="+mj-lt"/>
              </a:rPr>
              <a:t>i paralleli sono circonferenze (0 ≤ </a:t>
            </a:r>
            <a:r>
              <a:rPr lang="it-IT" altLang="it-IT" sz="2000" dirty="0">
                <a:latin typeface="Symbol" panose="05050102010706020507" pitchFamily="18" charset="2"/>
              </a:rPr>
              <a:t>l</a:t>
            </a:r>
            <a:r>
              <a:rPr lang="it-IT" altLang="it-IT" sz="2000" dirty="0">
                <a:latin typeface="+mj-lt"/>
              </a:rPr>
              <a:t> ≤ 2</a:t>
            </a:r>
            <a:r>
              <a:rPr lang="it-IT" altLang="it-IT" sz="2000" dirty="0">
                <a:latin typeface="Symbol" panose="05050102010706020507" pitchFamily="18" charset="2"/>
              </a:rPr>
              <a:t>p</a:t>
            </a:r>
            <a:r>
              <a:rPr lang="it-IT" altLang="it-IT" sz="2000" dirty="0">
                <a:latin typeface="+mj-lt"/>
              </a:rPr>
              <a:t>  oppure  -</a:t>
            </a:r>
            <a:r>
              <a:rPr lang="it-IT" altLang="it-IT" sz="2000" dirty="0">
                <a:latin typeface="Symbol" panose="05050102010706020507" pitchFamily="18" charset="2"/>
              </a:rPr>
              <a:t>p</a:t>
            </a:r>
            <a:r>
              <a:rPr lang="it-IT" altLang="it-IT" sz="2000" dirty="0">
                <a:latin typeface="+mj-lt"/>
              </a:rPr>
              <a:t> ≤ </a:t>
            </a:r>
            <a:r>
              <a:rPr lang="it-IT" altLang="it-IT" sz="2000" dirty="0">
                <a:latin typeface="Symbol" panose="05050102010706020507" pitchFamily="18" charset="2"/>
              </a:rPr>
              <a:t>l</a:t>
            </a:r>
            <a:r>
              <a:rPr lang="it-IT" altLang="it-IT" sz="2000" dirty="0">
                <a:latin typeface="+mj-lt"/>
              </a:rPr>
              <a:t> ≤ </a:t>
            </a:r>
            <a:r>
              <a:rPr lang="it-IT" altLang="it-IT" sz="2000" dirty="0">
                <a:latin typeface="Symbol" panose="05050102010706020507" pitchFamily="18" charset="2"/>
              </a:rPr>
              <a:t>p</a:t>
            </a:r>
            <a:r>
              <a:rPr lang="it-IT" altLang="it-IT" sz="2000" dirty="0">
                <a:latin typeface="+mj-lt"/>
              </a:rPr>
              <a:t>) di raggio variabile (funzione di </a:t>
            </a:r>
            <a:r>
              <a:rPr lang="it-IT" altLang="it-IT" sz="2000" dirty="0">
                <a:latin typeface="Symbol" panose="05050102010706020507" pitchFamily="18" charset="2"/>
              </a:rPr>
              <a:t>j</a:t>
            </a:r>
            <a:r>
              <a:rPr lang="it-IT" altLang="it-IT" sz="2000" dirty="0">
                <a:latin typeface="+mj-lt"/>
              </a:rPr>
              <a:t>)</a:t>
            </a:r>
          </a:p>
        </p:txBody>
      </p:sp>
      <p:sp>
        <p:nvSpPr>
          <p:cNvPr id="6151" name="CasellaDiTesto 16">
            <a:extLst>
              <a:ext uri="{FF2B5EF4-FFF2-40B4-BE49-F238E27FC236}">
                <a16:creationId xmlns:a16="http://schemas.microsoft.com/office/drawing/2014/main" id="{2B717694-126C-46CB-962E-D20B2C6D77DB}"/>
              </a:ext>
            </a:extLst>
          </p:cNvPr>
          <p:cNvSpPr txBox="1">
            <a:spLocks noChangeArrowheads="1"/>
          </p:cNvSpPr>
          <p:nvPr/>
        </p:nvSpPr>
        <p:spPr bwMode="auto">
          <a:xfrm>
            <a:off x="1754189" y="1831976"/>
            <a:ext cx="8497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1800">
                <a:latin typeface="+mj-lt"/>
              </a:rPr>
              <a:t>L’unione di un meridiano di longitudine l con quello di longitudine l + p (antimeridiano) forma un’ellisse meridiana.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data:image/jpg;base64,/9j/4AAQSkZJRgABAQAAAQABAAD/2wCEAAkGBhMQERIQEhMQFBQVGRcYGBcXGBQYFRQVFRYXFBgVGhcYJyYeGBokHRgVIC8gJCkpLCwtGB4xNTAqNicrLSkBCQoKDgwOGg8PFykfHB8sKSkpKSwpLSkpKSwpKSwpKSkpKSkpKSwsLCkpLCwsKSksKSwpLCwsLCwsLCwpKSwsLP/AABEIALcBEwMBIgACEQEDEQH/xAAcAAEAAQUBAQAAAAAAAAAAAAAAAQMEBQYHCAL/xABMEAACAQIDBAQGDwUHAwUAAAABAgMAEQQSIQUiMUETMlFhBkJScXKxBwgWIzM1VHSBgpGUobLSFFNikqI0Q3ODk8HRFSSjJWPC4fD/xAAZAQEBAQEBAQAAAAAAAAAAAAAAAwIBBAX/xAAgEQEBAAICAgMBAQAAAAAAAAAAAQIRAzESIRMiUUEE/9oADAMBAAIRAxEAPwDhtKUoFKUoFKVNqCKVNqWoIpU2pagilTalqCKVNqWoIpU2ploIpU2pagilTalqCKVNqWoIpU2pagilTalqCKVNqWoIpU2qKBSlKBSlKBSlKBSlKBSlKBWx+x18a7P+cQ/nFa5Wx+x18a7P+cQ/nFB6+C1OWgqaCMtMtTSgjLTLU0oIy0y1Y7W27h8ImfETRRKeGdgM3co4se4XrES+GDuC2HweJdf3k2XCxW7bze+W+pQbLatP8KfB6eV8VNAt2fDpCAWAEqt+0CRNToVLxuCewi9maqOK8INonVVwCX1A/wC4l04XueiuO8AjlerOPam12Pw2BGjn4CQ/B5Q395ewLC/mbjbXunNx0ECpy1osG29pg2Y4Fj2dHMhPPirtfTXdDEjW1qv4PC7Ej4XBlwOLYaVJSPPFKI3HmsTTxrnlG15aZaxGy/C3DYh+jSTLL+6kVopv9OQBj5wCKy4NcaMtMtTSgjLTLU0oIy0y1NKCMtMtTSg4T7Zfr7P9Gf1w1xKu2+2X6+z/AEZ/XDXEqBSlKBSlKBSlKBSlKBSlKBWx+x18a7P+cQ/nFa5Wx+x18a7P+cQ/nFB6/FTUCpoFKVY7Z2zHhYjLITa4VVUZnkdtFjRRqzsdAB6r0FbHY+OCNpZXWNFF2ZiAoHeTWs/9ZxOOYpAThIf3ki/91KvHNFC+ka/xuCf4OdfeH2W8zrjMfbMpzRYcHNFhidFJtpLPr1uAJsg5nKy4Tph76oKcozY/S3ae4aDv5dkZtYzZmxIYmLwJnkbRsTMWkkbzO283mUqnqqTs9NXRiuW5Mu7lFuPRxkGO/wDEF+ljerk4YvcRu6xjkbur25C5zBOWja8tL3+VkkY6orIhsMhAzMvPK1hZToBm4j+EVuJ2rVoZFKjMt3JtcESKB1pWNyC9iANN0sAOdXmBjAxEQAAAjlAHYAYbCqUEvSFpbEA7q3tcIt+zTVsx7xlqvg/7TH/hy/mhrGVUxnpb47BMHMaiK1rpmDEFbi8ZAtopIsb3GZbcDe1OGZrM7yMBpugLJGRxBYXcjzNe1jvA3rYdrQEpmUXZN5QOLWGq/WW485HZWDkxL6SpHukAnMyjMnEMAmYkjj3i47KrhdpZzVW+J2PFIuWWJMQh1zMM8g5g31J7boQewc6pRyYjBKHgm/aIP3M8m+B2RYltb/wSX7My1eNA43s+6dWWMduuYE5ie8C1+I14yMAoPSx2znXMSWz+djc/SPxGlUuO+0/K4srsLwkhxikxlgy2DxuMssRPAOh1F+R1B5E1la0zH7NE5EqM0GJj0WUAZ0vrkccJIjzU6HlY6jK+DvhGZi2HnURYqMAsgJKSJewmiJ1aMnt1U6HkTDLDxXwzmTPUpSsKFKUoFKUoOE+2X6+z/Rn9cNcSrtvtl+vs/wBGf1w1xKgUpSgUpSgUpSgUpSgUpSgVsfsdfGuz/nEP5xWuVsfsdfGuz/nEP5xQevxU1AqaCji8UsSNJIwVEBZmOgVVFySewAVq2z8I2KcbRxGeOwJw0ZsOgiI1kdSCOmkGpBG6pCjXNerttxjMWmAuOiiCz4gfvDe8EFuYJBkYdiIDo1Zm/SOfIQ/zOOfmX81/JFdjlW0XS3DyJmHihdGUdpQnrEdhNuAHG8tjFmbolb0xqrAeTlNmBPM20HnBq7xU+RbgXJsFHax0A/57ACapLglK5WAfmSQNWPFrcv8AbQVtOvnFPYBF0ZtBa26o4tbuHDvK1Rx7dHFlTQm0aW5Ft2/1Rdvq1Tw2EuWkV5FB3V1DjIvPfvxbMdCNMtUpc5mCsVYIubRSu890W9yfFEn81d/jkm6qogUBRoAAAOwAWFfeD/tEfoS+uGrbHY5IUMjkhRpoCTc9wqrsucSTROuoMctuXjRDn31JZnzWCRMjPF5JuvoPdh9hzr5lFZ6sLtwFZIWXLmcmM3vaxGcHTsK2/wAyt4XVYzm4tYNxjHy6yejfVfqki3cR2VB97PYjH6EY+pT+B8+mPx2M9+MHSMZYypCxogzEhSVGdiRdX4nKDY2JK6VcW+FUR9I4cSKGBcO1kZHcMS2iXVHtaxNjYaGrecee8eX4qTYgNYx3dhwK6r3qWNlt9Nxxqxx+BfEhJFZYJomLRsAWeOS1irHQFGGjLYhlPHgayEW0YQFBnVjwvlkuTmy5bW0kva6cbnhXwMbhy6suIj1OQiza2tlPDQXZQG6pz2udK7543uuTDKdRl/Bvbv7VESy9HLGxjmjvcxyrxF+akEMrc1YGstWkyzJh5oNoRSKUmvDINEEqqjyRveUqAyFWAJ4q5HZbZdo7aSBEdwbOwUaxixKl9WZgoACnW9eayS+nrxts9sjSsXh/CKJ1ke5AjfIb5SS2bILKhZtToAQCbjSqWH8LcM6huktdQ2WzFrMAeABuQGUkC9gRe1cdZmlYr3U4XT35QDc3IYCygkm5FrbrecqQNQaq4TbsMrZY3DNYsRZtACVN7jdNwRY66HSg4z7Zfr7P9Gf1w1xKut+z9t6PFNs8oHHvUjkMLFc7KMpHlDIb8tQQSDXJKBSlKBSlKBSlKBSlKBSlKBWx+x18a7P+cQ/nFa5Wd8BsR0e0cHJlZskyNlXrNlOawvzNqD2KKo43FrDG8rmyIrOx7FUFifsBrEweFcby9CquT0iRqdMrh43lLg36qiOQHvQ916PhvvwRYX5VNFCf8Mt0kv8A4o5B9NBbbCwRGEEkqjp8W/TMGF8skwBRdf3UYQeaM1mI8G0YCxvujgsl2/r61+85qqdaY9ka/wBT/wDCgfz1WmlCqWPBQSfMBc1qM1jf2smQl0cCPS67652Fyd3e0UgXKjrNVXEYwMhEbKWayixBILaX04WF2+rVfBxlUUHrHeb0mOZvxJq1xWHSSVQyq2RS2oF7sci68RoJPwrUYq6VAoCgaAWA7ANAKxeHbM0r+U7AejH70PxVj9armeARqzh5VCgt1swsovwkzVbYKIrGiniFW/e1hc/bemTuCx8JIQ0OpsAy3BcIrjMLqxLKLHvPHhrV14MG/wCzG5PvL6m1+MXYSO69z56sfCi4iVrkBXBJDOp84yKxY8dLWsSeVZDwaN/2c/8AtSdvHNGDe4BvftAPcKmo2U1icTEZY5JRqbXi/wAsh1P1nVT3gLV5jnLWiBsXvftCDrHz6hR3sDyq4C2FgLAUGtyYKKVjNk1ezXDSKRcJvLZhlYhEuRYm2tUpcHFKSskaHIAoALqpjyMqXUNY2DyKCeGtrV9QRSAFAyAIzINwlsqMVW5LW6uXlVOXCkSIWkkOYFTYhRcb69QA8BJz516pjL/HjueUvajicEkUkcxNkVl3SzBc1xaUktvMGy6nW3OwtRMPAMvRQ5spJUgyBR1dMzMBl3V3RcaDSrs4COxGUaggk6tYix3mufxphZCyAnrDRvSU5W/EGtfHj+M3ky/VrhYdOiZVURuZFCPOHu4YZzKGDE2Lr9B7rX2wpv26B4sQPfIZZIpAjSKGt1To1yrxOhIJN8x7Kt8Ruujdt0P1tV/qAH1qp7Ck6LaUicsTAsn+Zh36Nj5yksf8lT5MJJuKcXJblqti/wCiRWcWY5ypJLuWGRs6BWJuoViSALAXNqspvBCDIViDRE2GZWckWAW4udCQACRqeZNzf6274SrhXjjIUmRXYFpY4ltGUBF5CLk5xoOw1mEa4B7a871MUPBXDZVUx3AUpqzaq2YkNrY6u57sxtaq2H2BDGyuqnMqlQSznRjduJ4nt41kaUHn72xWyYoZcC0aBS0ciEgnVYuiVAbnkDa/Hhe9hXHa7b7Zfr7P9Gf1w1xKgUpSgUpSgUpSgUpSgUpSgVsXsdj/ANV2f84i/OK12tj9jr412f8AOIfzig9JLsZcHiMEI4ZHjjjmUzGQWhDMrZpFy75JZgCCLBn5XIuNuIJcds+M6qFxM3HmkaRKbj/HNiK2UCtXxuEybUw3RkLfDYk2tdb9Nhb7txlv3W+mgyGCikAdlYMGd9HveynoxZxrwQcQfPXzj8cMoSRWTMygk6ra+Zt9bjqq3G1Ts3FlYY86MN0HMt3XXW+m8OPMfTVUzrJJFkYMB0jXBvqAE5ema3GKuFlDDMCCO0EEfaKtsNq0rdrZR5kUD82eqj4GNjfKMx8YbrfzLY/jVlgMM3RqyySDNdrHKw32L+MM3PtrTCptf4Fx5Vk/1GCf/KvkmqOPEgCBmjIMicFZToc48YjioqrWc28OlDFxuwATojrqJFLA8xoCOdfWw8P0TQoxU5IpASBlXRo+A5AcPoqtVlJiUMyKWAQB1kbxVuUIQngL5bHsF72uL4bZnZ84ZmZgQzaqCP7sdUj7cxHEFrHlWRrGbYlcLG0a5znUmwYm1j1cugJ0FzZbE3IvVidrYkRIehLSFrGyuARmTgCMw0LbzgDcPaLh9SraaYfxK380aj1qatsebJm8gq30KwLf05qpjbEryAHC++MlyuaQHKhNjqthfMwF7G/dY0OMlYFWwb2IAOsuoY2Nhl00J0NiLa8qvjySTTzZcVt3F2atIjlaQcBcP3WYWP4qx+mquNndcyLBKzdJlBCyhRGbWbOBY8bmx5HhVjNDGkiNIqqWiuekzaMpW9uluRq5qmPJMrpPLjuM3TH41TG+Ulyu9uAsLoc43hujhzNWxlYY/Z8hUKDJLHxuxEmHkfW2gF4l5nhV5iMTmUhVdtCL2yrqO1rX+gGsRMrvLs3MQL4iPRb31w8xO/x4X4Aca3nPrWOO/eNl8InQYjCgNi1lfPEpgWFlUPlkJl6UMFX3q4NvFYa8K2KMWAFydOJtc9+mlfGHwyoLKAOZ7z2k8Se81VrwvoFKUoOE+2X6+z/Rn9cNcSrtvtl+vs/0Z/XDXEqBSlKBSlKBSlKBSlKBSlKBWx+x18a7P+cQ/nFa5Wx+x18a7P8AnEP5xQevxWteEEZGP2c+ZlzftMVxbi8azAa3B+AOlbKK17w4GTDpihf/ALWaKc2/dq2SX/xPLQXGzppFijzLmAAF06wtu6ofNyJ81U3MUuIXgWySdqyDeit2OOdXuB0zr5Lv9jnpR+D1SxcKtLGGVWBSQWIBHGI8/Ma3E6iXDsoJWVxYE2azjTz739VUMGJVijHvTWRPLTxR6dVcTgbI2RpF3ToGzDgeT5gPotVPDrLkSzRsMq8VKnqjmCR+FbYr52ifgb85Bf8A0pT6xXzNOqDMxsOHnPYANSe4a1R2qZ7RlIlYhwRZ9NUkTW4Hlf8A2KswsgYM8OIZu33ogdoAVzlH/wCJNTy3t3y8YT48sSGzxJ3ggt53W4UdwN+0jhVdEAAAAAHADQDzVr+F2aYZVcjEXLsR7xJe5VtFIva4uT25RwtVI7OmUMVfFsdN3osUoYjKCS3HeA1181hU7KllvK+2xYfanQm0ZzgcYwCV+gjSM/hx051ndi41XjRODoqhlPWBAAv3i/jC4PbWhDASmy9Ljc2TX3uUC+ckneI08Xkd3lcisjgoJUDXTEucxZWJjRlvbgWkuPwHdXZK1jnce2x7SNpx3x+pz/zVoVkJ+EAF+Sa285Yj8Kto5cS0pLxDRFAJa17sx1CKwDaDhx7BVe0p5xL5gzf7r6q9fHPTHJftuLbA4a8aZnlbS3WKjd3fEtfhzo0CRyIwCruyXOgPGM6tUYHDExreR/G0GVRqx7Bf8ahsGglQ5QSEc3a7HrRgatc9tVkStRidoLlYrmewPVFxoPK6v41jsGrNjNmRlQApkkte7Wjwzx3PIayr21ktpG8bDyrJ/Ocn+9fPg3H0u0ZpPFw8Kxj/ABMQ3SsPoSOH+auct1hThm843UUpSvC+iUpSg4T7Zfr7P9Gf1w1xKu2+2X6+z/Rn9cNcSoFKUoFKUoFKUoFKUoFKUoFbH7HXxrs/5xD+cVrlbH7HXxrs/wCcQ/nFB6/FUsXhlljeNxdHUqw7VYZSPsJqqKmg0rwTnmjUwO2eSEnDyB9CWgGaNwwH95CyvqOVr6VmcXjlDRFrxkPbf0G+rJow3Tqy8DWN8KYThZ1x62EbZI5+xSrXgxB7lZjG58iW/i1mZl6aIhdMw0vyYHQHvDDXzVvFPJXYX07atNnteKL0FH0hQDXzDhkZQ6Zo8wB3CVtfkV6pI4ajlVDBxyKGUOpyuws662Y9IN5CBwccqoxXztzClxGRlsrW18Uu8YEq/wAa2NuHWOvI5CRtSfP/AM1Y7QeXonHRgnKSMr31XeGjBeYFfGNk6aKSPJIvSIyglQwGdSATkJ01FJNe3Ld+lPaWCnaUFVmCgDVXsH1OeO2YZLrfetfMV3lC63eFwzrGgcHNa2pueZC5j1iBYX52JrG4xmd88kropZMwVcXbLnUGIboFm45uN2twrHNhHctE80hQIVLt05EjGMIoyC9gpza2BN+d71OWy70pZLNbXuK2fii8pBksWYqc5QAnpRCRvWypeLMtgSRwbS+YmUgm4txrBTxNKbHEOcrJoExRy5XWQOQBZnspGU6b3drd4FmijCMZpW45isnYBa7hTqQW87Hz1vj3v2xy+52sP+jsZZjmQ3YnXxTI0jiUWHwiBgACT6QFgM4zc+XGrDDTsTIwjbVyNWjHUVU5EnirUxzy9G9hGtxlGrMbtujkvMirY4zHpDPK5dqmAFoo/RX8QDVMyASOxIAVVW5IAucznU9xSvv9lPAyNYeSFUWH2sPtq2wuGQL0pUXa75m3iAeG81zooWqxKrTaO1EG9qUjDSuw0UBQQN42FusdL9Ws/wCA2z2jwokkUrLiGaeQHipktlT6sYjT6ta3FhDjcSuGIPRgpNib+QDeDDnvcrmYeSreUK6KBXm5893T1f58NTyTSlK870lKUoOE+2X6+z/Rn9cNcSrtvtl+vs/0Z/XDXEqBSlKBSlKBSlKBSlKBSlKBWx+x18a7P+cQ/nFa5Wx+x18a7P8AnEP5xQevxU1AqaClicOsisjgMrAqykXDKwsQRzBBtWlYHEybOnXAy3eF/wCzSFrMwA+BYtoZFAA1IzAK3HPW9VYbZ2NFi4mgmXMjfQykaqysNVYHUEcK7K5ZtjoscsbMj5kDXZc4IGp31zC68dePj91VI5B0l1IKyDiCCMyd47VP9FYRMZLhCuGxr8x+z4wiySHgI5raRy2uDwVwTYg6VlZsIk6ZwiZwbg6XDrrYsNbHhccQ1+dVlRs0vyatMDogXyLp/Ico+1cp+moigDKGR5lvyzk2PAgh8wuCCPoq3ELpIQJTZxcZlQ7ygKRu5fFyH6prcYVto6RsfJs38rBv9qrtVnioJWR1zxm6sOow4gjy6iF5WVWzRbwB6j8wD5XfW2H1h9WlP8YH2Rp/veqksgUFjwAJPmAuas8GspUtmjGZnPUY+OwHj9gFfOLhdssZk6x1yoo3F1brZu5frV1lcYSMqig8bXPpNvN+JNU8Qbsi8hdz5l0H9RB+rX02G5tJKfrZR/QFq1iwkYDSuo11Ge7EIOr1rm5uT52tyrTJjMahtGGBLaELvEL42i3I03fOwrG7Y2uxZMPDEzyyGyIbKGIGa7A7yxrozm3Cw4sKq43abIwhhj6XFSgZIhYCKPgHkbhGguSSeJNhe1bB4MeC4woaSRulxMgHSS2sLXuI0B6sYJJtxJuTcmp58nj6nanHxeXu9Lvwb2EuEhyZi8jEvLIRYyyt1nPYNAAOSgDlWVpSvI9pSlKBSlKDhPtl+vs/0Z/XDXEq7b7Zfr7P9Gf1w1xKgUpSgUpSgUpSgUpSgUpSgVsfsdfGuz/nEP5xWuVsfsdfGuz/AJxD+cUHr8VNQKmgUpSgo4vCJKjRyKrowIZWAKsDxBB0IrTcR4Iz4M58F77GOOHd2SQL5MWIB1A5LJe3JgNK3ilHLNtGwm3EMhRZXilOr4fEIFmBtbOq7pkGmpRmB0IOhvk8SJSoIWJiCGUhiLkdxBFiCRx4NWa2jsmHEp0c8Ucq9jqGAPaL8D3jWsJ7hxELYXE4rDjkmYTRD6k4YgdysKpM/wBTvH+PuPHkgN0Utj/hn6DZuPI1bYTHhIhdZdzMDuNwjJXiO5agbE2jGWKzYGYHWzxzRG/M3RnGunLv5mqD7M2kVkTotn75Oonn0DAA6dF5z9NU+SJ3jyXODxGWNFyTEhVvuEa2161udfEGJZyZBE9m0W5QDIOB4k6kk8OGWol2TtKUZSdnRA8bftEptzH93x4VWXwOmk+Hx05Hk4dI8OtuzMM0lvM4p8kc+LKsbtXbAjFpXgiW/jFnaUjxEQBWfW1wt78O2qWHwGOxzAgvhIAbh3RBO47VhbNkPY0huPJJ4bXsjwVwuEOaGFFc6GQ3eUjsMj3c+a9ZUCsZclqmPFIx2xdgQ4RCsSm7G7uxLSSt5TudWP4DgLCslSlSWKUpQKUpQKUpQcJ9sv19n+jP64a4lXbfbL9fZ/oz+uGuJUClKUClKUClKUClKUClKUCs/wCAWIWPaWBkkZURZ4izMQqqocEkk6Ad5rAUoPYo8PNnfL8B94g/VU+7zZ3y/AfeIP1V46vS9B7F93mzvl+A+8Qfqp7vNnfL8B94g/VXjq9L0HsX3ebO+X4D7xB+qnu82d8vwH3iD9VeOr0vQexfd5s75fgPvEH6qe7zZ3y/AfeIP1V46vS9B7F93mzvl+A+8QfqrU/Cjw2wXTK6Y7DvlRcqLOQrNna+SWJiqSdUHpVKkZdQM9eZr0vQexB4d7O+X7P+8Qfqqfd5s75fgPvEH6q8dXpeg9i+7zZ3y/AfeIP1U93mzvl+A+8Qfqrx1el6D2L7vNnfL8B94g/VT3ebO+X4D7xB+qvHV6XoPYvu82d8vwH3iD9VPd5s75fgPvEH6q8dXpeg9i+7zZ3y/AfeIP1U93mzvl+A+8Qfqrx1el6D2L7vNnfL8B94g/VT3ebO+X4D7xB+qvHV6XoOv+2E25h8U+BOHngmyrNm6KRJMtzFa+Qm17Hj2Vx+pvUUClKUClKUClKUClKUClKUClKUClKUClKUClKUClKUClKUClKUClKUClKUClKUClKUClKUClKUClKUClKUClKUH//Z">
            <a:extLst>
              <a:ext uri="{FF2B5EF4-FFF2-40B4-BE49-F238E27FC236}">
                <a16:creationId xmlns:a16="http://schemas.microsoft.com/office/drawing/2014/main" id="{38C1E1EF-64F1-4CBE-A0F1-7F875B2668F6}"/>
              </a:ext>
            </a:extLst>
          </p:cNvPr>
          <p:cNvSpPr>
            <a:spLocks noChangeAspect="1" noChangeArrowheads="1"/>
          </p:cNvSpPr>
          <p:nvPr/>
        </p:nvSpPr>
        <p:spPr bwMode="auto">
          <a:xfrm>
            <a:off x="1609726"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7171" name="Text Box 5">
            <a:extLst>
              <a:ext uri="{FF2B5EF4-FFF2-40B4-BE49-F238E27FC236}">
                <a16:creationId xmlns:a16="http://schemas.microsoft.com/office/drawing/2014/main" id="{C6F4FB9F-4506-4C88-B12E-E4E24D19C4EB}"/>
              </a:ext>
            </a:extLst>
          </p:cNvPr>
          <p:cNvSpPr txBox="1">
            <a:spLocks noChangeArrowheads="1"/>
          </p:cNvSpPr>
          <p:nvPr/>
        </p:nvSpPr>
        <p:spPr bwMode="auto">
          <a:xfrm>
            <a:off x="1983535" y="130460"/>
            <a:ext cx="4645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b="1" dirty="0">
                <a:latin typeface="+mj-lt"/>
              </a:rPr>
              <a:t>Equazione parametrica dell’ellissoide</a:t>
            </a:r>
          </a:p>
        </p:txBody>
      </p:sp>
      <p:grpSp>
        <p:nvGrpSpPr>
          <p:cNvPr id="7172" name="Gruppo 11">
            <a:extLst>
              <a:ext uri="{FF2B5EF4-FFF2-40B4-BE49-F238E27FC236}">
                <a16:creationId xmlns:a16="http://schemas.microsoft.com/office/drawing/2014/main" id="{58ABAB08-6948-44C5-B9D4-51CCE04FD26C}"/>
              </a:ext>
            </a:extLst>
          </p:cNvPr>
          <p:cNvGrpSpPr>
            <a:grpSpLocks noChangeAspect="1"/>
          </p:cNvGrpSpPr>
          <p:nvPr/>
        </p:nvGrpSpPr>
        <p:grpSpPr bwMode="auto">
          <a:xfrm>
            <a:off x="5964238" y="1238793"/>
            <a:ext cx="3679825" cy="2671762"/>
            <a:chOff x="250825" y="765175"/>
            <a:chExt cx="5257800" cy="3816350"/>
          </a:xfrm>
        </p:grpSpPr>
        <p:sp>
          <p:nvSpPr>
            <p:cNvPr id="2" name="Ovale 1">
              <a:extLst>
                <a:ext uri="{FF2B5EF4-FFF2-40B4-BE49-F238E27FC236}">
                  <a16:creationId xmlns:a16="http://schemas.microsoft.com/office/drawing/2014/main" id="{30B12313-AB12-43DF-AAA8-14CBA47DF891}"/>
                </a:ext>
              </a:extLst>
            </p:cNvPr>
            <p:cNvSpPr/>
            <p:nvPr/>
          </p:nvSpPr>
          <p:spPr>
            <a:xfrm>
              <a:off x="250825" y="1989673"/>
              <a:ext cx="4175845" cy="25918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cxnSp>
          <p:nvCxnSpPr>
            <p:cNvPr id="6" name="Connettore 2 5">
              <a:extLst>
                <a:ext uri="{FF2B5EF4-FFF2-40B4-BE49-F238E27FC236}">
                  <a16:creationId xmlns:a16="http://schemas.microsoft.com/office/drawing/2014/main" id="{F2D2AEA1-C6CA-42DF-A833-B0A5E64E0665}"/>
                </a:ext>
              </a:extLst>
            </p:cNvPr>
            <p:cNvCxnSpPr>
              <a:stCxn id="2" idx="2"/>
            </p:cNvCxnSpPr>
            <p:nvPr/>
          </p:nvCxnSpPr>
          <p:spPr>
            <a:xfrm>
              <a:off x="250825" y="3284465"/>
              <a:ext cx="5257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5A707B36-AC34-41D0-94BC-9818881929FC}"/>
                </a:ext>
              </a:extLst>
            </p:cNvPr>
            <p:cNvCxnSpPr>
              <a:stCxn id="2" idx="4"/>
            </p:cNvCxnSpPr>
            <p:nvPr/>
          </p:nvCxnSpPr>
          <p:spPr>
            <a:xfrm flipV="1">
              <a:off x="2339881" y="765175"/>
              <a:ext cx="0" cy="3816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9786DD1D-2C7D-4B93-B47C-DED622EC7C3E}"/>
                </a:ext>
              </a:extLst>
            </p:cNvPr>
            <p:cNvCxnSpPr/>
            <p:nvPr/>
          </p:nvCxnSpPr>
          <p:spPr>
            <a:xfrm flipV="1">
              <a:off x="2879724" y="1268580"/>
              <a:ext cx="968543" cy="20453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1 13">
              <a:extLst>
                <a:ext uri="{FF2B5EF4-FFF2-40B4-BE49-F238E27FC236}">
                  <a16:creationId xmlns:a16="http://schemas.microsoft.com/office/drawing/2014/main" id="{D04386C6-B79D-446B-BE4F-77C56FB3577F}"/>
                </a:ext>
              </a:extLst>
            </p:cNvPr>
            <p:cNvCxnSpPr/>
            <p:nvPr/>
          </p:nvCxnSpPr>
          <p:spPr>
            <a:xfrm>
              <a:off x="2339881" y="2173346"/>
              <a:ext cx="10796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92" name="CasellaDiTesto 15">
              <a:extLst>
                <a:ext uri="{FF2B5EF4-FFF2-40B4-BE49-F238E27FC236}">
                  <a16:creationId xmlns:a16="http://schemas.microsoft.com/office/drawing/2014/main" id="{6A2959C9-376E-4DED-A23D-840D8C499630}"/>
                </a:ext>
              </a:extLst>
            </p:cNvPr>
            <p:cNvSpPr txBox="1">
              <a:spLocks noChangeArrowheads="1"/>
            </p:cNvSpPr>
            <p:nvPr/>
          </p:nvSpPr>
          <p:spPr bwMode="auto">
            <a:xfrm>
              <a:off x="3184235" y="1126595"/>
              <a:ext cx="600544" cy="65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n’</a:t>
              </a:r>
            </a:p>
          </p:txBody>
        </p:sp>
        <p:sp>
          <p:nvSpPr>
            <p:cNvPr id="7193" name="CasellaDiTesto 19">
              <a:extLst>
                <a:ext uri="{FF2B5EF4-FFF2-40B4-BE49-F238E27FC236}">
                  <a16:creationId xmlns:a16="http://schemas.microsoft.com/office/drawing/2014/main" id="{B2971B01-0A4F-4268-9FC3-D44D15A1E51E}"/>
                </a:ext>
              </a:extLst>
            </p:cNvPr>
            <p:cNvSpPr txBox="1">
              <a:spLocks noChangeArrowheads="1"/>
            </p:cNvSpPr>
            <p:nvPr/>
          </p:nvSpPr>
          <p:spPr bwMode="auto">
            <a:xfrm>
              <a:off x="2619375" y="2103438"/>
              <a:ext cx="415020" cy="65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r</a:t>
              </a:r>
            </a:p>
          </p:txBody>
        </p:sp>
        <p:sp>
          <p:nvSpPr>
            <p:cNvPr id="7194" name="CasellaDiTesto 20">
              <a:extLst>
                <a:ext uri="{FF2B5EF4-FFF2-40B4-BE49-F238E27FC236}">
                  <a16:creationId xmlns:a16="http://schemas.microsoft.com/office/drawing/2014/main" id="{90600D8A-8FB5-4BC9-B735-6219231D03FF}"/>
                </a:ext>
              </a:extLst>
            </p:cNvPr>
            <p:cNvSpPr txBox="1">
              <a:spLocks noChangeArrowheads="1"/>
            </p:cNvSpPr>
            <p:nvPr/>
          </p:nvSpPr>
          <p:spPr bwMode="auto">
            <a:xfrm>
              <a:off x="3059114" y="2689121"/>
              <a:ext cx="529540" cy="65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dirty="0">
                  <a:latin typeface="Symbol" panose="05050102010706020507" pitchFamily="18" charset="2"/>
                </a:rPr>
                <a:t>j</a:t>
              </a:r>
            </a:p>
          </p:txBody>
        </p:sp>
        <p:sp>
          <p:nvSpPr>
            <p:cNvPr id="7195" name="CasellaDiTesto 21">
              <a:extLst>
                <a:ext uri="{FF2B5EF4-FFF2-40B4-BE49-F238E27FC236}">
                  <a16:creationId xmlns:a16="http://schemas.microsoft.com/office/drawing/2014/main" id="{EAA55BB1-B90E-439C-897D-6F712A9CB19C}"/>
                </a:ext>
              </a:extLst>
            </p:cNvPr>
            <p:cNvSpPr txBox="1">
              <a:spLocks noChangeArrowheads="1"/>
            </p:cNvSpPr>
            <p:nvPr/>
          </p:nvSpPr>
          <p:spPr bwMode="auto">
            <a:xfrm>
              <a:off x="4851402" y="2772491"/>
              <a:ext cx="415020" cy="65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r</a:t>
              </a:r>
            </a:p>
          </p:txBody>
        </p:sp>
        <p:sp>
          <p:nvSpPr>
            <p:cNvPr id="7196" name="CasellaDiTesto 22">
              <a:extLst>
                <a:ext uri="{FF2B5EF4-FFF2-40B4-BE49-F238E27FC236}">
                  <a16:creationId xmlns:a16="http://schemas.microsoft.com/office/drawing/2014/main" id="{A083FCAB-9E01-4432-AC95-5FA49DF4845E}"/>
                </a:ext>
              </a:extLst>
            </p:cNvPr>
            <p:cNvSpPr txBox="1">
              <a:spLocks noChangeArrowheads="1"/>
            </p:cNvSpPr>
            <p:nvPr/>
          </p:nvSpPr>
          <p:spPr bwMode="auto">
            <a:xfrm>
              <a:off x="2384425" y="850626"/>
              <a:ext cx="437924" cy="65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z</a:t>
              </a:r>
            </a:p>
          </p:txBody>
        </p:sp>
      </p:grpSp>
      <p:graphicFrame>
        <p:nvGraphicFramePr>
          <p:cNvPr id="7173" name="Oggetto 8">
            <a:extLst>
              <a:ext uri="{FF2B5EF4-FFF2-40B4-BE49-F238E27FC236}">
                <a16:creationId xmlns:a16="http://schemas.microsoft.com/office/drawing/2014/main" id="{50D4F691-24D2-4551-8CC4-016E2420B7B7}"/>
              </a:ext>
            </a:extLst>
          </p:cNvPr>
          <p:cNvGraphicFramePr>
            <a:graphicFrameLocks noChangeAspect="1"/>
          </p:cNvGraphicFramePr>
          <p:nvPr>
            <p:extLst>
              <p:ext uri="{D42A27DB-BD31-4B8C-83A1-F6EECF244321}">
                <p14:modId xmlns:p14="http://schemas.microsoft.com/office/powerpoint/2010/main" val="4278826400"/>
              </p:ext>
            </p:extLst>
          </p:nvPr>
        </p:nvGraphicFramePr>
        <p:xfrm>
          <a:off x="639145" y="1467498"/>
          <a:ext cx="3489325" cy="908050"/>
        </p:xfrm>
        <a:graphic>
          <a:graphicData uri="http://schemas.openxmlformats.org/presentationml/2006/ole">
            <mc:AlternateContent xmlns:mc="http://schemas.openxmlformats.org/markup-compatibility/2006">
              <mc:Choice xmlns:v="urn:schemas-microsoft-com:vml" Requires="v">
                <p:oleObj name="Equazione" r:id="rId3" imgW="1562100" imgH="419100" progId="Equation.3">
                  <p:embed/>
                </p:oleObj>
              </mc:Choice>
              <mc:Fallback>
                <p:oleObj name="Equazione" r:id="rId3" imgW="1562100" imgH="419100" progId="Equation.3">
                  <p:embed/>
                  <p:pic>
                    <p:nvPicPr>
                      <p:cNvPr id="7173" name="Oggetto 8">
                        <a:extLst>
                          <a:ext uri="{FF2B5EF4-FFF2-40B4-BE49-F238E27FC236}">
                            <a16:creationId xmlns:a16="http://schemas.microsoft.com/office/drawing/2014/main" id="{50D4F691-24D2-4551-8CC4-016E2420B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45" y="1467498"/>
                        <a:ext cx="34893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4" name="Oggetto 10">
            <a:extLst>
              <a:ext uri="{FF2B5EF4-FFF2-40B4-BE49-F238E27FC236}">
                <a16:creationId xmlns:a16="http://schemas.microsoft.com/office/drawing/2014/main" id="{8E47E6AC-24DA-4C7C-A2B6-0708ABC60BFF}"/>
              </a:ext>
            </a:extLst>
          </p:cNvPr>
          <p:cNvGraphicFramePr>
            <a:graphicFrameLocks noChangeAspect="1"/>
          </p:cNvGraphicFramePr>
          <p:nvPr>
            <p:extLst>
              <p:ext uri="{D42A27DB-BD31-4B8C-83A1-F6EECF244321}">
                <p14:modId xmlns:p14="http://schemas.microsoft.com/office/powerpoint/2010/main" val="458759844"/>
              </p:ext>
            </p:extLst>
          </p:nvPr>
        </p:nvGraphicFramePr>
        <p:xfrm>
          <a:off x="551861" y="4474026"/>
          <a:ext cx="1787525" cy="1816100"/>
        </p:xfrm>
        <a:graphic>
          <a:graphicData uri="http://schemas.openxmlformats.org/presentationml/2006/ole">
            <mc:AlternateContent xmlns:mc="http://schemas.openxmlformats.org/markup-compatibility/2006">
              <mc:Choice xmlns:v="urn:schemas-microsoft-com:vml" Requires="v">
                <p:oleObj name="Equazione" r:id="rId5" imgW="800100" imgH="838200" progId="Equation.3">
                  <p:embed/>
                </p:oleObj>
              </mc:Choice>
              <mc:Fallback>
                <p:oleObj name="Equazione" r:id="rId5" imgW="800100" imgH="838200" progId="Equation.3">
                  <p:embed/>
                  <p:pic>
                    <p:nvPicPr>
                      <p:cNvPr id="7174" name="Oggetto 10">
                        <a:extLst>
                          <a:ext uri="{FF2B5EF4-FFF2-40B4-BE49-F238E27FC236}">
                            <a16:creationId xmlns:a16="http://schemas.microsoft.com/office/drawing/2014/main" id="{8E47E6AC-24DA-4C7C-A2B6-0708ABC60B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861" y="4474026"/>
                        <a:ext cx="1787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5" name="Oggetto 12">
            <a:extLst>
              <a:ext uri="{FF2B5EF4-FFF2-40B4-BE49-F238E27FC236}">
                <a16:creationId xmlns:a16="http://schemas.microsoft.com/office/drawing/2014/main" id="{3D96A6FD-C96C-4128-A376-67ADBB866059}"/>
              </a:ext>
            </a:extLst>
          </p:cNvPr>
          <p:cNvGraphicFramePr>
            <a:graphicFrameLocks noChangeAspect="1"/>
          </p:cNvGraphicFramePr>
          <p:nvPr>
            <p:extLst>
              <p:ext uri="{D42A27DB-BD31-4B8C-83A1-F6EECF244321}">
                <p14:modId xmlns:p14="http://schemas.microsoft.com/office/powerpoint/2010/main" val="3171147733"/>
              </p:ext>
            </p:extLst>
          </p:nvPr>
        </p:nvGraphicFramePr>
        <p:xfrm>
          <a:off x="8181976" y="4044950"/>
          <a:ext cx="2409825" cy="1019175"/>
        </p:xfrm>
        <a:graphic>
          <a:graphicData uri="http://schemas.openxmlformats.org/presentationml/2006/ole">
            <mc:AlternateContent xmlns:mc="http://schemas.openxmlformats.org/markup-compatibility/2006">
              <mc:Choice xmlns:v="urn:schemas-microsoft-com:vml" Requires="v">
                <p:oleObj name="Equazione" r:id="rId7" imgW="1079500" imgH="469900" progId="Equation.3">
                  <p:embed/>
                </p:oleObj>
              </mc:Choice>
              <mc:Fallback>
                <p:oleObj name="Equazione" r:id="rId7" imgW="1079500" imgH="469900" progId="Equation.3">
                  <p:embed/>
                  <p:pic>
                    <p:nvPicPr>
                      <p:cNvPr id="7175" name="Oggetto 12">
                        <a:extLst>
                          <a:ext uri="{FF2B5EF4-FFF2-40B4-BE49-F238E27FC236}">
                            <a16:creationId xmlns:a16="http://schemas.microsoft.com/office/drawing/2014/main" id="{3D96A6FD-C96C-4128-A376-67ADBB8660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1976" y="4044950"/>
                        <a:ext cx="24098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6" name="Oggetto 14">
            <a:extLst>
              <a:ext uri="{FF2B5EF4-FFF2-40B4-BE49-F238E27FC236}">
                <a16:creationId xmlns:a16="http://schemas.microsoft.com/office/drawing/2014/main" id="{C31042E0-AC83-448D-85A1-BAA09024A718}"/>
              </a:ext>
            </a:extLst>
          </p:cNvPr>
          <p:cNvGraphicFramePr>
            <a:graphicFrameLocks noChangeAspect="1"/>
          </p:cNvGraphicFramePr>
          <p:nvPr>
            <p:extLst>
              <p:ext uri="{D42A27DB-BD31-4B8C-83A1-F6EECF244321}">
                <p14:modId xmlns:p14="http://schemas.microsoft.com/office/powerpoint/2010/main" val="745454122"/>
              </p:ext>
            </p:extLst>
          </p:nvPr>
        </p:nvGraphicFramePr>
        <p:xfrm>
          <a:off x="8161338" y="5195888"/>
          <a:ext cx="2549525" cy="1074737"/>
        </p:xfrm>
        <a:graphic>
          <a:graphicData uri="http://schemas.openxmlformats.org/presentationml/2006/ole">
            <mc:AlternateContent xmlns:mc="http://schemas.openxmlformats.org/markup-compatibility/2006">
              <mc:Choice xmlns:v="urn:schemas-microsoft-com:vml" Requires="v">
                <p:oleObj name="Equazione" r:id="rId9" imgW="1143000" imgH="495300" progId="Equation.3">
                  <p:embed/>
                </p:oleObj>
              </mc:Choice>
              <mc:Fallback>
                <p:oleObj name="Equazione" r:id="rId9" imgW="1143000" imgH="495300" progId="Equation.3">
                  <p:embed/>
                  <p:pic>
                    <p:nvPicPr>
                      <p:cNvPr id="7176" name="Oggetto 14">
                        <a:extLst>
                          <a:ext uri="{FF2B5EF4-FFF2-40B4-BE49-F238E27FC236}">
                            <a16:creationId xmlns:a16="http://schemas.microsoft.com/office/drawing/2014/main" id="{C31042E0-AC83-448D-85A1-BAA09024A7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1338" y="5195888"/>
                        <a:ext cx="25495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7" name="CasellaDiTesto 15">
            <a:extLst>
              <a:ext uri="{FF2B5EF4-FFF2-40B4-BE49-F238E27FC236}">
                <a16:creationId xmlns:a16="http://schemas.microsoft.com/office/drawing/2014/main" id="{24C6D1AE-0E27-48E9-9A8F-3F23892F33C9}"/>
              </a:ext>
            </a:extLst>
          </p:cNvPr>
          <p:cNvSpPr txBox="1">
            <a:spLocks noChangeArrowheads="1"/>
          </p:cNvSpPr>
          <p:nvPr/>
        </p:nvSpPr>
        <p:spPr bwMode="auto">
          <a:xfrm>
            <a:off x="551861" y="634498"/>
            <a:ext cx="1082475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Vogliamo usare </a:t>
            </a:r>
            <a:r>
              <a:rPr lang="it-IT" altLang="it-IT" sz="2000" dirty="0">
                <a:latin typeface="Symbol" panose="05050102010706020507" pitchFamily="18" charset="2"/>
              </a:rPr>
              <a:t>j</a:t>
            </a:r>
            <a:r>
              <a:rPr lang="it-IT" altLang="it-IT" sz="2000" dirty="0">
                <a:latin typeface="+mj-lt"/>
              </a:rPr>
              <a:t> e </a:t>
            </a:r>
            <a:r>
              <a:rPr lang="it-IT" altLang="it-IT" sz="2000" dirty="0">
                <a:latin typeface="Symbol" panose="05050102010706020507" pitchFamily="18" charset="2"/>
              </a:rPr>
              <a:t>l</a:t>
            </a:r>
            <a:r>
              <a:rPr lang="it-IT" altLang="it-IT" sz="2000" dirty="0">
                <a:latin typeface="+mj-lt"/>
              </a:rPr>
              <a:t> come parametri per rappresentare in un </a:t>
            </a:r>
            <a:r>
              <a:rPr lang="it-IT" altLang="it-IT" sz="2000" dirty="0" err="1">
                <a:latin typeface="+mj-lt"/>
              </a:rPr>
              <a:t>SdR</a:t>
            </a:r>
            <a:r>
              <a:rPr lang="it-IT" altLang="it-IT" sz="2000" dirty="0">
                <a:latin typeface="+mj-lt"/>
              </a:rPr>
              <a:t> cartesiano l'ellissoide; questo ci darà la base per il passaggio (</a:t>
            </a:r>
            <a:r>
              <a:rPr lang="it-IT" altLang="it-IT" sz="2000" dirty="0" err="1">
                <a:latin typeface="Symbol" panose="05050102010706020507" pitchFamily="18" charset="2"/>
              </a:rPr>
              <a:t>jlh</a:t>
            </a:r>
            <a:r>
              <a:rPr lang="it-IT" altLang="it-IT" sz="2000" dirty="0">
                <a:latin typeface="+mj-lt"/>
              </a:rPr>
              <a:t>) </a:t>
            </a:r>
            <a:r>
              <a:rPr lang="it-IT" altLang="it-IT" sz="2000" dirty="0">
                <a:latin typeface="+mj-lt"/>
                <a:sym typeface="Symbol" panose="05050102010706020507" pitchFamily="18" charset="2"/>
              </a:rPr>
              <a:t> </a:t>
            </a:r>
            <a:r>
              <a:rPr lang="it-IT" altLang="it-IT" sz="2000" dirty="0">
                <a:latin typeface="+mj-lt"/>
              </a:rPr>
              <a:t>(XYZ)</a:t>
            </a:r>
          </a:p>
        </p:txBody>
      </p:sp>
      <p:sp>
        <p:nvSpPr>
          <p:cNvPr id="7178" name="CasellaDiTesto 2">
            <a:extLst>
              <a:ext uri="{FF2B5EF4-FFF2-40B4-BE49-F238E27FC236}">
                <a16:creationId xmlns:a16="http://schemas.microsoft.com/office/drawing/2014/main" id="{6C9E10A6-F601-44E6-B610-5A0C790FC2B7}"/>
              </a:ext>
            </a:extLst>
          </p:cNvPr>
          <p:cNvSpPr txBox="1">
            <a:spLocks noChangeArrowheads="1"/>
          </p:cNvSpPr>
          <p:nvPr/>
        </p:nvSpPr>
        <p:spPr bwMode="auto">
          <a:xfrm>
            <a:off x="5353050" y="4429124"/>
            <a:ext cx="24368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sostituendo Z dalla (**) in (*) ricavo r;</a:t>
            </a:r>
          </a:p>
          <a:p>
            <a:pPr eaLnBrk="1" hangingPunct="1">
              <a:spcBef>
                <a:spcPct val="0"/>
              </a:spcBef>
              <a:buFontTx/>
              <a:buNone/>
            </a:pPr>
            <a:endParaRPr lang="it-IT" altLang="it-IT" sz="2000" dirty="0">
              <a:latin typeface="+mj-lt"/>
            </a:endParaRPr>
          </a:p>
          <a:p>
            <a:pPr eaLnBrk="1" hangingPunct="1">
              <a:spcBef>
                <a:spcPct val="0"/>
              </a:spcBef>
              <a:buFontTx/>
              <a:buNone/>
            </a:pPr>
            <a:r>
              <a:rPr lang="it-IT" altLang="it-IT" sz="2000" dirty="0">
                <a:latin typeface="+mj-lt"/>
              </a:rPr>
              <a:t>sostituendo r in (**) ricavo Z</a:t>
            </a:r>
          </a:p>
        </p:txBody>
      </p:sp>
      <p:sp>
        <p:nvSpPr>
          <p:cNvPr id="7179" name="CasellaDiTesto 3">
            <a:extLst>
              <a:ext uri="{FF2B5EF4-FFF2-40B4-BE49-F238E27FC236}">
                <a16:creationId xmlns:a16="http://schemas.microsoft.com/office/drawing/2014/main" id="{AC542811-CB50-4F12-B304-DD083CED9CD2}"/>
              </a:ext>
            </a:extLst>
          </p:cNvPr>
          <p:cNvSpPr txBox="1">
            <a:spLocks noChangeArrowheads="1"/>
          </p:cNvSpPr>
          <p:nvPr/>
        </p:nvSpPr>
        <p:spPr bwMode="auto">
          <a:xfrm>
            <a:off x="4872038" y="1666001"/>
            <a:ext cx="521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dirty="0">
                <a:latin typeface="+mj-lt"/>
              </a:rPr>
              <a:t>(*)</a:t>
            </a:r>
          </a:p>
        </p:txBody>
      </p:sp>
      <p:sp>
        <p:nvSpPr>
          <p:cNvPr id="7180" name="CasellaDiTesto 23">
            <a:extLst>
              <a:ext uri="{FF2B5EF4-FFF2-40B4-BE49-F238E27FC236}">
                <a16:creationId xmlns:a16="http://schemas.microsoft.com/office/drawing/2014/main" id="{E9FF8B2F-DF3E-42D4-BE6A-B5EA55B84FEA}"/>
              </a:ext>
            </a:extLst>
          </p:cNvPr>
          <p:cNvSpPr txBox="1">
            <a:spLocks noChangeArrowheads="1"/>
          </p:cNvSpPr>
          <p:nvPr/>
        </p:nvSpPr>
        <p:spPr bwMode="auto">
          <a:xfrm>
            <a:off x="2660061" y="5159520"/>
            <a:ext cx="696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dirty="0">
                <a:latin typeface="+mj-lt"/>
              </a:rPr>
              <a:t>(**)</a:t>
            </a:r>
          </a:p>
        </p:txBody>
      </p:sp>
      <p:sp>
        <p:nvSpPr>
          <p:cNvPr id="5" name="Freccia a destra 4">
            <a:extLst>
              <a:ext uri="{FF2B5EF4-FFF2-40B4-BE49-F238E27FC236}">
                <a16:creationId xmlns:a16="http://schemas.microsoft.com/office/drawing/2014/main" id="{AD77DA19-220B-4E72-8C34-E2C14AA94361}"/>
              </a:ext>
            </a:extLst>
          </p:cNvPr>
          <p:cNvSpPr/>
          <p:nvPr/>
        </p:nvSpPr>
        <p:spPr>
          <a:xfrm>
            <a:off x="7440612" y="4979988"/>
            <a:ext cx="336550" cy="5048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7" name="Parentesi graffa aperta 6">
            <a:extLst>
              <a:ext uri="{FF2B5EF4-FFF2-40B4-BE49-F238E27FC236}">
                <a16:creationId xmlns:a16="http://schemas.microsoft.com/office/drawing/2014/main" id="{889D595C-B298-47E2-AB26-3318730D847A}"/>
              </a:ext>
            </a:extLst>
          </p:cNvPr>
          <p:cNvSpPr/>
          <p:nvPr/>
        </p:nvSpPr>
        <p:spPr>
          <a:xfrm>
            <a:off x="7874000" y="4283075"/>
            <a:ext cx="258762" cy="19208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grpSp>
        <p:nvGrpSpPr>
          <p:cNvPr id="7183" name="Gruppo 8">
            <a:extLst>
              <a:ext uri="{FF2B5EF4-FFF2-40B4-BE49-F238E27FC236}">
                <a16:creationId xmlns:a16="http://schemas.microsoft.com/office/drawing/2014/main" id="{6D1848D4-1E46-4192-857C-0ED284A0BBA4}"/>
              </a:ext>
            </a:extLst>
          </p:cNvPr>
          <p:cNvGrpSpPr>
            <a:grpSpLocks/>
          </p:cNvGrpSpPr>
          <p:nvPr/>
        </p:nvGrpSpPr>
        <p:grpSpPr bwMode="auto">
          <a:xfrm>
            <a:off x="551861" y="2452662"/>
            <a:ext cx="3024188" cy="1819275"/>
            <a:chOff x="323528" y="2784595"/>
            <a:chExt cx="3023905" cy="1819281"/>
          </a:xfrm>
        </p:grpSpPr>
        <p:sp>
          <p:nvSpPr>
            <p:cNvPr id="23" name="Rettangolo 16">
              <a:extLst>
                <a:ext uri="{FF2B5EF4-FFF2-40B4-BE49-F238E27FC236}">
                  <a16:creationId xmlns:a16="http://schemas.microsoft.com/office/drawing/2014/main" id="{8569D1C9-162A-433F-A451-28275B27A90B}"/>
                </a:ext>
              </a:extLst>
            </p:cNvPr>
            <p:cNvSpPr>
              <a:spLocks noRot="1" noChangeAspect="1" noMove="1" noResize="1" noEditPoints="1" noAdjustHandles="1" noChangeArrowheads="1" noChangeShapeType="1" noTextEdit="1"/>
            </p:cNvSpPr>
            <p:nvPr/>
          </p:nvSpPr>
          <p:spPr bwMode="auto">
            <a:xfrm>
              <a:off x="323528" y="2784595"/>
              <a:ext cx="3023905" cy="1819281"/>
            </a:xfrm>
            <a:prstGeom prst="rect">
              <a:avLst/>
            </a:prstGeom>
            <a:blipFill rotWithShape="1">
              <a:blip r:embed="rId11"/>
              <a:stretch>
                <a:fillRect l="-3024" t="-268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it-IT">
                  <a:noFill/>
                </a:rPr>
                <a:t> </a:t>
              </a:r>
            </a:p>
          </p:txBody>
        </p:sp>
        <p:sp>
          <p:nvSpPr>
            <p:cNvPr id="7185" name="Rettangolo 3">
              <a:extLst>
                <a:ext uri="{FF2B5EF4-FFF2-40B4-BE49-F238E27FC236}">
                  <a16:creationId xmlns:a16="http://schemas.microsoft.com/office/drawing/2014/main" id="{C7ECB6FD-38C9-4E20-82B3-A25684EBFC8E}"/>
                </a:ext>
              </a:extLst>
            </p:cNvPr>
            <p:cNvSpPr>
              <a:spLocks noChangeArrowheads="1"/>
            </p:cNvSpPr>
            <p:nvPr/>
          </p:nvSpPr>
          <p:spPr bwMode="auto">
            <a:xfrm>
              <a:off x="1289108" y="3228817"/>
              <a:ext cx="370579" cy="4616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400" dirty="0">
                  <a:latin typeface="Symbol" panose="05050102010706020507" pitchFamily="18" charset="2"/>
                </a:rPr>
                <a:t>j</a:t>
              </a:r>
            </a:p>
          </p:txBody>
        </p:sp>
        <p:sp>
          <p:nvSpPr>
            <p:cNvPr id="7186" name="Rettangolo 27">
              <a:extLst>
                <a:ext uri="{FF2B5EF4-FFF2-40B4-BE49-F238E27FC236}">
                  <a16:creationId xmlns:a16="http://schemas.microsoft.com/office/drawing/2014/main" id="{79F7C46D-F370-47F6-912E-88E936F75506}"/>
                </a:ext>
              </a:extLst>
            </p:cNvPr>
            <p:cNvSpPr>
              <a:spLocks noChangeArrowheads="1"/>
            </p:cNvSpPr>
            <p:nvPr/>
          </p:nvSpPr>
          <p:spPr bwMode="auto">
            <a:xfrm>
              <a:off x="1324545" y="3986221"/>
              <a:ext cx="370579" cy="4616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400">
                  <a:latin typeface="Symbol" panose="05050102010706020507" pitchFamily="18" charset="2"/>
                </a:rPr>
                <a:t>j</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data:image/jpg;base64,/9j/4AAQSkZJRgABAQAAAQABAAD/2wCEAAkGBhMQERIQEhMQFBQVGRcYGBcXGBQYFRQVFRYXFBgVGhcYJyYeGBokHRgVIC8gJCkpLCwtGB4xNTAqNicrLSkBCQoKDgwOGg8PFykfHB8sKSkpKSwpLSkpKSwpKSwpKSkpKSkpKSwsLCkpLCwsKSksKSwpLCwsLCwsLCwpKSwsLP/AABEIALcBEwMBIgACEQEDEQH/xAAcAAEAAQUBAQAAAAAAAAAAAAAAAQMEBQYHCAL/xABMEAACAQIDBAQGDwUHAwUAAAABAgMAEQQSIQUiMUETMlFhBkJScXKxBwgWIzM1VHSBgpGUobLSFFNikqI0Q3ODk8HRFSSjJWPC4fD/xAAZAQEBAQEBAQAAAAAAAAAAAAAAAwIBBAX/xAAgEQEBAAICAgMBAQAAAAAAAAAAAQIRAzESIRMiUUEE/9oADAMBAAIRAxEAPwDhtKUoFKUoFKVNqCKVNqWoIpU2pagilTalqCKVNqWoIpU2ploIpU2pagilTalqCKVNqWoIpU2pagilTalqCKVNqWoIpU2qKBSlKBSlKBSlKBSlKBSlKBWx+x18a7P+cQ/nFa5Wx+x18a7P+cQ/nFB6+C1OWgqaCMtMtTSgjLTLU0oIy0y1Y7W27h8ImfETRRKeGdgM3co4se4XrES+GDuC2HweJdf3k2XCxW7bze+W+pQbLatP8KfB6eV8VNAt2fDpCAWAEqt+0CRNToVLxuCewi9maqOK8INonVVwCX1A/wC4l04XueiuO8AjlerOPam12Pw2BGjn4CQ/B5Q395ewLC/mbjbXunNx0ECpy1osG29pg2Y4Fj2dHMhPPirtfTXdDEjW1qv4PC7Ej4XBlwOLYaVJSPPFKI3HmsTTxrnlG15aZaxGy/C3DYh+jSTLL+6kVopv9OQBj5wCKy4NcaMtMtTSgjLTLU0oIy0y1NKCMtMtTSg4T7Zfr7P9Gf1w1xKu2+2X6+z/AEZ/XDXEqBSlKBSlKBSlKBSlKBSlKBWx+x18a7P+cQ/nFa5Wx+x18a7P+cQ/nFB6/FTUCpoFKVY7Z2zHhYjLITa4VVUZnkdtFjRRqzsdAB6r0FbHY+OCNpZXWNFF2ZiAoHeTWs/9ZxOOYpAThIf3ki/91KvHNFC+ka/xuCf4OdfeH2W8zrjMfbMpzRYcHNFhidFJtpLPr1uAJsg5nKy4Tph76oKcozY/S3ae4aDv5dkZtYzZmxIYmLwJnkbRsTMWkkbzO283mUqnqqTs9NXRiuW5Mu7lFuPRxkGO/wDEF+ljerk4YvcRu6xjkbur25C5zBOWja8tL3+VkkY6orIhsMhAzMvPK1hZToBm4j+EVuJ2rVoZFKjMt3JtcESKB1pWNyC9iANN0sAOdXmBjAxEQAAAjlAHYAYbCqUEvSFpbEA7q3tcIt+zTVsx7xlqvg/7TH/hy/mhrGVUxnpb47BMHMaiK1rpmDEFbi8ZAtopIsb3GZbcDe1OGZrM7yMBpugLJGRxBYXcjzNe1jvA3rYdrQEpmUXZN5QOLWGq/WW485HZWDkxL6SpHukAnMyjMnEMAmYkjj3i47KrhdpZzVW+J2PFIuWWJMQh1zMM8g5g31J7boQewc6pRyYjBKHgm/aIP3M8m+B2RYltb/wSX7My1eNA43s+6dWWMduuYE5ie8C1+I14yMAoPSx2znXMSWz+djc/SPxGlUuO+0/K4srsLwkhxikxlgy2DxuMssRPAOh1F+R1B5E1la0zH7NE5EqM0GJj0WUAZ0vrkccJIjzU6HlY6jK+DvhGZi2HnURYqMAsgJKSJewmiJ1aMnt1U6HkTDLDxXwzmTPUpSsKFKUoFKUoOE+2X6+z/Rn9cNcSrtvtl+vs/wBGf1w1xKgUpSgUpSgUpSgUpSgUpSgVsfsdfGuz/nEP5xWuVsfsdfGuz/nEP5xQevxU1AqaCji8UsSNJIwVEBZmOgVVFySewAVq2z8I2KcbRxGeOwJw0ZsOgiI1kdSCOmkGpBG6pCjXNerttxjMWmAuOiiCz4gfvDe8EFuYJBkYdiIDo1Zm/SOfIQ/zOOfmX81/JFdjlW0XS3DyJmHihdGUdpQnrEdhNuAHG8tjFmbolb0xqrAeTlNmBPM20HnBq7xU+RbgXJsFHax0A/57ACapLglK5WAfmSQNWPFrcv8AbQVtOvnFPYBF0ZtBa26o4tbuHDvK1Rx7dHFlTQm0aW5Ft2/1Rdvq1Tw2EuWkV5FB3V1DjIvPfvxbMdCNMtUpc5mCsVYIubRSu890W9yfFEn81d/jkm6qogUBRoAAAOwAWFfeD/tEfoS+uGrbHY5IUMjkhRpoCTc9wqrsucSTROuoMctuXjRDn31JZnzWCRMjPF5JuvoPdh9hzr5lFZ6sLtwFZIWXLmcmM3vaxGcHTsK2/wAyt4XVYzm4tYNxjHy6yejfVfqki3cR2VB97PYjH6EY+pT+B8+mPx2M9+MHSMZYypCxogzEhSVGdiRdX4nKDY2JK6VcW+FUR9I4cSKGBcO1kZHcMS2iXVHtaxNjYaGrecee8eX4qTYgNYx3dhwK6r3qWNlt9Nxxqxx+BfEhJFZYJomLRsAWeOS1irHQFGGjLYhlPHgayEW0YQFBnVjwvlkuTmy5bW0kva6cbnhXwMbhy6suIj1OQiza2tlPDQXZQG6pz2udK7543uuTDKdRl/Bvbv7VESy9HLGxjmjvcxyrxF+akEMrc1YGstWkyzJh5oNoRSKUmvDINEEqqjyRveUqAyFWAJ4q5HZbZdo7aSBEdwbOwUaxixKl9WZgoACnW9eayS+nrxts9sjSsXh/CKJ1ke5AjfIb5SS2bILKhZtToAQCbjSqWH8LcM6huktdQ2WzFrMAeABuQGUkC9gRe1cdZmlYr3U4XT35QDc3IYCygkm5FrbrecqQNQaq4TbsMrZY3DNYsRZtACVN7jdNwRY66HSg4z7Zfr7P9Gf1w1xKut+z9t6PFNs8oHHvUjkMLFc7KMpHlDIb8tQQSDXJKBSlKBSlKBSlKBSlKBSlKBWx+x18a7P+cQ/nFa5Wd8BsR0e0cHJlZskyNlXrNlOawvzNqD2KKo43FrDG8rmyIrOx7FUFifsBrEweFcby9CquT0iRqdMrh43lLg36qiOQHvQ916PhvvwRYX5VNFCf8Mt0kv8A4o5B9NBbbCwRGEEkqjp8W/TMGF8skwBRdf3UYQeaM1mI8G0YCxvujgsl2/r61+85qqdaY9ka/wBT/wDCgfz1WmlCqWPBQSfMBc1qM1jf2smQl0cCPS67652Fyd3e0UgXKjrNVXEYwMhEbKWayixBILaX04WF2+rVfBxlUUHrHeb0mOZvxJq1xWHSSVQyq2RS2oF7sci68RoJPwrUYq6VAoCgaAWA7ANAKxeHbM0r+U7AejH70PxVj9armeARqzh5VCgt1swsovwkzVbYKIrGiniFW/e1hc/bemTuCx8JIQ0OpsAy3BcIrjMLqxLKLHvPHhrV14MG/wCzG5PvL6m1+MXYSO69z56sfCi4iVrkBXBJDOp84yKxY8dLWsSeVZDwaN/2c/8AtSdvHNGDe4BvftAPcKmo2U1icTEZY5JRqbXi/wAsh1P1nVT3gLV5jnLWiBsXvftCDrHz6hR3sDyq4C2FgLAUGtyYKKVjNk1ezXDSKRcJvLZhlYhEuRYm2tUpcHFKSskaHIAoALqpjyMqXUNY2DyKCeGtrV9QRSAFAyAIzINwlsqMVW5LW6uXlVOXCkSIWkkOYFTYhRcb69QA8BJz516pjL/HjueUvajicEkUkcxNkVl3SzBc1xaUktvMGy6nW3OwtRMPAMvRQ5spJUgyBR1dMzMBl3V3RcaDSrs4COxGUaggk6tYix3mufxphZCyAnrDRvSU5W/EGtfHj+M3ky/VrhYdOiZVURuZFCPOHu4YZzKGDE2Lr9B7rX2wpv26B4sQPfIZZIpAjSKGt1To1yrxOhIJN8x7Kt8Ruujdt0P1tV/qAH1qp7Ck6LaUicsTAsn+Zh36Nj5yksf8lT5MJJuKcXJblqti/wCiRWcWY5ypJLuWGRs6BWJuoViSALAXNqspvBCDIViDRE2GZWckWAW4udCQACRqeZNzf6274SrhXjjIUmRXYFpY4ltGUBF5CLk5xoOw1mEa4B7a871MUPBXDZVUx3AUpqzaq2YkNrY6u57sxtaq2H2BDGyuqnMqlQSznRjduJ4nt41kaUHn72xWyYoZcC0aBS0ciEgnVYuiVAbnkDa/Hhe9hXHa7b7Zfr7P9Gf1w1xKgUpSgUpSgUpSgUpSgUpSgVsXsdj/ANV2f84i/OK12tj9jr412f8AOIfzig9JLsZcHiMEI4ZHjjjmUzGQWhDMrZpFy75JZgCCLBn5XIuNuIJcds+M6qFxM3HmkaRKbj/HNiK2UCtXxuEybUw3RkLfDYk2tdb9Nhb7txlv3W+mgyGCikAdlYMGd9HveynoxZxrwQcQfPXzj8cMoSRWTMygk6ra+Zt9bjqq3G1Ts3FlYY86MN0HMt3XXW+m8OPMfTVUzrJJFkYMB0jXBvqAE5ema3GKuFlDDMCCO0EEfaKtsNq0rdrZR5kUD82eqj4GNjfKMx8YbrfzLY/jVlgMM3RqyySDNdrHKw32L+MM3PtrTCptf4Fx5Vk/1GCf/KvkmqOPEgCBmjIMicFZToc48YjioqrWc28OlDFxuwATojrqJFLA8xoCOdfWw8P0TQoxU5IpASBlXRo+A5AcPoqtVlJiUMyKWAQB1kbxVuUIQngL5bHsF72uL4bZnZ84ZmZgQzaqCP7sdUj7cxHEFrHlWRrGbYlcLG0a5znUmwYm1j1cugJ0FzZbE3IvVidrYkRIehLSFrGyuARmTgCMw0LbzgDcPaLh9SraaYfxK380aj1qatsebJm8gq30KwLf05qpjbEryAHC++MlyuaQHKhNjqthfMwF7G/dY0OMlYFWwb2IAOsuoY2Nhl00J0NiLa8qvjySTTzZcVt3F2atIjlaQcBcP3WYWP4qx+mquNndcyLBKzdJlBCyhRGbWbOBY8bmx5HhVjNDGkiNIqqWiuekzaMpW9uluRq5qmPJMrpPLjuM3TH41TG+Ulyu9uAsLoc43hujhzNWxlYY/Z8hUKDJLHxuxEmHkfW2gF4l5nhV5iMTmUhVdtCL2yrqO1rX+gGsRMrvLs3MQL4iPRb31w8xO/x4X4Aca3nPrWOO/eNl8InQYjCgNi1lfPEpgWFlUPlkJl6UMFX3q4NvFYa8K2KMWAFydOJtc9+mlfGHwyoLKAOZ7z2k8Se81VrwvoFKUoOE+2X6+z/Rn9cNcSrtvtl+vs/0Z/XDXEqBSlKBSlKBSlKBSlKBSlKBWx+x18a7P+cQ/nFa5Wx+x18a7P8AnEP5xQevxWteEEZGP2c+ZlzftMVxbi8azAa3B+AOlbKK17w4GTDpihf/ALWaKc2/dq2SX/xPLQXGzppFijzLmAAF06wtu6ofNyJ81U3MUuIXgWySdqyDeit2OOdXuB0zr5Lv9jnpR+D1SxcKtLGGVWBSQWIBHGI8/Ma3E6iXDsoJWVxYE2azjTz739VUMGJVijHvTWRPLTxR6dVcTgbI2RpF3ToGzDgeT5gPotVPDrLkSzRsMq8VKnqjmCR+FbYr52ifgb85Bf8A0pT6xXzNOqDMxsOHnPYANSe4a1R2qZ7RlIlYhwRZ9NUkTW4Hlf8A2KswsgYM8OIZu33ogdoAVzlH/wCJNTy3t3y8YT48sSGzxJ3ggt53W4UdwN+0jhVdEAAAAAHADQDzVr+F2aYZVcjEXLsR7xJe5VtFIva4uT25RwtVI7OmUMVfFsdN3osUoYjKCS3HeA1181hU7KllvK+2xYfanQm0ZzgcYwCV+gjSM/hx051ndi41XjRODoqhlPWBAAv3i/jC4PbWhDASmy9Ljc2TX3uUC+ckneI08Xkd3lcisjgoJUDXTEucxZWJjRlvbgWkuPwHdXZK1jnce2x7SNpx3x+pz/zVoVkJ+EAF+Sa285Yj8Kto5cS0pLxDRFAJa17sx1CKwDaDhx7BVe0p5xL5gzf7r6q9fHPTHJftuLbA4a8aZnlbS3WKjd3fEtfhzo0CRyIwCruyXOgPGM6tUYHDExreR/G0GVRqx7Bf8ahsGglQ5QSEc3a7HrRgatc9tVkStRidoLlYrmewPVFxoPK6v41jsGrNjNmRlQApkkte7Wjwzx3PIayr21ktpG8bDyrJ/Ocn+9fPg3H0u0ZpPFw8Kxj/ABMQ3SsPoSOH+auct1hThm843UUpSvC+iUpSg4T7Zfr7P9Gf1w1xKu2+2X6+z/Rn9cNcSoFKUoFKUoFKUoFKUoFKUoFbH7HXxrs/5xD+cVrlbH7HXxrs/wCcQ/nFB6/FUsXhlljeNxdHUqw7VYZSPsJqqKmg0rwTnmjUwO2eSEnDyB9CWgGaNwwH95CyvqOVr6VmcXjlDRFrxkPbf0G+rJow3Tqy8DWN8KYThZ1x62EbZI5+xSrXgxB7lZjG58iW/i1mZl6aIhdMw0vyYHQHvDDXzVvFPJXYX07atNnteKL0FH0hQDXzDhkZQ6Zo8wB3CVtfkV6pI4ajlVDBxyKGUOpyuws662Y9IN5CBwccqoxXztzClxGRlsrW18Uu8YEq/wAa2NuHWOvI5CRtSfP/AM1Y7QeXonHRgnKSMr31XeGjBeYFfGNk6aKSPJIvSIyglQwGdSATkJ01FJNe3Ld+lPaWCnaUFVmCgDVXsH1OeO2YZLrfetfMV3lC63eFwzrGgcHNa2pueZC5j1iBYX52JrG4xmd88kropZMwVcXbLnUGIboFm45uN2twrHNhHctE80hQIVLt05EjGMIoyC9gpza2BN+d71OWy70pZLNbXuK2fii8pBksWYqc5QAnpRCRvWypeLMtgSRwbS+YmUgm4txrBTxNKbHEOcrJoExRy5XWQOQBZnspGU6b3drd4FmijCMZpW45isnYBa7hTqQW87Hz1vj3v2xy+52sP+jsZZjmQ3YnXxTI0jiUWHwiBgACT6QFgM4zc+XGrDDTsTIwjbVyNWjHUVU5EnirUxzy9G9hGtxlGrMbtujkvMirY4zHpDPK5dqmAFoo/RX8QDVMyASOxIAVVW5IAucznU9xSvv9lPAyNYeSFUWH2sPtq2wuGQL0pUXa75m3iAeG81zooWqxKrTaO1EG9qUjDSuw0UBQQN42FusdL9Ws/wCA2z2jwokkUrLiGaeQHipktlT6sYjT6ta3FhDjcSuGIPRgpNib+QDeDDnvcrmYeSreUK6KBXm5893T1f58NTyTSlK870lKUoOE+2X6+z/Rn9cNcSrtvtl+vs/0Z/XDXEqBSlKBSlKBSlKBSlKBSlKBWx+x18a7P+cQ/nFa5Wx+x18a7P8AnEP5xQevxU1AqaClicOsisjgMrAqykXDKwsQRzBBtWlYHEybOnXAy3eF/wCzSFrMwA+BYtoZFAA1IzAK3HPW9VYbZ2NFi4mgmXMjfQykaqysNVYHUEcK7K5ZtjoscsbMj5kDXZc4IGp31zC68dePj91VI5B0l1IKyDiCCMyd47VP9FYRMZLhCuGxr8x+z4wiySHgI5raRy2uDwVwTYg6VlZsIk6ZwiZwbg6XDrrYsNbHhccQ1+dVlRs0vyatMDogXyLp/Ico+1cp+moigDKGR5lvyzk2PAgh8wuCCPoq3ELpIQJTZxcZlQ7ygKRu5fFyH6prcYVto6RsfJs38rBv9qrtVnioJWR1zxm6sOow4gjy6iF5WVWzRbwB6j8wD5XfW2H1h9WlP8YH2Rp/veqksgUFjwAJPmAuas8GspUtmjGZnPUY+OwHj9gFfOLhdssZk6x1yoo3F1brZu5frV1lcYSMqig8bXPpNvN+JNU8Qbsi8hdz5l0H9RB+rX02G5tJKfrZR/QFq1iwkYDSuo11Ge7EIOr1rm5uT52tyrTJjMahtGGBLaELvEL42i3I03fOwrG7Y2uxZMPDEzyyGyIbKGIGa7A7yxrozm3Cw4sKq43abIwhhj6XFSgZIhYCKPgHkbhGguSSeJNhe1bB4MeC4woaSRulxMgHSS2sLXuI0B6sYJJtxJuTcmp58nj6nanHxeXu9Lvwb2EuEhyZi8jEvLIRYyyt1nPYNAAOSgDlWVpSvI9pSlKBSlKDhPtl+vs/0Z/XDXEq7b7Zfr7P9Gf1w1xKgUpSgUpSgUpSgUpSgUpSgVsfsdfGuz/nEP5xWuVsfsdfGuz/AJxD+cUHr8VNQKmgUpSgo4vCJKjRyKrowIZWAKsDxBB0IrTcR4Iz4M58F77GOOHd2SQL5MWIB1A5LJe3JgNK3ilHLNtGwm3EMhRZXilOr4fEIFmBtbOq7pkGmpRmB0IOhvk8SJSoIWJiCGUhiLkdxBFiCRx4NWa2jsmHEp0c8Ucq9jqGAPaL8D3jWsJ7hxELYXE4rDjkmYTRD6k4YgdysKpM/wBTvH+PuPHkgN0Utj/hn6DZuPI1bYTHhIhdZdzMDuNwjJXiO5agbE2jGWKzYGYHWzxzRG/M3RnGunLv5mqD7M2kVkTotn75Oonn0DAA6dF5z9NU+SJ3jyXODxGWNFyTEhVvuEa2161udfEGJZyZBE9m0W5QDIOB4k6kk8OGWol2TtKUZSdnRA8bftEptzH93x4VWXwOmk+Hx05Hk4dI8OtuzMM0lvM4p8kc+LKsbtXbAjFpXgiW/jFnaUjxEQBWfW1wt78O2qWHwGOxzAgvhIAbh3RBO47VhbNkPY0huPJJ4bXsjwVwuEOaGFFc6GQ3eUjsMj3c+a9ZUCsZclqmPFIx2xdgQ4RCsSm7G7uxLSSt5TudWP4DgLCslSlSWKUpQKUpQKUpQcJ9sv19n+jP64a4lXbfbL9fZ/oz+uGuJUClKUClKUClKUClKUClKUCs/wCAWIWPaWBkkZURZ4izMQqqocEkk6Ad5rAUoPYo8PNnfL8B94g/VU+7zZ3y/AfeIP1V46vS9B7F93mzvl+A+8Qfqp7vNnfL8B94g/VXjq9L0HsX3ebO+X4D7xB+qnu82d8vwH3iD9VeOr0vQexfd5s75fgPvEH6qe7zZ3y/AfeIP1V46vS9B7F93mzvl+A+8QfqrU/Cjw2wXTK6Y7DvlRcqLOQrNna+SWJiqSdUHpVKkZdQM9eZr0vQexB4d7O+X7P+8Qfqqfd5s75fgPvEH6q8dXpeg9i+7zZ3y/AfeIP1U93mzvl+A+8Qfqrx1el6D2L7vNnfL8B94g/VT3ebO+X4D7xB+qvHV6XoPYvu82d8vwH3iD9VPd5s75fgPvEH6q8dXpeg9i+7zZ3y/AfeIP1U93mzvl+A+8Qfqrx1el6D2L7vNnfL8B94g/VT3ebO+X4D7xB+qvHV6XoOv+2E25h8U+BOHngmyrNm6KRJMtzFa+Qm17Hj2Vx+pvUUClKUClKUClKUClKUClKUClKUClKUClKUClKUClKUClKUClKUClKUClKUClKUClKUClKUClKUClKUClKUClKUH//Z">
            <a:extLst>
              <a:ext uri="{FF2B5EF4-FFF2-40B4-BE49-F238E27FC236}">
                <a16:creationId xmlns:a16="http://schemas.microsoft.com/office/drawing/2014/main" id="{80E18A39-E5BA-494A-A829-849E93C4809E}"/>
              </a:ext>
            </a:extLst>
          </p:cNvPr>
          <p:cNvSpPr>
            <a:spLocks noChangeAspect="1" noChangeArrowheads="1"/>
          </p:cNvSpPr>
          <p:nvPr/>
        </p:nvSpPr>
        <p:spPr bwMode="auto">
          <a:xfrm>
            <a:off x="1609726"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graphicFrame>
        <p:nvGraphicFramePr>
          <p:cNvPr id="9219" name="Object 3">
            <a:extLst>
              <a:ext uri="{FF2B5EF4-FFF2-40B4-BE49-F238E27FC236}">
                <a16:creationId xmlns:a16="http://schemas.microsoft.com/office/drawing/2014/main" id="{21601C7A-0306-46ED-808F-6387F16A23FC}"/>
              </a:ext>
            </a:extLst>
          </p:cNvPr>
          <p:cNvGraphicFramePr>
            <a:graphicFrameLocks noChangeAspect="1"/>
          </p:cNvGraphicFramePr>
          <p:nvPr>
            <p:extLst>
              <p:ext uri="{D42A27DB-BD31-4B8C-83A1-F6EECF244321}">
                <p14:modId xmlns:p14="http://schemas.microsoft.com/office/powerpoint/2010/main" val="3257405400"/>
              </p:ext>
            </p:extLst>
          </p:nvPr>
        </p:nvGraphicFramePr>
        <p:xfrm>
          <a:off x="6553926" y="4092353"/>
          <a:ext cx="2978150" cy="1595438"/>
        </p:xfrm>
        <a:graphic>
          <a:graphicData uri="http://schemas.openxmlformats.org/presentationml/2006/ole">
            <mc:AlternateContent xmlns:mc="http://schemas.openxmlformats.org/markup-compatibility/2006">
              <mc:Choice xmlns:v="urn:schemas-microsoft-com:vml" Requires="v">
                <p:oleObj name="Equazione" r:id="rId2" imgW="1333500" imgH="736600" progId="Equation.3">
                  <p:embed/>
                </p:oleObj>
              </mc:Choice>
              <mc:Fallback>
                <p:oleObj name="Equazione" r:id="rId2" imgW="1333500" imgH="736600" progId="Equation.3">
                  <p:embed/>
                  <p:pic>
                    <p:nvPicPr>
                      <p:cNvPr id="9219" name="Object 3">
                        <a:extLst>
                          <a:ext uri="{FF2B5EF4-FFF2-40B4-BE49-F238E27FC236}">
                            <a16:creationId xmlns:a16="http://schemas.microsoft.com/office/drawing/2014/main" id="{21601C7A-0306-46ED-808F-6387F16A2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926" y="4092353"/>
                        <a:ext cx="297815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Text Box 5">
            <a:extLst>
              <a:ext uri="{FF2B5EF4-FFF2-40B4-BE49-F238E27FC236}">
                <a16:creationId xmlns:a16="http://schemas.microsoft.com/office/drawing/2014/main" id="{3A6EF0E6-E570-44B0-9963-A7A312B65D45}"/>
              </a:ext>
            </a:extLst>
          </p:cNvPr>
          <p:cNvSpPr txBox="1">
            <a:spLocks noChangeArrowheads="1"/>
          </p:cNvSpPr>
          <p:nvPr/>
        </p:nvSpPr>
        <p:spPr bwMode="auto">
          <a:xfrm>
            <a:off x="2023792" y="118964"/>
            <a:ext cx="4645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b="1">
                <a:latin typeface="+mj-lt"/>
              </a:rPr>
              <a:t>Equazione parametrica dell’ellissoide</a:t>
            </a:r>
          </a:p>
        </p:txBody>
      </p:sp>
      <p:sp>
        <p:nvSpPr>
          <p:cNvPr id="9221" name="Text Box 5">
            <a:extLst>
              <a:ext uri="{FF2B5EF4-FFF2-40B4-BE49-F238E27FC236}">
                <a16:creationId xmlns:a16="http://schemas.microsoft.com/office/drawing/2014/main" id="{D6CCEF58-631A-4EF9-92A2-AD3C8D558F4D}"/>
              </a:ext>
            </a:extLst>
          </p:cNvPr>
          <p:cNvSpPr txBox="1">
            <a:spLocks noChangeArrowheads="1"/>
          </p:cNvSpPr>
          <p:nvPr/>
        </p:nvSpPr>
        <p:spPr bwMode="auto">
          <a:xfrm>
            <a:off x="6409464" y="3698653"/>
            <a:ext cx="33845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Eq. parametrica dell’ellissoide</a:t>
            </a:r>
          </a:p>
        </p:txBody>
      </p:sp>
      <p:grpSp>
        <p:nvGrpSpPr>
          <p:cNvPr id="9222" name="Gruppo 19">
            <a:extLst>
              <a:ext uri="{FF2B5EF4-FFF2-40B4-BE49-F238E27FC236}">
                <a16:creationId xmlns:a16="http://schemas.microsoft.com/office/drawing/2014/main" id="{70C14C12-9031-40CA-B857-6EC4B8A240F5}"/>
              </a:ext>
            </a:extLst>
          </p:cNvPr>
          <p:cNvGrpSpPr>
            <a:grpSpLocks/>
          </p:cNvGrpSpPr>
          <p:nvPr/>
        </p:nvGrpSpPr>
        <p:grpSpPr bwMode="auto">
          <a:xfrm>
            <a:off x="2197826" y="3671667"/>
            <a:ext cx="2063542" cy="2160587"/>
            <a:chOff x="1115616" y="979946"/>
            <a:chExt cx="2065235" cy="2161022"/>
          </a:xfrm>
        </p:grpSpPr>
        <p:sp>
          <p:nvSpPr>
            <p:cNvPr id="3" name="Ovale 2">
              <a:extLst>
                <a:ext uri="{FF2B5EF4-FFF2-40B4-BE49-F238E27FC236}">
                  <a16:creationId xmlns:a16="http://schemas.microsoft.com/office/drawing/2014/main" id="{1EF6686D-EE96-4DD6-8773-68ADA72E6BF4}"/>
                </a:ext>
              </a:extLst>
            </p:cNvPr>
            <p:cNvSpPr>
              <a:spLocks noChangeAspect="1"/>
            </p:cNvSpPr>
            <p:nvPr/>
          </p:nvSpPr>
          <p:spPr>
            <a:xfrm>
              <a:off x="1115616" y="1484873"/>
              <a:ext cx="1657122" cy="16560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cxnSp>
          <p:nvCxnSpPr>
            <p:cNvPr id="5" name="Connettore 2 4">
              <a:extLst>
                <a:ext uri="{FF2B5EF4-FFF2-40B4-BE49-F238E27FC236}">
                  <a16:creationId xmlns:a16="http://schemas.microsoft.com/office/drawing/2014/main" id="{3D2144AB-5BBF-4AAB-B924-F228C1E40DB0}"/>
                </a:ext>
              </a:extLst>
            </p:cNvPr>
            <p:cNvCxnSpPr>
              <a:stCxn id="3" idx="2"/>
            </p:cNvCxnSpPr>
            <p:nvPr/>
          </p:nvCxnSpPr>
          <p:spPr>
            <a:xfrm>
              <a:off x="1115616" y="2312126"/>
              <a:ext cx="195422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D5033D35-7F06-477D-9F8A-5C5C04B4DB90}"/>
                </a:ext>
              </a:extLst>
            </p:cNvPr>
            <p:cNvCxnSpPr>
              <a:stCxn id="3" idx="4"/>
            </p:cNvCxnSpPr>
            <p:nvPr/>
          </p:nvCxnSpPr>
          <p:spPr>
            <a:xfrm flipV="1">
              <a:off x="1943383" y="1124437"/>
              <a:ext cx="0" cy="20165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1 14">
              <a:extLst>
                <a:ext uri="{FF2B5EF4-FFF2-40B4-BE49-F238E27FC236}">
                  <a16:creationId xmlns:a16="http://schemas.microsoft.com/office/drawing/2014/main" id="{6389EFE5-EAB3-4C2F-A4C1-5127B8240F75}"/>
                </a:ext>
              </a:extLst>
            </p:cNvPr>
            <p:cNvCxnSpPr>
              <a:endCxn id="3" idx="7"/>
            </p:cNvCxnSpPr>
            <p:nvPr/>
          </p:nvCxnSpPr>
          <p:spPr>
            <a:xfrm flipV="1">
              <a:off x="1943383" y="1726221"/>
              <a:ext cx="586268" cy="58590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7" name="Arco 16">
              <a:extLst>
                <a:ext uri="{FF2B5EF4-FFF2-40B4-BE49-F238E27FC236}">
                  <a16:creationId xmlns:a16="http://schemas.microsoft.com/office/drawing/2014/main" id="{5BBE67B9-0FFB-4DF8-841C-71E6053C4780}"/>
                </a:ext>
              </a:extLst>
            </p:cNvPr>
            <p:cNvSpPr/>
            <p:nvPr/>
          </p:nvSpPr>
          <p:spPr>
            <a:xfrm>
              <a:off x="2030766" y="2153344"/>
              <a:ext cx="185890" cy="32074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9241" name="Rettangolo 17">
              <a:extLst>
                <a:ext uri="{FF2B5EF4-FFF2-40B4-BE49-F238E27FC236}">
                  <a16:creationId xmlns:a16="http://schemas.microsoft.com/office/drawing/2014/main" id="{850142F8-8171-492B-B35D-4ADE26860850}"/>
                </a:ext>
              </a:extLst>
            </p:cNvPr>
            <p:cNvSpPr>
              <a:spLocks noChangeArrowheads="1"/>
            </p:cNvSpPr>
            <p:nvPr/>
          </p:nvSpPr>
          <p:spPr bwMode="auto">
            <a:xfrm>
              <a:off x="2135174" y="1995664"/>
              <a:ext cx="311559" cy="36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Symbol" panose="05050102010706020507" pitchFamily="18" charset="2"/>
                </a:rPr>
                <a:t>l</a:t>
              </a:r>
            </a:p>
          </p:txBody>
        </p:sp>
        <p:sp>
          <p:nvSpPr>
            <p:cNvPr id="9242" name="Rettangolo 18">
              <a:extLst>
                <a:ext uri="{FF2B5EF4-FFF2-40B4-BE49-F238E27FC236}">
                  <a16:creationId xmlns:a16="http://schemas.microsoft.com/office/drawing/2014/main" id="{D95CF366-AB0A-44B6-9021-6970F4D0FE9A}"/>
                </a:ext>
              </a:extLst>
            </p:cNvPr>
            <p:cNvSpPr>
              <a:spLocks noChangeArrowheads="1"/>
            </p:cNvSpPr>
            <p:nvPr/>
          </p:nvSpPr>
          <p:spPr bwMode="auto">
            <a:xfrm>
              <a:off x="2111493" y="1718454"/>
              <a:ext cx="265033" cy="36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r</a:t>
              </a:r>
            </a:p>
          </p:txBody>
        </p:sp>
        <p:sp>
          <p:nvSpPr>
            <p:cNvPr id="9243" name="Rettangolo 35">
              <a:extLst>
                <a:ext uri="{FF2B5EF4-FFF2-40B4-BE49-F238E27FC236}">
                  <a16:creationId xmlns:a16="http://schemas.microsoft.com/office/drawing/2014/main" id="{B9A4E504-A939-4FD4-86DC-B6EA35834341}"/>
                </a:ext>
              </a:extLst>
            </p:cNvPr>
            <p:cNvSpPr>
              <a:spLocks noChangeArrowheads="1"/>
            </p:cNvSpPr>
            <p:nvPr/>
          </p:nvSpPr>
          <p:spPr bwMode="auto">
            <a:xfrm>
              <a:off x="1599228" y="979946"/>
              <a:ext cx="293911" cy="36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Y</a:t>
              </a:r>
            </a:p>
          </p:txBody>
        </p:sp>
        <p:sp>
          <p:nvSpPr>
            <p:cNvPr id="9244" name="Rettangolo 36">
              <a:extLst>
                <a:ext uri="{FF2B5EF4-FFF2-40B4-BE49-F238E27FC236}">
                  <a16:creationId xmlns:a16="http://schemas.microsoft.com/office/drawing/2014/main" id="{B6A2F68B-C26F-4ABD-8116-05D307EB8748}"/>
                </a:ext>
              </a:extLst>
            </p:cNvPr>
            <p:cNvSpPr>
              <a:spLocks noChangeArrowheads="1"/>
            </p:cNvSpPr>
            <p:nvPr/>
          </p:nvSpPr>
          <p:spPr bwMode="auto">
            <a:xfrm>
              <a:off x="2880523" y="2339093"/>
              <a:ext cx="300328" cy="36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X</a:t>
              </a:r>
            </a:p>
          </p:txBody>
        </p:sp>
      </p:grpSp>
      <p:graphicFrame>
        <p:nvGraphicFramePr>
          <p:cNvPr id="9223" name="Oggetto 23">
            <a:extLst>
              <a:ext uri="{FF2B5EF4-FFF2-40B4-BE49-F238E27FC236}">
                <a16:creationId xmlns:a16="http://schemas.microsoft.com/office/drawing/2014/main" id="{855D3D67-8F65-4C5E-A84A-C35FE45829F4}"/>
              </a:ext>
            </a:extLst>
          </p:cNvPr>
          <p:cNvGraphicFramePr>
            <a:graphicFrameLocks noChangeAspect="1"/>
          </p:cNvGraphicFramePr>
          <p:nvPr>
            <p:extLst>
              <p:ext uri="{D42A27DB-BD31-4B8C-83A1-F6EECF244321}">
                <p14:modId xmlns:p14="http://schemas.microsoft.com/office/powerpoint/2010/main" val="2939992816"/>
              </p:ext>
            </p:extLst>
          </p:nvPr>
        </p:nvGraphicFramePr>
        <p:xfrm>
          <a:off x="5419710" y="655412"/>
          <a:ext cx="3200400" cy="863600"/>
        </p:xfrm>
        <a:graphic>
          <a:graphicData uri="http://schemas.openxmlformats.org/presentationml/2006/ole">
            <mc:AlternateContent xmlns:mc="http://schemas.openxmlformats.org/markup-compatibility/2006">
              <mc:Choice xmlns:v="urn:schemas-microsoft-com:vml" Requires="v">
                <p:oleObj name="Equazione" r:id="rId4" imgW="1689100" imgH="469900" progId="Equation.3">
                  <p:embed/>
                </p:oleObj>
              </mc:Choice>
              <mc:Fallback>
                <p:oleObj name="Equazione" r:id="rId4" imgW="1689100" imgH="469900" progId="Equation.3">
                  <p:embed/>
                  <p:pic>
                    <p:nvPicPr>
                      <p:cNvPr id="9223" name="Oggetto 23">
                        <a:extLst>
                          <a:ext uri="{FF2B5EF4-FFF2-40B4-BE49-F238E27FC236}">
                            <a16:creationId xmlns:a16="http://schemas.microsoft.com/office/drawing/2014/main" id="{855D3D67-8F65-4C5E-A84A-C35FE45829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710" y="655412"/>
                        <a:ext cx="3200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4" name="Oggetto 24">
            <a:extLst>
              <a:ext uri="{FF2B5EF4-FFF2-40B4-BE49-F238E27FC236}">
                <a16:creationId xmlns:a16="http://schemas.microsoft.com/office/drawing/2014/main" id="{58F25415-E47C-4FE7-8872-44068470C952}"/>
              </a:ext>
            </a:extLst>
          </p:cNvPr>
          <p:cNvGraphicFramePr>
            <a:graphicFrameLocks noChangeAspect="1"/>
          </p:cNvGraphicFramePr>
          <p:nvPr>
            <p:extLst>
              <p:ext uri="{D42A27DB-BD31-4B8C-83A1-F6EECF244321}">
                <p14:modId xmlns:p14="http://schemas.microsoft.com/office/powerpoint/2010/main" val="590795191"/>
              </p:ext>
            </p:extLst>
          </p:nvPr>
        </p:nvGraphicFramePr>
        <p:xfrm>
          <a:off x="5380023" y="1622200"/>
          <a:ext cx="3941763" cy="879475"/>
        </p:xfrm>
        <a:graphic>
          <a:graphicData uri="http://schemas.openxmlformats.org/presentationml/2006/ole">
            <mc:AlternateContent xmlns:mc="http://schemas.openxmlformats.org/markup-compatibility/2006">
              <mc:Choice xmlns:v="urn:schemas-microsoft-com:vml" Requires="v">
                <p:oleObj name="Equazione" r:id="rId6" imgW="2159000" imgH="495300" progId="Equation.3">
                  <p:embed/>
                </p:oleObj>
              </mc:Choice>
              <mc:Fallback>
                <p:oleObj name="Equazione" r:id="rId6" imgW="2159000" imgH="495300" progId="Equation.3">
                  <p:embed/>
                  <p:pic>
                    <p:nvPicPr>
                      <p:cNvPr id="9224" name="Oggetto 24">
                        <a:extLst>
                          <a:ext uri="{FF2B5EF4-FFF2-40B4-BE49-F238E27FC236}">
                            <a16:creationId xmlns:a16="http://schemas.microsoft.com/office/drawing/2014/main" id="{58F25415-E47C-4FE7-8872-44068470C9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0023" y="1622200"/>
                        <a:ext cx="39417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5" name="Oggetto 25">
            <a:extLst>
              <a:ext uri="{FF2B5EF4-FFF2-40B4-BE49-F238E27FC236}">
                <a16:creationId xmlns:a16="http://schemas.microsoft.com/office/drawing/2014/main" id="{6B0108E3-7322-47C1-BBA4-3546204987F6}"/>
              </a:ext>
            </a:extLst>
          </p:cNvPr>
          <p:cNvGraphicFramePr>
            <a:graphicFrameLocks noChangeAspect="1"/>
          </p:cNvGraphicFramePr>
          <p:nvPr>
            <p:extLst>
              <p:ext uri="{D42A27DB-BD31-4B8C-83A1-F6EECF244321}">
                <p14:modId xmlns:p14="http://schemas.microsoft.com/office/powerpoint/2010/main" val="1701402238"/>
              </p:ext>
            </p:extLst>
          </p:nvPr>
        </p:nvGraphicFramePr>
        <p:xfrm>
          <a:off x="2417747" y="1249138"/>
          <a:ext cx="2141538" cy="865187"/>
        </p:xfrm>
        <a:graphic>
          <a:graphicData uri="http://schemas.openxmlformats.org/presentationml/2006/ole">
            <mc:AlternateContent xmlns:mc="http://schemas.openxmlformats.org/markup-compatibility/2006">
              <mc:Choice xmlns:v="urn:schemas-microsoft-com:vml" Requires="v">
                <p:oleObj name="Equazione" r:id="rId8" imgW="1129810" imgH="469696" progId="Equation.3">
                  <p:embed/>
                </p:oleObj>
              </mc:Choice>
              <mc:Fallback>
                <p:oleObj name="Equazione" r:id="rId8" imgW="1129810" imgH="469696" progId="Equation.3">
                  <p:embed/>
                  <p:pic>
                    <p:nvPicPr>
                      <p:cNvPr id="9225" name="Oggetto 25">
                        <a:extLst>
                          <a:ext uri="{FF2B5EF4-FFF2-40B4-BE49-F238E27FC236}">
                            <a16:creationId xmlns:a16="http://schemas.microsoft.com/office/drawing/2014/main" id="{6B0108E3-7322-47C1-BBA4-3546204987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7747" y="1249138"/>
                        <a:ext cx="2141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6" name="CasellaDiTesto 26">
            <a:extLst>
              <a:ext uri="{FF2B5EF4-FFF2-40B4-BE49-F238E27FC236}">
                <a16:creationId xmlns:a16="http://schemas.microsoft.com/office/drawing/2014/main" id="{77F5420E-0AEA-4304-B9BA-2CDD7CB9E7A3}"/>
              </a:ext>
            </a:extLst>
          </p:cNvPr>
          <p:cNvSpPr txBox="1">
            <a:spLocks noChangeArrowheads="1"/>
          </p:cNvSpPr>
          <p:nvPr/>
        </p:nvSpPr>
        <p:spPr bwMode="auto">
          <a:xfrm>
            <a:off x="1336660" y="1412649"/>
            <a:ext cx="754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Posto</a:t>
            </a:r>
          </a:p>
        </p:txBody>
      </p:sp>
      <p:sp>
        <p:nvSpPr>
          <p:cNvPr id="9227" name="Rettangolo 27">
            <a:extLst>
              <a:ext uri="{FF2B5EF4-FFF2-40B4-BE49-F238E27FC236}">
                <a16:creationId xmlns:a16="http://schemas.microsoft.com/office/drawing/2014/main" id="{7F66391F-562C-4A88-AFC2-360DDA30D571}"/>
              </a:ext>
            </a:extLst>
          </p:cNvPr>
          <p:cNvSpPr>
            <a:spLocks noChangeArrowheads="1"/>
          </p:cNvSpPr>
          <p:nvPr/>
        </p:nvSpPr>
        <p:spPr bwMode="auto">
          <a:xfrm>
            <a:off x="4061551" y="4166966"/>
            <a:ext cx="22458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parallelo a latitudine j </a:t>
            </a:r>
          </a:p>
        </p:txBody>
      </p:sp>
      <p:sp>
        <p:nvSpPr>
          <p:cNvPr id="22" name="Parentesi graffa aperta 21">
            <a:extLst>
              <a:ext uri="{FF2B5EF4-FFF2-40B4-BE49-F238E27FC236}">
                <a16:creationId xmlns:a16="http://schemas.microsoft.com/office/drawing/2014/main" id="{AD57D0A5-9D7E-4905-A611-A56FE5FBE8DA}"/>
              </a:ext>
            </a:extLst>
          </p:cNvPr>
          <p:cNvSpPr/>
          <p:nvPr/>
        </p:nvSpPr>
        <p:spPr>
          <a:xfrm>
            <a:off x="5092685" y="722088"/>
            <a:ext cx="258762" cy="19208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latin typeface="+mj-lt"/>
            </a:endParaRPr>
          </a:p>
        </p:txBody>
      </p:sp>
      <p:sp>
        <p:nvSpPr>
          <p:cNvPr id="23" name="Freccia a destra 22">
            <a:extLst>
              <a:ext uri="{FF2B5EF4-FFF2-40B4-BE49-F238E27FC236}">
                <a16:creationId xmlns:a16="http://schemas.microsoft.com/office/drawing/2014/main" id="{2CAE0538-FC98-4863-900A-D8389FDC3C6C}"/>
              </a:ext>
            </a:extLst>
          </p:cNvPr>
          <p:cNvSpPr/>
          <p:nvPr/>
        </p:nvSpPr>
        <p:spPr>
          <a:xfrm>
            <a:off x="4630722" y="1430113"/>
            <a:ext cx="336550" cy="50482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9230" name="CasellaDiTesto 26">
            <a:extLst>
              <a:ext uri="{FF2B5EF4-FFF2-40B4-BE49-F238E27FC236}">
                <a16:creationId xmlns:a16="http://schemas.microsoft.com/office/drawing/2014/main" id="{032AE1E0-CFD1-48E3-ACE5-D436C94A1C84}"/>
              </a:ext>
            </a:extLst>
          </p:cNvPr>
          <p:cNvSpPr txBox="1">
            <a:spLocks noChangeArrowheads="1"/>
          </p:cNvSpPr>
          <p:nvPr/>
        </p:nvSpPr>
        <p:spPr bwMode="auto">
          <a:xfrm>
            <a:off x="612298" y="2685866"/>
            <a:ext cx="1118781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Si noti che la prima delle espressioni sopra riportate fornisce il raggio del parallelo;</a:t>
            </a:r>
          </a:p>
          <a:p>
            <a:pPr eaLnBrk="1" hangingPunct="1">
              <a:spcBef>
                <a:spcPct val="0"/>
              </a:spcBef>
              <a:buFontTx/>
              <a:buNone/>
            </a:pPr>
            <a:r>
              <a:rPr lang="it-IT" altLang="it-IT" sz="2000" dirty="0">
                <a:latin typeface="+mj-lt"/>
              </a:rPr>
              <a:t>proiettando r sugli assi X,Y ottengo l'equazione parametrica completa:</a:t>
            </a:r>
          </a:p>
        </p:txBody>
      </p:sp>
      <p:sp>
        <p:nvSpPr>
          <p:cNvPr id="24" name="Ovale 23">
            <a:extLst>
              <a:ext uri="{FF2B5EF4-FFF2-40B4-BE49-F238E27FC236}">
                <a16:creationId xmlns:a16="http://schemas.microsoft.com/office/drawing/2014/main" id="{697D873F-3866-48D1-96BA-CDE7F76F15FD}"/>
              </a:ext>
            </a:extLst>
          </p:cNvPr>
          <p:cNvSpPr>
            <a:spLocks noChangeAspect="1"/>
          </p:cNvSpPr>
          <p:nvPr/>
        </p:nvSpPr>
        <p:spPr bwMode="auto">
          <a:xfrm>
            <a:off x="2018440" y="3985992"/>
            <a:ext cx="2016125" cy="201612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latin typeface="+mj-lt"/>
            </a:endParaRPr>
          </a:p>
        </p:txBody>
      </p:sp>
      <p:sp>
        <p:nvSpPr>
          <p:cNvPr id="9232" name="Rettangolo 27">
            <a:extLst>
              <a:ext uri="{FF2B5EF4-FFF2-40B4-BE49-F238E27FC236}">
                <a16:creationId xmlns:a16="http://schemas.microsoft.com/office/drawing/2014/main" id="{A72E5532-6882-4212-8C73-77B7F4B23113}"/>
              </a:ext>
            </a:extLst>
          </p:cNvPr>
          <p:cNvSpPr>
            <a:spLocks noChangeArrowheads="1"/>
          </p:cNvSpPr>
          <p:nvPr/>
        </p:nvSpPr>
        <p:spPr bwMode="auto">
          <a:xfrm>
            <a:off x="3694840" y="3554192"/>
            <a:ext cx="10295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equatore</a:t>
            </a:r>
          </a:p>
        </p:txBody>
      </p:sp>
      <p:cxnSp>
        <p:nvCxnSpPr>
          <p:cNvPr id="4" name="Connettore 2 3">
            <a:extLst>
              <a:ext uri="{FF2B5EF4-FFF2-40B4-BE49-F238E27FC236}">
                <a16:creationId xmlns:a16="http://schemas.microsoft.com/office/drawing/2014/main" id="{2320DA68-926F-47B5-A415-B5B1686E48B6}"/>
              </a:ext>
            </a:extLst>
          </p:cNvPr>
          <p:cNvCxnSpPr>
            <a:stCxn id="9232" idx="1"/>
          </p:cNvCxnSpPr>
          <p:nvPr/>
        </p:nvCxnSpPr>
        <p:spPr>
          <a:xfrm flipH="1">
            <a:off x="3375751" y="3738858"/>
            <a:ext cx="319089" cy="221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ttore 2 27">
            <a:extLst>
              <a:ext uri="{FF2B5EF4-FFF2-40B4-BE49-F238E27FC236}">
                <a16:creationId xmlns:a16="http://schemas.microsoft.com/office/drawing/2014/main" id="{8D8EFDEC-585E-4979-918E-C194B7F879C1}"/>
              </a:ext>
            </a:extLst>
          </p:cNvPr>
          <p:cNvCxnSpPr/>
          <p:nvPr/>
        </p:nvCxnSpPr>
        <p:spPr>
          <a:xfrm flipH="1">
            <a:off x="3802790" y="4446366"/>
            <a:ext cx="319087" cy="222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235" name="Rettangolo 27">
            <a:extLst>
              <a:ext uri="{FF2B5EF4-FFF2-40B4-BE49-F238E27FC236}">
                <a16:creationId xmlns:a16="http://schemas.microsoft.com/office/drawing/2014/main" id="{4C2113DF-F082-40CF-9640-B98AB6439E1E}"/>
              </a:ext>
            </a:extLst>
          </p:cNvPr>
          <p:cNvSpPr>
            <a:spLocks noChangeArrowheads="1"/>
          </p:cNvSpPr>
          <p:nvPr/>
        </p:nvSpPr>
        <p:spPr bwMode="auto">
          <a:xfrm>
            <a:off x="1700939" y="5967191"/>
            <a:ext cx="3679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latin typeface="+mj-lt"/>
              </a:rPr>
              <a:t>Vista dell’ellissoide dall’asse Z positivo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C4C04DD2-ED66-4337-BE65-D5F8D53E9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766" t="13533" r="19781" b="31049"/>
          <a:stretch>
            <a:fillRect/>
          </a:stretch>
        </p:blipFill>
        <p:spPr bwMode="auto">
          <a:xfrm>
            <a:off x="426720" y="1153814"/>
            <a:ext cx="439102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onnettore 2 7">
            <a:extLst>
              <a:ext uri="{FF2B5EF4-FFF2-40B4-BE49-F238E27FC236}">
                <a16:creationId xmlns:a16="http://schemas.microsoft.com/office/drawing/2014/main" id="{22C35BFE-97F7-426C-B8A0-1473B9807A51}"/>
              </a:ext>
            </a:extLst>
          </p:cNvPr>
          <p:cNvCxnSpPr/>
          <p:nvPr/>
        </p:nvCxnSpPr>
        <p:spPr>
          <a:xfrm flipH="1">
            <a:off x="4656139" y="1338264"/>
            <a:ext cx="1800225" cy="8350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44" name="Rettangolo 8">
            <a:extLst>
              <a:ext uri="{FF2B5EF4-FFF2-40B4-BE49-F238E27FC236}">
                <a16:creationId xmlns:a16="http://schemas.microsoft.com/office/drawing/2014/main" id="{5CF97484-4EBF-4AD9-8517-00E09E1FED7A}"/>
              </a:ext>
            </a:extLst>
          </p:cNvPr>
          <p:cNvSpPr>
            <a:spLocks noChangeArrowheads="1"/>
          </p:cNvSpPr>
          <p:nvPr/>
        </p:nvSpPr>
        <p:spPr bwMode="auto">
          <a:xfrm>
            <a:off x="6462712" y="877889"/>
            <a:ext cx="53983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Sezione normale PQ: la curva disegnata sull’ellissoide da un piano contenente la normale n’ in P e passante per il punto Q. La sezione normale è una curva piana: sta nel piano contenente n'</a:t>
            </a:r>
          </a:p>
        </p:txBody>
      </p:sp>
      <p:sp>
        <p:nvSpPr>
          <p:cNvPr id="10245" name="Text Box 3">
            <a:extLst>
              <a:ext uri="{FF2B5EF4-FFF2-40B4-BE49-F238E27FC236}">
                <a16:creationId xmlns:a16="http://schemas.microsoft.com/office/drawing/2014/main" id="{956C4D12-70F7-486E-99D1-12967314BC3E}"/>
              </a:ext>
            </a:extLst>
          </p:cNvPr>
          <p:cNvSpPr txBox="1">
            <a:spLocks noChangeArrowheads="1"/>
          </p:cNvSpPr>
          <p:nvPr/>
        </p:nvSpPr>
        <p:spPr bwMode="auto">
          <a:xfrm>
            <a:off x="1712914" y="-26988"/>
            <a:ext cx="48159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b="1">
                <a:latin typeface="+mj-lt"/>
              </a:rPr>
              <a:t>Curve sull'ellissoide: le sezioni normali</a:t>
            </a:r>
          </a:p>
        </p:txBody>
      </p:sp>
      <p:sp>
        <p:nvSpPr>
          <p:cNvPr id="10246" name="Rettangolo 10">
            <a:extLst>
              <a:ext uri="{FF2B5EF4-FFF2-40B4-BE49-F238E27FC236}">
                <a16:creationId xmlns:a16="http://schemas.microsoft.com/office/drawing/2014/main" id="{57D9F3B0-641B-4AFD-A6E0-EB6E7ADA6EA3}"/>
              </a:ext>
            </a:extLst>
          </p:cNvPr>
          <p:cNvSpPr>
            <a:spLocks noChangeArrowheads="1"/>
          </p:cNvSpPr>
          <p:nvPr/>
        </p:nvSpPr>
        <p:spPr bwMode="auto">
          <a:xfrm>
            <a:off x="330926" y="423863"/>
            <a:ext cx="1161723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Una sezione normale dell’ellissoide è la curva che si genera intersecando l’ellissoide con un piano contenente la normale n’ in un punto P.</a:t>
            </a:r>
          </a:p>
        </p:txBody>
      </p:sp>
      <p:sp>
        <p:nvSpPr>
          <p:cNvPr id="10247" name="Rettangolo 1">
            <a:extLst>
              <a:ext uri="{FF2B5EF4-FFF2-40B4-BE49-F238E27FC236}">
                <a16:creationId xmlns:a16="http://schemas.microsoft.com/office/drawing/2014/main" id="{2EEB0F96-8E30-4768-A211-78476FB4F3B7}"/>
              </a:ext>
            </a:extLst>
          </p:cNvPr>
          <p:cNvSpPr>
            <a:spLocks noChangeArrowheads="1"/>
          </p:cNvSpPr>
          <p:nvPr/>
        </p:nvSpPr>
        <p:spPr bwMode="auto">
          <a:xfrm>
            <a:off x="330926" y="4681539"/>
            <a:ext cx="1173915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Dati i punti P e Q punti sull'ellissoide, le due sezioni normali che li uniscono (PQ e QP), sono in generale distinte: infatti le normali n’(P) e n’(Q) sono in generale sghembe (non complanari) per la curvatura variabile dell’ellissoide. Pertanto, la sezione normale non è in generale la curva di minima distanza tra i due punti. </a:t>
            </a:r>
          </a:p>
          <a:p>
            <a:pPr eaLnBrk="1" hangingPunct="1">
              <a:spcBef>
                <a:spcPct val="0"/>
              </a:spcBef>
              <a:buFontTx/>
              <a:buNone/>
            </a:pPr>
            <a:r>
              <a:rPr lang="it-IT" altLang="it-IT" sz="1800" dirty="0">
                <a:latin typeface="+mj-lt"/>
              </a:rPr>
              <a:t>Si noti che sull’ellissoide le normali n’ non passano per il centro O, a differenza della sfera, ma intersecano l’asse Z in punti diversi, eccetto tra due punti sul medesimo parallelo (per i quali dunque le sezioni normali PQ e QP coincidono). </a:t>
            </a:r>
          </a:p>
        </p:txBody>
      </p:sp>
      <p:cxnSp>
        <p:nvCxnSpPr>
          <p:cNvPr id="9" name="Connettore 2 8">
            <a:extLst>
              <a:ext uri="{FF2B5EF4-FFF2-40B4-BE49-F238E27FC236}">
                <a16:creationId xmlns:a16="http://schemas.microsoft.com/office/drawing/2014/main" id="{04EA3F46-2D98-484E-A1E1-0175FBCECABE}"/>
              </a:ext>
            </a:extLst>
          </p:cNvPr>
          <p:cNvCxnSpPr>
            <a:cxnSpLocks noChangeAspect="1"/>
          </p:cNvCxnSpPr>
          <p:nvPr/>
        </p:nvCxnSpPr>
        <p:spPr>
          <a:xfrm flipV="1">
            <a:off x="3200401" y="2236789"/>
            <a:ext cx="2689225" cy="1855787"/>
          </a:xfrm>
          <a:prstGeom prst="straightConnector1">
            <a:avLst/>
          </a:prstGeom>
          <a:ln w="349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249" name="CasellaDiTesto 10">
            <a:extLst>
              <a:ext uri="{FF2B5EF4-FFF2-40B4-BE49-F238E27FC236}">
                <a16:creationId xmlns:a16="http://schemas.microsoft.com/office/drawing/2014/main" id="{DC3BD433-75CA-4834-B1DE-D534CD4FEA38}"/>
              </a:ext>
            </a:extLst>
          </p:cNvPr>
          <p:cNvSpPr txBox="1">
            <a:spLocks noChangeArrowheads="1"/>
          </p:cNvSpPr>
          <p:nvPr/>
        </p:nvSpPr>
        <p:spPr bwMode="auto">
          <a:xfrm>
            <a:off x="4224338" y="3838575"/>
            <a:ext cx="360362"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800">
                <a:latin typeface="+mj-lt"/>
                <a:sym typeface="Symbol" panose="05050102010706020507" pitchFamily="18" charset="2"/>
              </a:rPr>
              <a:t>f</a:t>
            </a:r>
            <a:endParaRPr lang="it-IT" altLang="it-IT" sz="2800">
              <a:latin typeface="+mj-lt"/>
            </a:endParaRPr>
          </a:p>
        </p:txBody>
      </p:sp>
      <p:sp>
        <p:nvSpPr>
          <p:cNvPr id="10250" name="Rettangolo 1">
            <a:extLst>
              <a:ext uri="{FF2B5EF4-FFF2-40B4-BE49-F238E27FC236}">
                <a16:creationId xmlns:a16="http://schemas.microsoft.com/office/drawing/2014/main" id="{9AA3546C-C9B3-4E03-B67E-E640119F92C0}"/>
              </a:ext>
            </a:extLst>
          </p:cNvPr>
          <p:cNvSpPr>
            <a:spLocks noChangeArrowheads="1"/>
          </p:cNvSpPr>
          <p:nvPr/>
        </p:nvSpPr>
        <p:spPr bwMode="auto">
          <a:xfrm>
            <a:off x="6456364" y="2579689"/>
            <a:ext cx="5308916"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Un meridiano è una particolare sezione normale, che contiene l’asse di rotazione; un parallelo NON è una sezione normale.</a:t>
            </a:r>
          </a:p>
        </p:txBody>
      </p:sp>
      <p:sp>
        <p:nvSpPr>
          <p:cNvPr id="10251" name="Rettangolo 1">
            <a:extLst>
              <a:ext uri="{FF2B5EF4-FFF2-40B4-BE49-F238E27FC236}">
                <a16:creationId xmlns:a16="http://schemas.microsoft.com/office/drawing/2014/main" id="{85954CA4-0F9F-4160-BDCA-612379881EC4}"/>
              </a:ext>
            </a:extLst>
          </p:cNvPr>
          <p:cNvSpPr>
            <a:spLocks noChangeArrowheads="1"/>
          </p:cNvSpPr>
          <p:nvPr/>
        </p:nvSpPr>
        <p:spPr bwMode="auto">
          <a:xfrm>
            <a:off x="6456364" y="3540125"/>
            <a:ext cx="53089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dirty="0">
                <a:latin typeface="+mj-lt"/>
              </a:rPr>
              <a:t>Al variare del punto Q, le sezioni normali PQ in P sono individuate dall’azimut a che la tangente alla curva passante per Q forma con il meridiano passante per 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tangolo 1">
            <a:extLst>
              <a:ext uri="{FF2B5EF4-FFF2-40B4-BE49-F238E27FC236}">
                <a16:creationId xmlns:a16="http://schemas.microsoft.com/office/drawing/2014/main" id="{6A9A66A2-1DF0-435D-94BB-9798206AFD37}"/>
              </a:ext>
            </a:extLst>
          </p:cNvPr>
          <p:cNvSpPr>
            <a:spLocks noRot="1" noChangeAspect="1" noMove="1" noResize="1" noEditPoints="1" noAdjustHandles="1" noChangeArrowheads="1" noChangeShapeType="1" noTextEdit="1"/>
          </p:cNvSpPr>
          <p:nvPr/>
        </p:nvSpPr>
        <p:spPr bwMode="auto">
          <a:xfrm>
            <a:off x="1919289" y="1052514"/>
            <a:ext cx="8137525" cy="1944439"/>
          </a:xfrm>
          <a:prstGeom prst="rect">
            <a:avLst/>
          </a:prstGeom>
          <a:blipFill rotWithShape="1">
            <a:blip r:embed="rId2"/>
            <a:srcRect/>
            <a:stretch>
              <a:fillRect l="-824" t="-1569" b="-2359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it-IT">
                <a:noFill/>
                <a:latin typeface="Times New Roman" charset="0"/>
                <a:cs typeface="Times New Roman" charset="0"/>
              </a:rPr>
              <a:t> </a:t>
            </a:r>
          </a:p>
        </p:txBody>
      </p:sp>
      <p:sp>
        <p:nvSpPr>
          <p:cNvPr id="13315" name="Rettangolo 1">
            <a:extLst>
              <a:ext uri="{FF2B5EF4-FFF2-40B4-BE49-F238E27FC236}">
                <a16:creationId xmlns:a16="http://schemas.microsoft.com/office/drawing/2014/main" id="{2FC0F981-862F-46D4-8DDE-4AED26E3D07B}"/>
              </a:ext>
            </a:extLst>
          </p:cNvPr>
          <p:cNvSpPr>
            <a:spLocks noChangeArrowheads="1"/>
          </p:cNvSpPr>
          <p:nvPr/>
        </p:nvSpPr>
        <p:spPr bwMode="auto">
          <a:xfrm>
            <a:off x="1847851" y="333376"/>
            <a:ext cx="75233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b="1" dirty="0">
                <a:latin typeface="+mj-lt"/>
              </a:rPr>
              <a:t>Raggi di curvatura principali dell’ellissoide e della sfera locale</a:t>
            </a:r>
          </a:p>
        </p:txBody>
      </p:sp>
      <p:sp>
        <p:nvSpPr>
          <p:cNvPr id="2" name="CasellaDiTesto 1">
            <a:extLst>
              <a:ext uri="{FF2B5EF4-FFF2-40B4-BE49-F238E27FC236}">
                <a16:creationId xmlns:a16="http://schemas.microsoft.com/office/drawing/2014/main" id="{836A4BC6-7FAE-4BA9-A23D-2757D9E79A41}"/>
              </a:ext>
            </a:extLst>
          </p:cNvPr>
          <p:cNvSpPr txBox="1"/>
          <p:nvPr/>
        </p:nvSpPr>
        <p:spPr>
          <a:xfrm>
            <a:off x="348343" y="2830285"/>
            <a:ext cx="11103428" cy="2308324"/>
          </a:xfrm>
          <a:prstGeom prst="rect">
            <a:avLst/>
          </a:prstGeom>
          <a:noFill/>
        </p:spPr>
        <p:txBody>
          <a:bodyPr wrap="square" rtlCol="0">
            <a:spAutoFit/>
          </a:bodyPr>
          <a:lstStyle/>
          <a:p>
            <a:r>
              <a:rPr lang="it-IT" b="1" dirty="0"/>
              <a:t>Campo geodetico</a:t>
            </a:r>
            <a:r>
              <a:rPr lang="it-IT" dirty="0"/>
              <a:t>: individua una zona la cui estensione è tale da permettere, nelle operazioni di posizionamento, di sostituire la superficie di riferimento rappresentata dall’ellissoide una sfera di raggio pari al raggio di curvatura locale (gaussiana). Circa 50-100 km per la planimetria e 15-20 km per l’altimetria.</a:t>
            </a:r>
          </a:p>
          <a:p>
            <a:endParaRPr lang="it-IT" dirty="0"/>
          </a:p>
          <a:p>
            <a:r>
              <a:rPr lang="it-IT" b="1" dirty="0"/>
              <a:t>Campo topografico</a:t>
            </a:r>
            <a:r>
              <a:rPr lang="it-IT" dirty="0"/>
              <a:t>: individua una zona la cui estensione è tale da permettere, nelle operazioni di posizionamento, di sostituire la superficie di riferimento rappresentata dall’ellissoide (o dalla sfera) con un piano tangente. Circa 15-25 km per la planimetria e meno di 100 metri per l’altimetria*.</a:t>
            </a:r>
          </a:p>
          <a:p>
            <a:endParaRPr lang="it-IT" dirty="0"/>
          </a:p>
        </p:txBody>
      </p:sp>
      <p:sp>
        <p:nvSpPr>
          <p:cNvPr id="3" name="CasellaDiTesto 2">
            <a:extLst>
              <a:ext uri="{FF2B5EF4-FFF2-40B4-BE49-F238E27FC236}">
                <a16:creationId xmlns:a16="http://schemas.microsoft.com/office/drawing/2014/main" id="{FF3F1986-A1AF-4625-8FEA-6FA5B48FBC0A}"/>
              </a:ext>
            </a:extLst>
          </p:cNvPr>
          <p:cNvSpPr txBox="1"/>
          <p:nvPr/>
        </p:nvSpPr>
        <p:spPr>
          <a:xfrm>
            <a:off x="348343" y="5416731"/>
            <a:ext cx="261257" cy="369332"/>
          </a:xfrm>
          <a:prstGeom prst="rect">
            <a:avLst/>
          </a:prstGeom>
          <a:noFill/>
        </p:spPr>
        <p:txBody>
          <a:bodyPr wrap="square" rtlCol="0">
            <a:spAutoFit/>
          </a:bodyPr>
          <a:lstStyle/>
          <a:p>
            <a:r>
              <a:rPr lang="it-IT" dirty="0"/>
              <a:t>*</a:t>
            </a:r>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469A6727-FB3D-40BB-A378-CA664AA8E6AB}"/>
                  </a:ext>
                </a:extLst>
              </p:cNvPr>
              <p:cNvSpPr txBox="1"/>
              <p:nvPr/>
            </p:nvSpPr>
            <p:spPr>
              <a:xfrm>
                <a:off x="-461553" y="5199572"/>
                <a:ext cx="3300549" cy="6708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𝐻</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𝐷</m:t>
                              </m:r>
                            </m:e>
                            <m:sup>
                              <m:r>
                                <a:rPr lang="it-IT" b="0" i="1" smtClean="0">
                                  <a:latin typeface="Cambria Math" panose="02040503050406030204" pitchFamily="18" charset="0"/>
                                  <a:ea typeface="Cambria Math" panose="02040503050406030204" pitchFamily="18" charset="0"/>
                                </a:rPr>
                                <m:t>2</m:t>
                              </m:r>
                            </m:sup>
                          </m:sSup>
                        </m:num>
                        <m:den>
                          <m:r>
                            <a:rPr lang="it-IT" b="0" i="1" smtClean="0">
                              <a:latin typeface="Cambria Math" panose="02040503050406030204" pitchFamily="18" charset="0"/>
                              <a:ea typeface="Cambria Math" panose="02040503050406030204" pitchFamily="18" charset="0"/>
                            </a:rPr>
                            <m:t>2</m:t>
                          </m:r>
                          <m:r>
                            <a:rPr lang="it-IT" b="0" i="1" smtClean="0">
                              <a:latin typeface="Cambria Math" panose="02040503050406030204" pitchFamily="18" charset="0"/>
                              <a:ea typeface="Cambria Math" panose="02040503050406030204" pitchFamily="18" charset="0"/>
                            </a:rPr>
                            <m:t>𝑅</m:t>
                          </m:r>
                        </m:den>
                      </m:f>
                    </m:oMath>
                  </m:oMathPara>
                </a14:m>
                <a:endParaRPr lang="it-IT" dirty="0"/>
              </a:p>
            </p:txBody>
          </p:sp>
        </mc:Choice>
        <mc:Fallback xmlns="">
          <p:sp>
            <p:nvSpPr>
              <p:cNvPr id="4" name="CasellaDiTesto 3">
                <a:extLst>
                  <a:ext uri="{FF2B5EF4-FFF2-40B4-BE49-F238E27FC236}">
                    <a16:creationId xmlns:a16="http://schemas.microsoft.com/office/drawing/2014/main" id="{469A6727-FB3D-40BB-A378-CA664AA8E6AB}"/>
                  </a:ext>
                </a:extLst>
              </p:cNvPr>
              <p:cNvSpPr txBox="1">
                <a:spLocks noRot="1" noChangeAspect="1" noMove="1" noResize="1" noEditPoints="1" noAdjustHandles="1" noChangeArrowheads="1" noChangeShapeType="1" noTextEdit="1"/>
              </p:cNvSpPr>
              <p:nvPr/>
            </p:nvSpPr>
            <p:spPr>
              <a:xfrm>
                <a:off x="-461553" y="5199572"/>
                <a:ext cx="3300549" cy="670825"/>
              </a:xfrm>
              <a:prstGeom prst="rect">
                <a:avLst/>
              </a:prstGeom>
              <a:blipFill>
                <a:blip r:embed="rId3"/>
                <a:stretch>
                  <a:fillRect/>
                </a:stretch>
              </a:blipFill>
            </p:spPr>
            <p:txBody>
              <a:bodyPr/>
              <a:lstStyle/>
              <a:p>
                <a:r>
                  <a:rPr lang="it-IT">
                    <a:noFill/>
                  </a:rPr>
                  <a:t> </a:t>
                </a:r>
              </a:p>
            </p:txBody>
          </p:sp>
        </mc:Fallback>
      </mc:AlternateContent>
      <p:graphicFrame>
        <p:nvGraphicFramePr>
          <p:cNvPr id="5" name="Tabella 4">
            <a:extLst>
              <a:ext uri="{FF2B5EF4-FFF2-40B4-BE49-F238E27FC236}">
                <a16:creationId xmlns:a16="http://schemas.microsoft.com/office/drawing/2014/main" id="{1EAE0944-19B0-4815-A0BF-1800E1530338}"/>
              </a:ext>
            </a:extLst>
          </p:cNvPr>
          <p:cNvGraphicFramePr>
            <a:graphicFrameLocks noGrp="1"/>
          </p:cNvGraphicFramePr>
          <p:nvPr>
            <p:extLst>
              <p:ext uri="{D42A27DB-BD31-4B8C-83A1-F6EECF244321}">
                <p14:modId xmlns:p14="http://schemas.microsoft.com/office/powerpoint/2010/main" val="909571551"/>
              </p:ext>
            </p:extLst>
          </p:nvPr>
        </p:nvGraphicFramePr>
        <p:xfrm>
          <a:off x="2959825" y="4982668"/>
          <a:ext cx="7188937" cy="1029768"/>
        </p:xfrm>
        <a:graphic>
          <a:graphicData uri="http://schemas.openxmlformats.org/drawingml/2006/table">
            <a:tbl>
              <a:tblPr>
                <a:tableStyleId>{08FB837D-C827-4EFA-A057-4D05807E0F7C}</a:tableStyleId>
              </a:tblPr>
              <a:tblGrid>
                <a:gridCol w="972710">
                  <a:extLst>
                    <a:ext uri="{9D8B030D-6E8A-4147-A177-3AD203B41FA5}">
                      <a16:colId xmlns:a16="http://schemas.microsoft.com/office/drawing/2014/main" val="3406061551"/>
                    </a:ext>
                  </a:extLst>
                </a:gridCol>
                <a:gridCol w="1018306">
                  <a:extLst>
                    <a:ext uri="{9D8B030D-6E8A-4147-A177-3AD203B41FA5}">
                      <a16:colId xmlns:a16="http://schemas.microsoft.com/office/drawing/2014/main" val="1266245189"/>
                    </a:ext>
                  </a:extLst>
                </a:gridCol>
                <a:gridCol w="1018306">
                  <a:extLst>
                    <a:ext uri="{9D8B030D-6E8A-4147-A177-3AD203B41FA5}">
                      <a16:colId xmlns:a16="http://schemas.microsoft.com/office/drawing/2014/main" val="262028583"/>
                    </a:ext>
                  </a:extLst>
                </a:gridCol>
                <a:gridCol w="1018306">
                  <a:extLst>
                    <a:ext uri="{9D8B030D-6E8A-4147-A177-3AD203B41FA5}">
                      <a16:colId xmlns:a16="http://schemas.microsoft.com/office/drawing/2014/main" val="128250253"/>
                    </a:ext>
                  </a:extLst>
                </a:gridCol>
                <a:gridCol w="1018306">
                  <a:extLst>
                    <a:ext uri="{9D8B030D-6E8A-4147-A177-3AD203B41FA5}">
                      <a16:colId xmlns:a16="http://schemas.microsoft.com/office/drawing/2014/main" val="544773440"/>
                    </a:ext>
                  </a:extLst>
                </a:gridCol>
                <a:gridCol w="1018306">
                  <a:extLst>
                    <a:ext uri="{9D8B030D-6E8A-4147-A177-3AD203B41FA5}">
                      <a16:colId xmlns:a16="http://schemas.microsoft.com/office/drawing/2014/main" val="2863479110"/>
                    </a:ext>
                  </a:extLst>
                </a:gridCol>
                <a:gridCol w="1124697">
                  <a:extLst>
                    <a:ext uri="{9D8B030D-6E8A-4147-A177-3AD203B41FA5}">
                      <a16:colId xmlns:a16="http://schemas.microsoft.com/office/drawing/2014/main" val="621010084"/>
                    </a:ext>
                  </a:extLst>
                </a:gridCol>
              </a:tblGrid>
              <a:tr h="304616">
                <a:tc>
                  <a:txBody>
                    <a:bodyPr/>
                    <a:lstStyle/>
                    <a:p>
                      <a:pPr algn="l" fontAlgn="b"/>
                      <a:endParaRPr lang="it-IT" sz="1800" b="0" i="0" u="none" strike="noStrike">
                        <a:solidFill>
                          <a:srgbClr val="000000"/>
                        </a:solidFill>
                        <a:effectLst/>
                        <a:latin typeface="Calibri" panose="020F0502020204030204" pitchFamily="34" charset="0"/>
                      </a:endParaRPr>
                    </a:p>
                  </a:txBody>
                  <a:tcPr marL="15231" marR="15231" marT="15231" marB="0" anchor="b"/>
                </a:tc>
                <a:tc gridSpan="6">
                  <a:txBody>
                    <a:bodyPr/>
                    <a:lstStyle/>
                    <a:p>
                      <a:pPr algn="ctr" fontAlgn="b"/>
                      <a:r>
                        <a:rPr lang="it-IT" sz="1800" u="none" strike="noStrike">
                          <a:effectLst/>
                        </a:rPr>
                        <a:t>D (m)</a:t>
                      </a:r>
                      <a:endParaRPr lang="it-IT" sz="1800" b="0" i="0" u="none" strike="noStrike">
                        <a:solidFill>
                          <a:srgbClr val="000000"/>
                        </a:solidFill>
                        <a:effectLst/>
                        <a:latin typeface="Calibri" panose="020F0502020204030204" pitchFamily="34" charset="0"/>
                      </a:endParaRPr>
                    </a:p>
                  </a:txBody>
                  <a:tcPr marL="146216" marR="146216" marT="73108" marB="73108"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026243472"/>
                  </a:ext>
                </a:extLst>
              </a:tr>
              <a:tr h="304616">
                <a:tc>
                  <a:txBody>
                    <a:bodyPr/>
                    <a:lstStyle/>
                    <a:p>
                      <a:pPr algn="l" fontAlgn="b"/>
                      <a:endParaRPr lang="it-IT" sz="1800" b="0" i="0" u="none" strike="noStrike" dirty="0">
                        <a:solidFill>
                          <a:srgbClr val="000000"/>
                        </a:solidFill>
                        <a:effectLst/>
                        <a:latin typeface="Calibri" panose="020F0502020204030204" pitchFamily="34" charset="0"/>
                      </a:endParaRPr>
                    </a:p>
                  </a:txBody>
                  <a:tcPr marL="15231" marR="15231" marT="15231" marB="0" anchor="b"/>
                </a:tc>
                <a:tc>
                  <a:txBody>
                    <a:bodyPr/>
                    <a:lstStyle/>
                    <a:p>
                      <a:pPr algn="r" fontAlgn="b"/>
                      <a:r>
                        <a:rPr lang="it-IT" sz="1800" u="none" strike="noStrike">
                          <a:effectLst/>
                        </a:rPr>
                        <a:t>5</a:t>
                      </a:r>
                      <a:endParaRPr lang="it-IT" sz="1800" b="0" i="0" u="none" strike="noStrike">
                        <a:solidFill>
                          <a:srgbClr val="000000"/>
                        </a:solidFill>
                        <a:effectLst/>
                        <a:latin typeface="Calibri" panose="020F0502020204030204" pitchFamily="34" charset="0"/>
                      </a:endParaRPr>
                    </a:p>
                  </a:txBody>
                  <a:tcPr marL="15231" marR="15231" marT="15231" marB="0" anchor="b"/>
                </a:tc>
                <a:tc>
                  <a:txBody>
                    <a:bodyPr/>
                    <a:lstStyle/>
                    <a:p>
                      <a:pPr algn="r" fontAlgn="b"/>
                      <a:r>
                        <a:rPr lang="it-IT" sz="1800" u="none" strike="noStrike">
                          <a:effectLst/>
                        </a:rPr>
                        <a:t>10</a:t>
                      </a:r>
                      <a:endParaRPr lang="it-IT" sz="1800" b="0" i="0" u="none" strike="noStrike">
                        <a:solidFill>
                          <a:srgbClr val="000000"/>
                        </a:solidFill>
                        <a:effectLst/>
                        <a:latin typeface="Calibri" panose="020F0502020204030204" pitchFamily="34" charset="0"/>
                      </a:endParaRPr>
                    </a:p>
                  </a:txBody>
                  <a:tcPr marL="15231" marR="15231" marT="15231" marB="0" anchor="b"/>
                </a:tc>
                <a:tc>
                  <a:txBody>
                    <a:bodyPr/>
                    <a:lstStyle/>
                    <a:p>
                      <a:pPr algn="r" fontAlgn="b"/>
                      <a:r>
                        <a:rPr lang="it-IT" sz="1800" u="none" strike="noStrike">
                          <a:effectLst/>
                        </a:rPr>
                        <a:t>50</a:t>
                      </a:r>
                      <a:endParaRPr lang="it-IT" sz="1800" b="0" i="0" u="none" strike="noStrike">
                        <a:solidFill>
                          <a:srgbClr val="000000"/>
                        </a:solidFill>
                        <a:effectLst/>
                        <a:latin typeface="Calibri" panose="020F0502020204030204" pitchFamily="34" charset="0"/>
                      </a:endParaRPr>
                    </a:p>
                  </a:txBody>
                  <a:tcPr marL="15231" marR="15231" marT="15231" marB="0" anchor="b"/>
                </a:tc>
                <a:tc>
                  <a:txBody>
                    <a:bodyPr/>
                    <a:lstStyle/>
                    <a:p>
                      <a:pPr algn="r" fontAlgn="b"/>
                      <a:r>
                        <a:rPr lang="it-IT" sz="1800" u="none" strike="noStrike" dirty="0">
                          <a:effectLst/>
                        </a:rPr>
                        <a:t>100</a:t>
                      </a:r>
                      <a:endParaRPr lang="it-IT" sz="1800" b="0" i="0" u="none" strike="noStrike" dirty="0">
                        <a:solidFill>
                          <a:srgbClr val="000000"/>
                        </a:solidFill>
                        <a:effectLst/>
                        <a:latin typeface="Calibri" panose="020F0502020204030204" pitchFamily="34" charset="0"/>
                      </a:endParaRPr>
                    </a:p>
                  </a:txBody>
                  <a:tcPr marL="15231" marR="15231" marT="15231" marB="0" anchor="b"/>
                </a:tc>
                <a:tc>
                  <a:txBody>
                    <a:bodyPr/>
                    <a:lstStyle/>
                    <a:p>
                      <a:pPr algn="r" fontAlgn="b"/>
                      <a:r>
                        <a:rPr lang="it-IT" sz="1800" u="none" strike="noStrike">
                          <a:effectLst/>
                        </a:rPr>
                        <a:t>360</a:t>
                      </a:r>
                      <a:endParaRPr lang="it-IT" sz="1800" b="0" i="0" u="none" strike="noStrike">
                        <a:solidFill>
                          <a:srgbClr val="000000"/>
                        </a:solidFill>
                        <a:effectLst/>
                        <a:latin typeface="Calibri" panose="020F0502020204030204" pitchFamily="34" charset="0"/>
                      </a:endParaRPr>
                    </a:p>
                  </a:txBody>
                  <a:tcPr marL="15231" marR="15231" marT="15231" marB="0" anchor="b"/>
                </a:tc>
                <a:tc>
                  <a:txBody>
                    <a:bodyPr/>
                    <a:lstStyle/>
                    <a:p>
                      <a:pPr algn="r" fontAlgn="b"/>
                      <a:r>
                        <a:rPr lang="it-IT" sz="1800" u="none" strike="noStrike">
                          <a:effectLst/>
                        </a:rPr>
                        <a:t>1000</a:t>
                      </a:r>
                      <a:endParaRPr lang="it-IT" sz="1800" b="0" i="0" u="none" strike="noStrike">
                        <a:solidFill>
                          <a:srgbClr val="000000"/>
                        </a:solidFill>
                        <a:effectLst/>
                        <a:latin typeface="Calibri" panose="020F0502020204030204" pitchFamily="34" charset="0"/>
                      </a:endParaRPr>
                    </a:p>
                  </a:txBody>
                  <a:tcPr marL="15231" marR="15231" marT="15231" marB="0" anchor="b"/>
                </a:tc>
                <a:extLst>
                  <a:ext uri="{0D108BD9-81ED-4DB2-BD59-A6C34878D82A}">
                    <a16:rowId xmlns:a16="http://schemas.microsoft.com/office/drawing/2014/main" val="3932138048"/>
                  </a:ext>
                </a:extLst>
              </a:tr>
              <a:tr h="304616">
                <a:tc>
                  <a:txBody>
                    <a:bodyPr/>
                    <a:lstStyle/>
                    <a:p>
                      <a:pPr algn="l" fontAlgn="b"/>
                      <a:r>
                        <a:rPr lang="it-IT" sz="1800" u="none" strike="noStrike" dirty="0">
                          <a:effectLst/>
                        </a:rPr>
                        <a:t>DH (mm)</a:t>
                      </a:r>
                      <a:endParaRPr lang="it-IT" sz="1800" b="0" i="0" u="none" strike="noStrike" dirty="0">
                        <a:solidFill>
                          <a:srgbClr val="000000"/>
                        </a:solidFill>
                        <a:effectLst/>
                        <a:latin typeface="Calibri" panose="020F0502020204030204" pitchFamily="34" charset="0"/>
                      </a:endParaRPr>
                    </a:p>
                  </a:txBody>
                  <a:tcPr marL="15231" marR="15231" marT="15231" marB="0" anchor="b"/>
                </a:tc>
                <a:tc>
                  <a:txBody>
                    <a:bodyPr/>
                    <a:lstStyle/>
                    <a:p>
                      <a:pPr algn="r" fontAlgn="b"/>
                      <a:r>
                        <a:rPr lang="it-IT" sz="1800" u="none" strike="noStrike">
                          <a:effectLst/>
                        </a:rPr>
                        <a:t>0.0</a:t>
                      </a:r>
                      <a:endParaRPr lang="it-IT" sz="1800" b="0" i="0" u="none" strike="noStrike">
                        <a:solidFill>
                          <a:srgbClr val="000000"/>
                        </a:solidFill>
                        <a:effectLst/>
                        <a:latin typeface="Calibri" panose="020F0502020204030204" pitchFamily="34" charset="0"/>
                      </a:endParaRPr>
                    </a:p>
                  </a:txBody>
                  <a:tcPr marL="15231" marR="15231" marT="15231" marB="0" anchor="b"/>
                </a:tc>
                <a:tc>
                  <a:txBody>
                    <a:bodyPr/>
                    <a:lstStyle/>
                    <a:p>
                      <a:pPr algn="r" fontAlgn="b"/>
                      <a:r>
                        <a:rPr lang="it-IT" sz="1800" u="none" strike="noStrike">
                          <a:effectLst/>
                        </a:rPr>
                        <a:t>0.0</a:t>
                      </a:r>
                      <a:endParaRPr lang="it-IT" sz="1800" b="0" i="0" u="none" strike="noStrike">
                        <a:solidFill>
                          <a:srgbClr val="000000"/>
                        </a:solidFill>
                        <a:effectLst/>
                        <a:latin typeface="Calibri" panose="020F0502020204030204" pitchFamily="34" charset="0"/>
                      </a:endParaRPr>
                    </a:p>
                  </a:txBody>
                  <a:tcPr marL="15231" marR="15231" marT="15231" marB="0" anchor="b"/>
                </a:tc>
                <a:tc>
                  <a:txBody>
                    <a:bodyPr/>
                    <a:lstStyle/>
                    <a:p>
                      <a:pPr algn="r" fontAlgn="b"/>
                      <a:r>
                        <a:rPr lang="it-IT" sz="1800" u="none" strike="noStrike">
                          <a:effectLst/>
                        </a:rPr>
                        <a:t>0.2</a:t>
                      </a:r>
                      <a:endParaRPr lang="it-IT" sz="1800" b="0" i="0" u="none" strike="noStrike">
                        <a:solidFill>
                          <a:srgbClr val="000000"/>
                        </a:solidFill>
                        <a:effectLst/>
                        <a:latin typeface="Calibri" panose="020F0502020204030204" pitchFamily="34" charset="0"/>
                      </a:endParaRPr>
                    </a:p>
                  </a:txBody>
                  <a:tcPr marL="15231" marR="15231" marT="15231" marB="0" anchor="b"/>
                </a:tc>
                <a:tc>
                  <a:txBody>
                    <a:bodyPr/>
                    <a:lstStyle/>
                    <a:p>
                      <a:pPr algn="r" fontAlgn="b"/>
                      <a:r>
                        <a:rPr lang="it-IT" sz="1800" u="none" strike="noStrike">
                          <a:effectLst/>
                        </a:rPr>
                        <a:t>0.8</a:t>
                      </a:r>
                      <a:endParaRPr lang="it-IT" sz="1800" b="0" i="0" u="none" strike="noStrike">
                        <a:solidFill>
                          <a:srgbClr val="000000"/>
                        </a:solidFill>
                        <a:effectLst/>
                        <a:latin typeface="Calibri" panose="020F0502020204030204" pitchFamily="34" charset="0"/>
                      </a:endParaRPr>
                    </a:p>
                  </a:txBody>
                  <a:tcPr marL="15231" marR="15231" marT="15231" marB="0" anchor="b"/>
                </a:tc>
                <a:tc>
                  <a:txBody>
                    <a:bodyPr/>
                    <a:lstStyle/>
                    <a:p>
                      <a:pPr algn="r" fontAlgn="b"/>
                      <a:r>
                        <a:rPr lang="it-IT" sz="1800" u="none" strike="noStrike">
                          <a:effectLst/>
                        </a:rPr>
                        <a:t>10.2</a:t>
                      </a:r>
                      <a:endParaRPr lang="it-IT" sz="1800" b="0" i="0" u="none" strike="noStrike">
                        <a:solidFill>
                          <a:srgbClr val="000000"/>
                        </a:solidFill>
                        <a:effectLst/>
                        <a:latin typeface="Calibri" panose="020F0502020204030204" pitchFamily="34" charset="0"/>
                      </a:endParaRPr>
                    </a:p>
                  </a:txBody>
                  <a:tcPr marL="15231" marR="15231" marT="15231" marB="0" anchor="b"/>
                </a:tc>
                <a:tc>
                  <a:txBody>
                    <a:bodyPr/>
                    <a:lstStyle/>
                    <a:p>
                      <a:pPr algn="r" fontAlgn="b"/>
                      <a:r>
                        <a:rPr lang="it-IT" sz="1800" u="none" strike="noStrike" dirty="0">
                          <a:effectLst/>
                        </a:rPr>
                        <a:t>78.5</a:t>
                      </a:r>
                      <a:endParaRPr lang="it-IT" sz="1800" b="0" i="0" u="none" strike="noStrike" dirty="0">
                        <a:solidFill>
                          <a:srgbClr val="000000"/>
                        </a:solidFill>
                        <a:effectLst/>
                        <a:latin typeface="Calibri" panose="020F0502020204030204" pitchFamily="34" charset="0"/>
                      </a:endParaRPr>
                    </a:p>
                  </a:txBody>
                  <a:tcPr marL="15231" marR="15231" marT="15231" marB="0" anchor="b"/>
                </a:tc>
                <a:extLst>
                  <a:ext uri="{0D108BD9-81ED-4DB2-BD59-A6C34878D82A}">
                    <a16:rowId xmlns:a16="http://schemas.microsoft.com/office/drawing/2014/main" val="973497822"/>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tangolo 1">
            <a:extLst>
              <a:ext uri="{FF2B5EF4-FFF2-40B4-BE49-F238E27FC236}">
                <a16:creationId xmlns:a16="http://schemas.microsoft.com/office/drawing/2014/main" id="{3E471A54-21FA-49DD-BF07-3686211EA5EE}"/>
              </a:ext>
            </a:extLst>
          </p:cNvPr>
          <p:cNvSpPr>
            <a:spLocks noChangeArrowheads="1"/>
          </p:cNvSpPr>
          <p:nvPr/>
        </p:nvSpPr>
        <p:spPr bwMode="auto">
          <a:xfrm>
            <a:off x="1847851" y="333376"/>
            <a:ext cx="75233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b="1">
                <a:latin typeface="+mj-lt"/>
              </a:rPr>
              <a:t>Raggi di curvatura principali dell’ellissoide e della sfera locale</a:t>
            </a:r>
          </a:p>
        </p:txBody>
      </p:sp>
      <p:graphicFrame>
        <p:nvGraphicFramePr>
          <p:cNvPr id="4" name="Tabella 3">
            <a:extLst>
              <a:ext uri="{FF2B5EF4-FFF2-40B4-BE49-F238E27FC236}">
                <a16:creationId xmlns:a16="http://schemas.microsoft.com/office/drawing/2014/main" id="{CC46894D-FFBB-4991-90E4-DA4659637909}"/>
              </a:ext>
            </a:extLst>
          </p:cNvPr>
          <p:cNvGraphicFramePr>
            <a:graphicFrameLocks noGrp="1"/>
          </p:cNvGraphicFramePr>
          <p:nvPr>
            <p:extLst>
              <p:ext uri="{D42A27DB-BD31-4B8C-83A1-F6EECF244321}">
                <p14:modId xmlns:p14="http://schemas.microsoft.com/office/powerpoint/2010/main" val="2893026377"/>
              </p:ext>
            </p:extLst>
          </p:nvPr>
        </p:nvGraphicFramePr>
        <p:xfrm>
          <a:off x="1724316" y="3355267"/>
          <a:ext cx="8551862" cy="2520950"/>
        </p:xfrm>
        <a:graphic>
          <a:graphicData uri="http://schemas.openxmlformats.org/drawingml/2006/table">
            <a:tbl>
              <a:tblPr>
                <a:tableStyleId>{5C22544A-7EE6-4342-B048-85BDC9FD1C3A}</a:tableStyleId>
              </a:tblPr>
              <a:tblGrid>
                <a:gridCol w="974244">
                  <a:extLst>
                    <a:ext uri="{9D8B030D-6E8A-4147-A177-3AD203B41FA5}">
                      <a16:colId xmlns:a16="http://schemas.microsoft.com/office/drawing/2014/main" val="20000"/>
                    </a:ext>
                  </a:extLst>
                </a:gridCol>
                <a:gridCol w="1168385">
                  <a:extLst>
                    <a:ext uri="{9D8B030D-6E8A-4147-A177-3AD203B41FA5}">
                      <a16:colId xmlns:a16="http://schemas.microsoft.com/office/drawing/2014/main" val="20001"/>
                    </a:ext>
                  </a:extLst>
                </a:gridCol>
                <a:gridCol w="1368263">
                  <a:extLst>
                    <a:ext uri="{9D8B030D-6E8A-4147-A177-3AD203B41FA5}">
                      <a16:colId xmlns:a16="http://schemas.microsoft.com/office/drawing/2014/main" val="20002"/>
                    </a:ext>
                  </a:extLst>
                </a:gridCol>
                <a:gridCol w="1584305">
                  <a:extLst>
                    <a:ext uri="{9D8B030D-6E8A-4147-A177-3AD203B41FA5}">
                      <a16:colId xmlns:a16="http://schemas.microsoft.com/office/drawing/2014/main" val="20003"/>
                    </a:ext>
                  </a:extLst>
                </a:gridCol>
                <a:gridCol w="1584305">
                  <a:extLst>
                    <a:ext uri="{9D8B030D-6E8A-4147-A177-3AD203B41FA5}">
                      <a16:colId xmlns:a16="http://schemas.microsoft.com/office/drawing/2014/main" val="20004"/>
                    </a:ext>
                  </a:extLst>
                </a:gridCol>
                <a:gridCol w="1872360">
                  <a:extLst>
                    <a:ext uri="{9D8B030D-6E8A-4147-A177-3AD203B41FA5}">
                      <a16:colId xmlns:a16="http://schemas.microsoft.com/office/drawing/2014/main" val="20005"/>
                    </a:ext>
                  </a:extLst>
                </a:gridCol>
              </a:tblGrid>
              <a:tr h="573773">
                <a:tc>
                  <a:txBody>
                    <a:bodyPr/>
                    <a:lstStyle/>
                    <a:p>
                      <a:pPr algn="l" fontAlgn="b"/>
                      <a:endParaRPr lang="it-IT" sz="1400" b="0" i="0" u="none" strike="noStrike">
                        <a:effectLst/>
                        <a:latin typeface="Arial"/>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600" b="0" i="0" u="none" strike="noStrike">
                          <a:effectLst/>
                          <a:latin typeface="Arial"/>
                        </a:rPr>
                        <a:t>Long</a:t>
                      </a:r>
                      <a:r>
                        <a:rPr lang="it-IT" sz="1600" b="0" i="0" u="none" strike="noStrike" baseline="0">
                          <a:effectLst/>
                          <a:latin typeface="Arial"/>
                        </a:rPr>
                        <a:t> (gps)</a:t>
                      </a:r>
                      <a:endParaRPr lang="it-IT" sz="1600" b="0" i="0" u="none" strike="noStrike">
                        <a:effectLst/>
                        <a:latin typeface="Arial"/>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600" b="0" i="0" u="none" strike="noStrike">
                          <a:effectLst/>
                          <a:latin typeface="Arial"/>
                        </a:rPr>
                        <a:t>Lat (gps)</a:t>
                      </a: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2000" b="0" i="0" u="none" strike="noStrike">
                          <a:effectLst/>
                          <a:latin typeface="Symbol" pitchFamily="18" charset="2"/>
                        </a:rPr>
                        <a:t>r </a:t>
                      </a:r>
                      <a:r>
                        <a:rPr lang="it-IT" sz="2000" b="0" i="0" u="none" strike="noStrike">
                          <a:effectLst/>
                          <a:latin typeface="+mj-lt"/>
                        </a:rPr>
                        <a:t>(m)</a:t>
                      </a: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2000" b="0" i="0" u="none" strike="noStrike">
                          <a:effectLst/>
                          <a:latin typeface="Arial"/>
                        </a:rPr>
                        <a:t>N </a:t>
                      </a:r>
                      <a:r>
                        <a:rPr lang="it-IT" sz="2000" b="0" i="0" u="none" strike="noStrike" kern="1200">
                          <a:solidFill>
                            <a:schemeClr val="dk1"/>
                          </a:solidFill>
                          <a:effectLst/>
                          <a:latin typeface="+mn-lt"/>
                          <a:ea typeface="+mn-ea"/>
                          <a:cs typeface="+mn-cs"/>
                        </a:rPr>
                        <a:t>(m)</a:t>
                      </a:r>
                      <a:endParaRPr lang="it-IT" sz="2000" b="0" i="0" u="none" strike="noStrike">
                        <a:effectLst/>
                        <a:latin typeface="Arial"/>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2000" b="0" i="0" u="none" strike="noStrike">
                          <a:effectLst/>
                          <a:latin typeface="Arial"/>
                        </a:rPr>
                        <a:t> </a:t>
                      </a:r>
                      <a:r>
                        <a:rPr lang="it-IT" sz="1600" b="0" i="0" u="none" strike="noStrike">
                          <a:effectLst/>
                          <a:latin typeface="Arial"/>
                        </a:rPr>
                        <a:t>R=radq(</a:t>
                      </a:r>
                      <a:r>
                        <a:rPr lang="it-IT" sz="2000" b="0" i="0" u="none" strike="noStrike">
                          <a:effectLst/>
                          <a:latin typeface="Symbol" pitchFamily="18" charset="2"/>
                        </a:rPr>
                        <a:t>r</a:t>
                      </a:r>
                      <a:r>
                        <a:rPr lang="it-IT" sz="1600" b="0" i="0" u="none" strike="noStrike" baseline="0">
                          <a:effectLst/>
                          <a:latin typeface="Arial"/>
                        </a:rPr>
                        <a:t>N)</a:t>
                      </a:r>
                      <a:r>
                        <a:rPr lang="it-IT" sz="2000" b="0" i="0" u="none" strike="noStrike" baseline="0">
                          <a:effectLst/>
                          <a:latin typeface="Arial"/>
                        </a:rPr>
                        <a:t> </a:t>
                      </a:r>
                      <a:r>
                        <a:rPr lang="it-IT" sz="2000" b="0" i="0" u="none" strike="noStrike" kern="1200">
                          <a:solidFill>
                            <a:schemeClr val="dk1"/>
                          </a:solidFill>
                          <a:effectLst/>
                          <a:latin typeface="+mn-lt"/>
                          <a:ea typeface="+mn-ea"/>
                          <a:cs typeface="+mn-cs"/>
                        </a:rPr>
                        <a:t>(m)</a:t>
                      </a:r>
                      <a:endParaRPr lang="it-IT" sz="2000" b="0" i="0" u="none" strike="noStrike">
                        <a:effectLst/>
                        <a:latin typeface="Arial"/>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49059">
                <a:tc>
                  <a:txBody>
                    <a:bodyPr/>
                    <a:lstStyle/>
                    <a:p>
                      <a:pPr algn="l" fontAlgn="b"/>
                      <a:r>
                        <a:rPr lang="it-IT" sz="2000" u="none" strike="noStrike">
                          <a:effectLst/>
                        </a:rPr>
                        <a:t>Bolzano</a:t>
                      </a:r>
                      <a:endParaRPr lang="it-IT" sz="2000" b="0" i="0" u="none" strike="noStrike">
                        <a:effectLst/>
                        <a:latin typeface="Arial"/>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11</a:t>
                      </a:r>
                      <a:r>
                        <a:rPr lang="it-IT" sz="1800" b="0" i="0" u="none" strike="noStrike">
                          <a:effectLst/>
                          <a:latin typeface="ZapfHumnst BT"/>
                        </a:rPr>
                        <a:t>°</a:t>
                      </a:r>
                      <a:r>
                        <a:rPr lang="it-IT" sz="1800" b="0" i="0" u="none" strike="noStrike" baseline="0">
                          <a:effectLst/>
                          <a:latin typeface="ZapfHumnst BT"/>
                        </a:rPr>
                        <a:t> </a:t>
                      </a:r>
                      <a:r>
                        <a:rPr lang="it-IT" sz="1800" u="none" strike="noStrike">
                          <a:effectLst/>
                          <a:latin typeface="ZapfHumnst BT"/>
                        </a:rPr>
                        <a:t>21' 31"</a:t>
                      </a:r>
                      <a:endParaRPr lang="it-IT" sz="1800" b="0" i="0" u="none" strike="noStrike">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46° 29' 46.8"</a:t>
                      </a:r>
                      <a:endParaRPr lang="it-IT" sz="1800" b="0" i="0" u="none" strike="noStrike">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6369056.843</a:t>
                      </a:r>
                      <a:endParaRPr lang="it-IT" sz="1800" b="0" i="0" u="none" strike="noStrike">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6389398.465</a:t>
                      </a:r>
                      <a:endParaRPr lang="it-IT" sz="1800" b="0" i="0" u="none" strike="noStrike">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6379219.546</a:t>
                      </a:r>
                      <a:endParaRPr lang="it-IT" sz="1800" b="0" i="0" u="none" strike="noStrike">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49059">
                <a:tc>
                  <a:txBody>
                    <a:bodyPr/>
                    <a:lstStyle/>
                    <a:p>
                      <a:pPr algn="l" fontAlgn="b"/>
                      <a:r>
                        <a:rPr lang="it-IT" sz="2000" u="none" strike="noStrike">
                          <a:effectLst/>
                        </a:rPr>
                        <a:t>Parma</a:t>
                      </a:r>
                      <a:endParaRPr lang="it-IT" sz="2000" b="0" i="0" u="none" strike="noStrike">
                        <a:effectLst/>
                        <a:latin typeface="Arial"/>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10° 19' 49"</a:t>
                      </a:r>
                      <a:endParaRPr lang="it-IT" sz="1800" b="0" i="0" u="none" strike="noStrike">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44° 48' 29"</a:t>
                      </a:r>
                      <a:endParaRPr lang="it-IT" sz="1800" b="0" i="0" u="none" strike="noStrike">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6367166.906</a:t>
                      </a:r>
                      <a:endParaRPr lang="it-IT" sz="1800" b="0" i="0" u="none" strike="noStrike">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6388766.411</a:t>
                      </a:r>
                      <a:endParaRPr lang="it-IT" sz="1800" b="0" i="0" u="none" strike="noStrike">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6377957.515</a:t>
                      </a:r>
                      <a:endParaRPr lang="it-IT" sz="1800" b="0" i="0" u="none" strike="noStrike">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49059">
                <a:tc>
                  <a:txBody>
                    <a:bodyPr/>
                    <a:lstStyle/>
                    <a:p>
                      <a:pPr algn="l" fontAlgn="b"/>
                      <a:r>
                        <a:rPr lang="it-IT" sz="2000" u="none" strike="noStrike">
                          <a:effectLst/>
                        </a:rPr>
                        <a:t>Palermo</a:t>
                      </a:r>
                      <a:endParaRPr lang="it-IT" sz="2000" b="0" i="0" u="none" strike="noStrike">
                        <a:effectLst/>
                        <a:latin typeface="Arial"/>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13° 21' 42"</a:t>
                      </a:r>
                      <a:endParaRPr lang="it-IT" sz="1800" b="0" i="0" u="none" strike="noStrike">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38° 6' 52"</a:t>
                      </a:r>
                      <a:endParaRPr lang="it-IT" sz="1800" b="0" i="0" u="none" strike="noStrike">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6359753.799</a:t>
                      </a:r>
                      <a:endParaRPr lang="it-IT" sz="1800" b="0" i="0" u="none" strike="noStrike">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6386286.030</a:t>
                      </a:r>
                      <a:endParaRPr lang="it-IT" sz="1800" b="0" i="0" u="none" strike="noStrike">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dirty="0">
                          <a:effectLst/>
                          <a:latin typeface="ZapfHumnst BT"/>
                        </a:rPr>
                        <a:t>6373006.107</a:t>
                      </a:r>
                      <a:endParaRPr lang="it-IT" sz="1800" b="0" i="0" u="none" strike="noStrike" dirty="0">
                        <a:effectLst/>
                        <a:latin typeface="ZapfHumnst BT"/>
                      </a:endParaRPr>
                    </a:p>
                  </a:txBody>
                  <a:tcPr marL="5600" marR="5600"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376" name="Rectangle 6">
            <a:extLst>
              <a:ext uri="{FF2B5EF4-FFF2-40B4-BE49-F238E27FC236}">
                <a16:creationId xmlns:a16="http://schemas.microsoft.com/office/drawing/2014/main" id="{5266F878-6D78-4540-8463-338818863CA9}"/>
              </a:ext>
            </a:extLst>
          </p:cNvPr>
          <p:cNvSpPr>
            <a:spLocks noChangeArrowheads="1"/>
          </p:cNvSpPr>
          <p:nvPr/>
        </p:nvSpPr>
        <p:spPr bwMode="auto">
          <a:xfrm>
            <a:off x="1631951" y="7555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t-IT" altLang="it-IT" sz="2400">
              <a:latin typeface="+mj-lt"/>
            </a:endParaRPr>
          </a:p>
        </p:txBody>
      </p:sp>
      <p:grpSp>
        <p:nvGrpSpPr>
          <p:cNvPr id="14377" name="Gruppo 7">
            <a:extLst>
              <a:ext uri="{FF2B5EF4-FFF2-40B4-BE49-F238E27FC236}">
                <a16:creationId xmlns:a16="http://schemas.microsoft.com/office/drawing/2014/main" id="{327DBFAE-11BB-4B79-8C2D-700F0EB7D8EF}"/>
              </a:ext>
            </a:extLst>
          </p:cNvPr>
          <p:cNvGrpSpPr>
            <a:grpSpLocks/>
          </p:cNvGrpSpPr>
          <p:nvPr/>
        </p:nvGrpSpPr>
        <p:grpSpPr bwMode="auto">
          <a:xfrm>
            <a:off x="3143250" y="981076"/>
            <a:ext cx="5360988" cy="1357313"/>
            <a:chOff x="2195736" y="1289013"/>
            <a:chExt cx="5361161" cy="1356939"/>
          </a:xfrm>
        </p:grpSpPr>
        <p:sp>
          <p:nvSpPr>
            <p:cNvPr id="14380" name="Text Box 2">
              <a:extLst>
                <a:ext uri="{FF2B5EF4-FFF2-40B4-BE49-F238E27FC236}">
                  <a16:creationId xmlns:a16="http://schemas.microsoft.com/office/drawing/2014/main" id="{510CBFF5-8D55-480B-B6BD-C9BF350CF07F}"/>
                </a:ext>
              </a:extLst>
            </p:cNvPr>
            <p:cNvSpPr txBox="1">
              <a:spLocks noChangeArrowheads="1"/>
            </p:cNvSpPr>
            <p:nvPr/>
          </p:nvSpPr>
          <p:spPr bwMode="auto">
            <a:xfrm>
              <a:off x="2195736" y="1289013"/>
              <a:ext cx="5361161" cy="1356939"/>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spcAft>
                  <a:spcPts val="800"/>
                </a:spcAft>
                <a:buNone/>
              </a:pPr>
              <a:endParaRPr lang="it-IT" altLang="it-IT" sz="2400">
                <a:latin typeface="+mj-lt"/>
              </a:endParaRPr>
            </a:p>
            <a:p>
              <a:pPr>
                <a:spcBef>
                  <a:spcPct val="0"/>
                </a:spcBef>
                <a:spcAft>
                  <a:spcPts val="800"/>
                </a:spcAft>
                <a:buNone/>
              </a:pPr>
              <a:r>
                <a:rPr lang="it-IT" altLang="it-IT" sz="2400">
                  <a:latin typeface="+mj-lt"/>
                </a:rPr>
                <a:t>N =   			</a:t>
              </a:r>
            </a:p>
          </p:txBody>
        </p:sp>
        <p:graphicFrame>
          <p:nvGraphicFramePr>
            <p:cNvPr id="14381" name="Oggetto 4">
              <a:extLst>
                <a:ext uri="{FF2B5EF4-FFF2-40B4-BE49-F238E27FC236}">
                  <a16:creationId xmlns:a16="http://schemas.microsoft.com/office/drawing/2014/main" id="{13FCA799-66D4-498C-81FA-7A10882E350B}"/>
                </a:ext>
              </a:extLst>
            </p:cNvPr>
            <p:cNvGraphicFramePr>
              <a:graphicFrameLocks noChangeAspect="1"/>
            </p:cNvGraphicFramePr>
            <p:nvPr/>
          </p:nvGraphicFramePr>
          <p:xfrm>
            <a:off x="2843808" y="1514073"/>
            <a:ext cx="1409700" cy="742950"/>
          </p:xfrm>
          <a:graphic>
            <a:graphicData uri="http://schemas.openxmlformats.org/presentationml/2006/ole">
              <mc:AlternateContent xmlns:mc="http://schemas.openxmlformats.org/markup-compatibility/2006">
                <mc:Choice xmlns:v="urn:schemas-microsoft-com:vml" Requires="v">
                  <p:oleObj name="Equazione" r:id="rId2" imgW="812447" imgH="418918" progId="Equation.3">
                    <p:embed/>
                  </p:oleObj>
                </mc:Choice>
                <mc:Fallback>
                  <p:oleObj name="Equazione" r:id="rId2" imgW="812447" imgH="418918" progId="Equation.3">
                    <p:embed/>
                    <p:pic>
                      <p:nvPicPr>
                        <p:cNvPr id="14381" name="Oggetto 4">
                          <a:extLst>
                            <a:ext uri="{FF2B5EF4-FFF2-40B4-BE49-F238E27FC236}">
                              <a16:creationId xmlns:a16="http://schemas.microsoft.com/office/drawing/2014/main" id="{13FCA799-66D4-498C-81FA-7A10882E3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514073"/>
                          <a:ext cx="1409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4378" name="CasellaDiTesto 8">
            <a:extLst>
              <a:ext uri="{FF2B5EF4-FFF2-40B4-BE49-F238E27FC236}">
                <a16:creationId xmlns:a16="http://schemas.microsoft.com/office/drawing/2014/main" id="{5E81BA75-1049-4F43-8984-5F71640A3AA6}"/>
              </a:ext>
            </a:extLst>
          </p:cNvPr>
          <p:cNvSpPr txBox="1">
            <a:spLocks noChangeArrowheads="1"/>
          </p:cNvSpPr>
          <p:nvPr/>
        </p:nvSpPr>
        <p:spPr bwMode="auto">
          <a:xfrm>
            <a:off x="2218531" y="2702878"/>
            <a:ext cx="7845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400" dirty="0">
                <a:latin typeface="+mj-lt"/>
              </a:rPr>
              <a:t>Esempio: ellissoide WGS84: a = 6378137; e</a:t>
            </a:r>
            <a:r>
              <a:rPr lang="it-IT" altLang="it-IT" sz="2400" baseline="30000" dirty="0">
                <a:latin typeface="+mj-lt"/>
              </a:rPr>
              <a:t>2</a:t>
            </a:r>
            <a:r>
              <a:rPr lang="it-IT" altLang="it-IT" sz="2400" dirty="0">
                <a:latin typeface="+mj-lt"/>
              </a:rPr>
              <a:t>=0.00669437999</a:t>
            </a:r>
          </a:p>
        </p:txBody>
      </p:sp>
      <p:pic>
        <p:nvPicPr>
          <p:cNvPr id="14379" name="Immagine 10">
            <a:extLst>
              <a:ext uri="{FF2B5EF4-FFF2-40B4-BE49-F238E27FC236}">
                <a16:creationId xmlns:a16="http://schemas.microsoft.com/office/drawing/2014/main" id="{98C22D91-7278-4642-B6A7-F9AB53AD1A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64201" y="1125539"/>
            <a:ext cx="2663825"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ttangolo 1">
            <a:extLst>
              <a:ext uri="{FF2B5EF4-FFF2-40B4-BE49-F238E27FC236}">
                <a16:creationId xmlns:a16="http://schemas.microsoft.com/office/drawing/2014/main" id="{514ABBF5-55A9-4ABE-86CC-0FE5F34B6D68}"/>
              </a:ext>
            </a:extLst>
          </p:cNvPr>
          <p:cNvSpPr>
            <a:spLocks noChangeArrowheads="1"/>
          </p:cNvSpPr>
          <p:nvPr/>
        </p:nvSpPr>
        <p:spPr bwMode="auto">
          <a:xfrm>
            <a:off x="1847851" y="333376"/>
            <a:ext cx="8348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b="1"/>
              <a:t>Raggi di curvatura principali dell’ellissoide e della sfera locale</a:t>
            </a:r>
          </a:p>
        </p:txBody>
      </p:sp>
      <p:graphicFrame>
        <p:nvGraphicFramePr>
          <p:cNvPr id="4" name="Tabella 3">
            <a:extLst>
              <a:ext uri="{FF2B5EF4-FFF2-40B4-BE49-F238E27FC236}">
                <a16:creationId xmlns:a16="http://schemas.microsoft.com/office/drawing/2014/main" id="{5263794E-CC19-4D1D-A495-E87838E9C226}"/>
              </a:ext>
            </a:extLst>
          </p:cNvPr>
          <p:cNvGraphicFramePr>
            <a:graphicFrameLocks noGrp="1"/>
          </p:cNvGraphicFramePr>
          <p:nvPr/>
        </p:nvGraphicFramePr>
        <p:xfrm>
          <a:off x="1928814" y="1125538"/>
          <a:ext cx="8550275" cy="2520950"/>
        </p:xfrm>
        <a:graphic>
          <a:graphicData uri="http://schemas.openxmlformats.org/drawingml/2006/table">
            <a:tbl>
              <a:tblPr>
                <a:tableStyleId>{5C22544A-7EE6-4342-B048-85BDC9FD1C3A}</a:tableStyleId>
              </a:tblPr>
              <a:tblGrid>
                <a:gridCol w="974063">
                  <a:extLst>
                    <a:ext uri="{9D8B030D-6E8A-4147-A177-3AD203B41FA5}">
                      <a16:colId xmlns:a16="http://schemas.microsoft.com/office/drawing/2014/main" val="20000"/>
                    </a:ext>
                  </a:extLst>
                </a:gridCol>
                <a:gridCol w="1168168">
                  <a:extLst>
                    <a:ext uri="{9D8B030D-6E8A-4147-A177-3AD203B41FA5}">
                      <a16:colId xmlns:a16="http://schemas.microsoft.com/office/drawing/2014/main" val="20001"/>
                    </a:ext>
                  </a:extLst>
                </a:gridCol>
                <a:gridCol w="1368009">
                  <a:extLst>
                    <a:ext uri="{9D8B030D-6E8A-4147-A177-3AD203B41FA5}">
                      <a16:colId xmlns:a16="http://schemas.microsoft.com/office/drawing/2014/main" val="20002"/>
                    </a:ext>
                  </a:extLst>
                </a:gridCol>
                <a:gridCol w="1584011">
                  <a:extLst>
                    <a:ext uri="{9D8B030D-6E8A-4147-A177-3AD203B41FA5}">
                      <a16:colId xmlns:a16="http://schemas.microsoft.com/office/drawing/2014/main" val="20003"/>
                    </a:ext>
                  </a:extLst>
                </a:gridCol>
                <a:gridCol w="1584011">
                  <a:extLst>
                    <a:ext uri="{9D8B030D-6E8A-4147-A177-3AD203B41FA5}">
                      <a16:colId xmlns:a16="http://schemas.microsoft.com/office/drawing/2014/main" val="20004"/>
                    </a:ext>
                  </a:extLst>
                </a:gridCol>
                <a:gridCol w="1872013">
                  <a:extLst>
                    <a:ext uri="{9D8B030D-6E8A-4147-A177-3AD203B41FA5}">
                      <a16:colId xmlns:a16="http://schemas.microsoft.com/office/drawing/2014/main" val="20005"/>
                    </a:ext>
                  </a:extLst>
                </a:gridCol>
              </a:tblGrid>
              <a:tr h="573773">
                <a:tc>
                  <a:txBody>
                    <a:bodyPr/>
                    <a:lstStyle/>
                    <a:p>
                      <a:pPr algn="l" fontAlgn="b"/>
                      <a:endParaRPr lang="it-IT" sz="1400" b="0" i="0" u="none" strike="noStrike">
                        <a:effectLst/>
                        <a:latin typeface="Arial"/>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600" b="0" i="0" u="none" strike="noStrike">
                          <a:effectLst/>
                          <a:latin typeface="Arial"/>
                        </a:rPr>
                        <a:t>Long</a:t>
                      </a:r>
                      <a:r>
                        <a:rPr lang="it-IT" sz="1600" b="0" i="0" u="none" strike="noStrike" baseline="0">
                          <a:effectLst/>
                          <a:latin typeface="Arial"/>
                        </a:rPr>
                        <a:t> (gps)</a:t>
                      </a:r>
                      <a:endParaRPr lang="it-IT" sz="1600" b="0" i="0" u="none" strike="noStrike">
                        <a:effectLst/>
                        <a:latin typeface="Arial"/>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1600" b="0" i="0" u="none" strike="noStrike">
                          <a:effectLst/>
                          <a:latin typeface="Arial"/>
                        </a:rPr>
                        <a:t>Lat (gps)</a:t>
                      </a: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2000" b="0" i="0" u="none" strike="noStrike">
                          <a:effectLst/>
                          <a:latin typeface="Symbol" pitchFamily="18" charset="2"/>
                        </a:rPr>
                        <a:t>r </a:t>
                      </a:r>
                      <a:r>
                        <a:rPr lang="it-IT" sz="2000" b="0" i="0" u="none" strike="noStrike">
                          <a:effectLst/>
                          <a:latin typeface="+mj-lt"/>
                        </a:rPr>
                        <a:t>(m)</a:t>
                      </a: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2000" b="0" i="0" u="none" strike="noStrike">
                          <a:effectLst/>
                          <a:latin typeface="Arial"/>
                        </a:rPr>
                        <a:t>N </a:t>
                      </a:r>
                      <a:r>
                        <a:rPr lang="it-IT" sz="2000" b="0" i="0" u="none" strike="noStrike" kern="1200">
                          <a:solidFill>
                            <a:schemeClr val="dk1"/>
                          </a:solidFill>
                          <a:effectLst/>
                          <a:latin typeface="+mn-lt"/>
                          <a:ea typeface="+mn-ea"/>
                          <a:cs typeface="+mn-cs"/>
                        </a:rPr>
                        <a:t>(m)</a:t>
                      </a:r>
                      <a:endParaRPr lang="it-IT" sz="2000" b="0" i="0" u="none" strike="noStrike">
                        <a:effectLst/>
                        <a:latin typeface="Arial"/>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it-IT" sz="2000" b="0" i="0" u="none" strike="noStrike">
                          <a:effectLst/>
                          <a:latin typeface="Arial"/>
                        </a:rPr>
                        <a:t> </a:t>
                      </a:r>
                      <a:r>
                        <a:rPr lang="it-IT" sz="1600" b="0" i="0" u="none" strike="noStrike">
                          <a:effectLst/>
                          <a:latin typeface="Arial"/>
                        </a:rPr>
                        <a:t>R=radq(</a:t>
                      </a:r>
                      <a:r>
                        <a:rPr lang="it-IT" sz="2000" b="0" i="0" u="none" strike="noStrike">
                          <a:effectLst/>
                          <a:latin typeface="Symbol" pitchFamily="18" charset="2"/>
                        </a:rPr>
                        <a:t>r</a:t>
                      </a:r>
                      <a:r>
                        <a:rPr lang="it-IT" sz="1600" b="0" i="0" u="none" strike="noStrike" baseline="0">
                          <a:effectLst/>
                          <a:latin typeface="Arial"/>
                        </a:rPr>
                        <a:t>N)</a:t>
                      </a:r>
                      <a:r>
                        <a:rPr lang="it-IT" sz="2000" b="0" i="0" u="none" strike="noStrike" baseline="0">
                          <a:effectLst/>
                          <a:latin typeface="Arial"/>
                        </a:rPr>
                        <a:t> </a:t>
                      </a:r>
                      <a:r>
                        <a:rPr lang="it-IT" sz="2000" b="0" i="0" u="none" strike="noStrike" kern="1200">
                          <a:solidFill>
                            <a:schemeClr val="dk1"/>
                          </a:solidFill>
                          <a:effectLst/>
                          <a:latin typeface="+mn-lt"/>
                          <a:ea typeface="+mn-ea"/>
                          <a:cs typeface="+mn-cs"/>
                        </a:rPr>
                        <a:t>(m)</a:t>
                      </a:r>
                      <a:endParaRPr lang="it-IT" sz="2000" b="0" i="0" u="none" strike="noStrike">
                        <a:effectLst/>
                        <a:latin typeface="Arial"/>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49059">
                <a:tc>
                  <a:txBody>
                    <a:bodyPr/>
                    <a:lstStyle/>
                    <a:p>
                      <a:pPr algn="l" fontAlgn="b"/>
                      <a:r>
                        <a:rPr lang="it-IT" sz="2000" u="none" strike="noStrike">
                          <a:effectLst/>
                        </a:rPr>
                        <a:t>Bolzano</a:t>
                      </a:r>
                      <a:endParaRPr lang="it-IT" sz="2000" b="0" i="0" u="none" strike="noStrike">
                        <a:effectLst/>
                        <a:latin typeface="Arial"/>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11</a:t>
                      </a:r>
                      <a:r>
                        <a:rPr lang="it-IT" sz="1800" b="0" i="0" u="none" strike="noStrike">
                          <a:effectLst/>
                          <a:latin typeface="ZapfHumnst BT"/>
                        </a:rPr>
                        <a:t>°</a:t>
                      </a:r>
                      <a:r>
                        <a:rPr lang="it-IT" sz="1800" b="0" i="0" u="none" strike="noStrike" baseline="0">
                          <a:effectLst/>
                          <a:latin typeface="ZapfHumnst BT"/>
                        </a:rPr>
                        <a:t> </a:t>
                      </a:r>
                      <a:r>
                        <a:rPr lang="it-IT" sz="1800" u="none" strike="noStrike">
                          <a:effectLst/>
                          <a:latin typeface="ZapfHumnst BT"/>
                        </a:rPr>
                        <a:t>21' 31"</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46° 29' 46.8"</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6369056.843</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6389398.465</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6379219.546</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49059">
                <a:tc>
                  <a:txBody>
                    <a:bodyPr/>
                    <a:lstStyle/>
                    <a:p>
                      <a:pPr algn="l" fontAlgn="b"/>
                      <a:r>
                        <a:rPr lang="it-IT" sz="2000" u="none" strike="noStrike">
                          <a:effectLst/>
                        </a:rPr>
                        <a:t>Parma</a:t>
                      </a:r>
                      <a:endParaRPr lang="it-IT" sz="2000" b="0" i="0" u="none" strike="noStrike">
                        <a:effectLst/>
                        <a:latin typeface="Arial"/>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10° 19' 49"</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44° 48' 29"</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6367166.906</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6388766.411</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6377957.515</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49059">
                <a:tc>
                  <a:txBody>
                    <a:bodyPr/>
                    <a:lstStyle/>
                    <a:p>
                      <a:pPr algn="l" fontAlgn="b"/>
                      <a:r>
                        <a:rPr lang="it-IT" sz="2000" u="none" strike="noStrike">
                          <a:effectLst/>
                        </a:rPr>
                        <a:t>Palermo</a:t>
                      </a:r>
                      <a:endParaRPr lang="it-IT" sz="2000" b="0" i="0" u="none" strike="noStrike">
                        <a:effectLst/>
                        <a:latin typeface="Arial"/>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13° 21' 42"</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38° 6' 52"</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6359753.799</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6386286.030</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it-IT" sz="1800" u="none" strike="noStrike">
                          <a:effectLst/>
                          <a:latin typeface="ZapfHumnst BT"/>
                        </a:rPr>
                        <a:t>6373006.107</a:t>
                      </a:r>
                      <a:endParaRPr lang="it-IT" sz="1800" b="0" i="0" u="none" strike="noStrike">
                        <a:effectLst/>
                        <a:latin typeface="ZapfHumnst BT"/>
                      </a:endParaRPr>
                    </a:p>
                  </a:txBody>
                  <a:tcPr marL="5599" marR="5599" marT="559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5400" name="Rectangle 6">
            <a:extLst>
              <a:ext uri="{FF2B5EF4-FFF2-40B4-BE49-F238E27FC236}">
                <a16:creationId xmlns:a16="http://schemas.microsoft.com/office/drawing/2014/main" id="{7FA7EDBE-078D-4B63-8FFF-A84E22AA2386}"/>
              </a:ext>
            </a:extLst>
          </p:cNvPr>
          <p:cNvSpPr>
            <a:spLocks noChangeArrowheads="1"/>
          </p:cNvSpPr>
          <p:nvPr/>
        </p:nvSpPr>
        <p:spPr bwMode="auto">
          <a:xfrm>
            <a:off x="1631951" y="7555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t-IT" altLang="it-IT" sz="2400"/>
          </a:p>
        </p:txBody>
      </p:sp>
      <p:pic>
        <p:nvPicPr>
          <p:cNvPr id="15401" name="Immagine 1">
            <a:extLst>
              <a:ext uri="{FF2B5EF4-FFF2-40B4-BE49-F238E27FC236}">
                <a16:creationId xmlns:a16="http://schemas.microsoft.com/office/drawing/2014/main" id="{2EF40B75-DC2C-48A8-88DF-1F52207490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3995739"/>
            <a:ext cx="851693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extLst>
              <a:ext uri="{FF2B5EF4-FFF2-40B4-BE49-F238E27FC236}">
                <a16:creationId xmlns:a16="http://schemas.microsoft.com/office/drawing/2014/main" id="{4EB1866C-7971-4857-AFFF-4C04CCCE3C09}"/>
              </a:ext>
            </a:extLst>
          </p:cNvPr>
          <p:cNvSpPr txBox="1">
            <a:spLocks noChangeArrowheads="1"/>
          </p:cNvSpPr>
          <p:nvPr/>
        </p:nvSpPr>
        <p:spPr bwMode="auto">
          <a:xfrm>
            <a:off x="2498725" y="117475"/>
            <a:ext cx="3570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Livellazione trigonometrica</a:t>
            </a:r>
          </a:p>
        </p:txBody>
      </p:sp>
      <p:sp>
        <p:nvSpPr>
          <p:cNvPr id="5123" name="CasellaDiTesto 2">
            <a:extLst>
              <a:ext uri="{FF2B5EF4-FFF2-40B4-BE49-F238E27FC236}">
                <a16:creationId xmlns:a16="http://schemas.microsoft.com/office/drawing/2014/main" id="{E2C1AFBC-2E16-4B36-9C9B-6D1F7C4D65B1}"/>
              </a:ext>
            </a:extLst>
          </p:cNvPr>
          <p:cNvSpPr txBox="1">
            <a:spLocks noChangeArrowheads="1"/>
          </p:cNvSpPr>
          <p:nvPr/>
        </p:nvSpPr>
        <p:spPr bwMode="auto">
          <a:xfrm>
            <a:off x="278675" y="549275"/>
            <a:ext cx="11739154"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it-IT" altLang="it-IT" sz="1800" dirty="0">
                <a:latin typeface="+mj-lt"/>
              </a:rPr>
              <a:t>La livellazione trigonometrica è un metodo di misura di un dislivello ellissoidico a partire da misure di angolo zenitale, nota la distanza sferica tra i punti fra i quali si misura il dislivello. In pratica, in relazione alla precisione richiesta e all'andamento dell'ondulazione del geoide N nella zona, la si usa anche per calcolare quote ortometriche, trascurando cioè la variazione di ondulazione del geoide. A tale fine semplicemente si somma il dislivello misurato alla quota ortometrica del punto di stazione anziché a quella ellissoidica.</a:t>
            </a:r>
          </a:p>
          <a:p>
            <a:pPr eaLnBrk="1" hangingPunct="1">
              <a:spcBef>
                <a:spcPct val="0"/>
              </a:spcBef>
            </a:pPr>
            <a:r>
              <a:rPr lang="it-IT" altLang="it-IT" sz="1800" dirty="0">
                <a:latin typeface="+mj-lt"/>
              </a:rPr>
              <a:t>Viene usata per misurare dislivelli tra punti non facilmente accessibili (ad esempio nel tracciamento di funivie, </a:t>
            </a:r>
            <a:r>
              <a:rPr lang="it-IT" altLang="it-IT" sz="1800" dirty="0" err="1">
                <a:latin typeface="+mj-lt"/>
              </a:rPr>
              <a:t>oledotti</a:t>
            </a:r>
            <a:r>
              <a:rPr lang="it-IT" altLang="it-IT" sz="1800" dirty="0">
                <a:latin typeface="+mj-lt"/>
              </a:rPr>
              <a:t>, elettrodotti), </a:t>
            </a:r>
            <a:r>
              <a:rPr lang="it-IT" altLang="it-IT" sz="1800" dirty="0" err="1">
                <a:latin typeface="+mj-lt"/>
              </a:rPr>
              <a:t>perchè</a:t>
            </a:r>
            <a:r>
              <a:rPr lang="it-IT" altLang="it-IT" sz="1800" dirty="0">
                <a:latin typeface="+mj-lt"/>
              </a:rPr>
              <a:t> richiede di stazionare solo su uno dei punti; è anche usata per misurare dislivelli elevati tra punti a distanze relativamente brevi (ad esempio nel controllo di manufatti, in particolare i viadotti).</a:t>
            </a:r>
          </a:p>
          <a:p>
            <a:pPr eaLnBrk="1" hangingPunct="1">
              <a:spcBef>
                <a:spcPct val="0"/>
              </a:spcBef>
            </a:pPr>
            <a:r>
              <a:rPr lang="it-IT" altLang="it-IT" sz="1800" dirty="0">
                <a:latin typeface="+mj-lt"/>
              </a:rPr>
              <a:t>E' spesso impiegata nelle poligonali plano-altimetriche con </a:t>
            </a:r>
            <a:r>
              <a:rPr lang="it-IT" altLang="it-IT" sz="1800" dirty="0" err="1">
                <a:latin typeface="+mj-lt"/>
              </a:rPr>
              <a:t>total</a:t>
            </a:r>
            <a:r>
              <a:rPr lang="it-IT" altLang="it-IT" sz="1800" dirty="0">
                <a:latin typeface="+mj-lt"/>
              </a:rPr>
              <a:t> station; in tal caso si effettuano di norma anche le collimazioni reciproche tra due stazioni successive e si compensano i dati controllando gli errori di chiusura degli anelli formati dalla poligonale (il principio è analogo a quello delle livellazioni geometriche).</a:t>
            </a:r>
          </a:p>
          <a:p>
            <a:pPr eaLnBrk="1" hangingPunct="1">
              <a:spcBef>
                <a:spcPct val="0"/>
              </a:spcBef>
            </a:pPr>
            <a:r>
              <a:rPr lang="it-IT" altLang="it-IT" sz="1800" dirty="0">
                <a:latin typeface="+mj-lt"/>
              </a:rPr>
              <a:t>E' il metodo impiegato per determinare le quote nei rilievi di dettaglio (ad esempio nei piani quotati). Per collimazioni su distanze brevi (fino a qualche centinaio di m) come quelle tipiche di tali rilievi si adotta spesso una formula semplificata che trascura la sfericità della terra; nelle poligonali plano-altimetriche tale pratica è ammissibile solo se la quota della stazione è calcolata correttamente (ovvero con la formula completa)  </a:t>
            </a:r>
          </a:p>
          <a:p>
            <a:pPr eaLnBrk="1" hangingPunct="1">
              <a:spcBef>
                <a:spcPct val="0"/>
              </a:spcBef>
            </a:pPr>
            <a:r>
              <a:rPr lang="it-IT" altLang="it-IT" sz="1800" dirty="0">
                <a:latin typeface="+mj-lt"/>
              </a:rPr>
              <a:t>Rispetto alla livellazione geometrica (altro metodo di misura dei dislivelli) ha precisioni massime inferiori ma costi e produttività più elevate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a:extLst>
              <a:ext uri="{FF2B5EF4-FFF2-40B4-BE49-F238E27FC236}">
                <a16:creationId xmlns:a16="http://schemas.microsoft.com/office/drawing/2014/main" id="{7F4FFFA9-9CAE-46B7-B6F7-FB3CD9C5AB3C}"/>
              </a:ext>
            </a:extLst>
          </p:cNvPr>
          <p:cNvSpPr txBox="1">
            <a:spLocks noChangeArrowheads="1"/>
          </p:cNvSpPr>
          <p:nvPr/>
        </p:nvSpPr>
        <p:spPr bwMode="auto">
          <a:xfrm>
            <a:off x="2525712" y="91350"/>
            <a:ext cx="3570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Livellazione trigonometrica</a:t>
            </a:r>
          </a:p>
        </p:txBody>
      </p:sp>
      <p:sp>
        <p:nvSpPr>
          <p:cNvPr id="6147" name="Text Box 4">
            <a:extLst>
              <a:ext uri="{FF2B5EF4-FFF2-40B4-BE49-F238E27FC236}">
                <a16:creationId xmlns:a16="http://schemas.microsoft.com/office/drawing/2014/main" id="{4AF60671-D5ED-4EF9-800E-11FD541A1838}"/>
              </a:ext>
            </a:extLst>
          </p:cNvPr>
          <p:cNvSpPr txBox="1">
            <a:spLocks noChangeArrowheads="1"/>
          </p:cNvSpPr>
          <p:nvPr/>
        </p:nvSpPr>
        <p:spPr bwMode="auto">
          <a:xfrm>
            <a:off x="6116637" y="2416153"/>
            <a:ext cx="21228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b="1" dirty="0">
                <a:latin typeface="+mj-lt"/>
              </a:rPr>
              <a:t>Teorema di Nepero</a:t>
            </a:r>
          </a:p>
        </p:txBody>
      </p:sp>
      <p:grpSp>
        <p:nvGrpSpPr>
          <p:cNvPr id="6148" name="Gruppo 2">
            <a:extLst>
              <a:ext uri="{FF2B5EF4-FFF2-40B4-BE49-F238E27FC236}">
                <a16:creationId xmlns:a16="http://schemas.microsoft.com/office/drawing/2014/main" id="{DA4F2E9E-DCED-4806-8410-C9C2D363004F}"/>
              </a:ext>
            </a:extLst>
          </p:cNvPr>
          <p:cNvGrpSpPr>
            <a:grpSpLocks/>
          </p:cNvGrpSpPr>
          <p:nvPr/>
        </p:nvGrpSpPr>
        <p:grpSpPr bwMode="auto">
          <a:xfrm>
            <a:off x="1658937" y="659677"/>
            <a:ext cx="3957296" cy="5514702"/>
            <a:chOff x="412750" y="685800"/>
            <a:chExt cx="4235450" cy="5902325"/>
          </a:xfrm>
        </p:grpSpPr>
        <p:pic>
          <p:nvPicPr>
            <p:cNvPr id="6165" name="Picture 2">
              <a:extLst>
                <a:ext uri="{FF2B5EF4-FFF2-40B4-BE49-F238E27FC236}">
                  <a16:creationId xmlns:a16="http://schemas.microsoft.com/office/drawing/2014/main" id="{64D0281A-5D29-4778-B6CE-E466CC5F92C3}"/>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412750" y="762000"/>
              <a:ext cx="4235450" cy="582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6" name="Text Box 19">
              <a:extLst>
                <a:ext uri="{FF2B5EF4-FFF2-40B4-BE49-F238E27FC236}">
                  <a16:creationId xmlns:a16="http://schemas.microsoft.com/office/drawing/2014/main" id="{0ACC62FA-DEC6-4FDF-8DA7-380CB7FDB881}"/>
                </a:ext>
              </a:extLst>
            </p:cNvPr>
            <p:cNvSpPr txBox="1">
              <a:spLocks noChangeArrowheads="1"/>
            </p:cNvSpPr>
            <p:nvPr/>
          </p:nvSpPr>
          <p:spPr bwMode="auto">
            <a:xfrm>
              <a:off x="1143000" y="1371601"/>
              <a:ext cx="838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it-IT" altLang="it-IT" sz="2400" i="1"/>
                <a:t>z</a:t>
              </a:r>
              <a:r>
                <a:rPr lang="it-IT" altLang="it-IT" sz="2400" i="1" baseline="-25000"/>
                <a:t>AB</a:t>
              </a:r>
            </a:p>
          </p:txBody>
        </p:sp>
        <p:sp>
          <p:nvSpPr>
            <p:cNvPr id="6167" name="Text Box 20">
              <a:extLst>
                <a:ext uri="{FF2B5EF4-FFF2-40B4-BE49-F238E27FC236}">
                  <a16:creationId xmlns:a16="http://schemas.microsoft.com/office/drawing/2014/main" id="{DC2B8ADB-7F45-471A-A300-C6B9B1940017}"/>
                </a:ext>
              </a:extLst>
            </p:cNvPr>
            <p:cNvSpPr txBox="1">
              <a:spLocks noChangeArrowheads="1"/>
            </p:cNvSpPr>
            <p:nvPr/>
          </p:nvSpPr>
          <p:spPr bwMode="auto">
            <a:xfrm>
              <a:off x="3124200" y="685800"/>
              <a:ext cx="60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it-IT" altLang="it-IT" sz="2400" i="1"/>
                <a:t>z</a:t>
              </a:r>
              <a:r>
                <a:rPr lang="it-IT" altLang="it-IT" sz="2400" i="1" baseline="-25000"/>
                <a:t>BA</a:t>
              </a:r>
            </a:p>
          </p:txBody>
        </p:sp>
        <p:sp>
          <p:nvSpPr>
            <p:cNvPr id="6168" name="Text Box 22">
              <a:extLst>
                <a:ext uri="{FF2B5EF4-FFF2-40B4-BE49-F238E27FC236}">
                  <a16:creationId xmlns:a16="http://schemas.microsoft.com/office/drawing/2014/main" id="{5CFD3647-1256-4CD9-896C-DF59143ECBA6}"/>
                </a:ext>
              </a:extLst>
            </p:cNvPr>
            <p:cNvSpPr txBox="1">
              <a:spLocks noChangeArrowheads="1"/>
            </p:cNvSpPr>
            <p:nvPr/>
          </p:nvSpPr>
          <p:spPr bwMode="auto">
            <a:xfrm>
              <a:off x="494305" y="2687320"/>
              <a:ext cx="60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it-IT" altLang="it-IT" sz="2400" dirty="0" err="1"/>
                <a:t>h</a:t>
              </a:r>
              <a:r>
                <a:rPr lang="it-IT" altLang="it-IT" sz="2400" baseline="-25000" dirty="0" err="1"/>
                <a:t>A</a:t>
              </a:r>
              <a:endParaRPr lang="it-IT" altLang="it-IT" sz="2400" baseline="-25000" dirty="0"/>
            </a:p>
          </p:txBody>
        </p:sp>
        <p:sp>
          <p:nvSpPr>
            <p:cNvPr id="6169" name="Text Box 23">
              <a:extLst>
                <a:ext uri="{FF2B5EF4-FFF2-40B4-BE49-F238E27FC236}">
                  <a16:creationId xmlns:a16="http://schemas.microsoft.com/office/drawing/2014/main" id="{FEA9EC49-EFB8-46B4-BA91-530D92431981}"/>
                </a:ext>
              </a:extLst>
            </p:cNvPr>
            <p:cNvSpPr txBox="1">
              <a:spLocks noChangeArrowheads="1"/>
            </p:cNvSpPr>
            <p:nvPr/>
          </p:nvSpPr>
          <p:spPr bwMode="auto">
            <a:xfrm>
              <a:off x="3581400" y="23622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it-IT" altLang="it-IT" sz="2400"/>
                <a:t>h</a:t>
              </a:r>
              <a:r>
                <a:rPr lang="it-IT" altLang="it-IT" sz="2400" baseline="-25000"/>
                <a:t>B</a:t>
              </a:r>
            </a:p>
          </p:txBody>
        </p:sp>
      </p:grpSp>
      <p:sp>
        <p:nvSpPr>
          <p:cNvPr id="6149" name="Text Box 24">
            <a:extLst>
              <a:ext uri="{FF2B5EF4-FFF2-40B4-BE49-F238E27FC236}">
                <a16:creationId xmlns:a16="http://schemas.microsoft.com/office/drawing/2014/main" id="{032B9991-F4FA-4FEE-9FA0-D9A032CE24DD}"/>
              </a:ext>
            </a:extLst>
          </p:cNvPr>
          <p:cNvSpPr txBox="1">
            <a:spLocks noChangeArrowheads="1"/>
          </p:cNvSpPr>
          <p:nvPr/>
        </p:nvSpPr>
        <p:spPr bwMode="auto">
          <a:xfrm>
            <a:off x="6116637" y="450126"/>
            <a:ext cx="570960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NB: nel disegno di sinistra </a:t>
            </a:r>
            <a:r>
              <a:rPr lang="it-IT" altLang="it-IT" sz="2000" dirty="0" err="1">
                <a:latin typeface="+mj-lt"/>
              </a:rPr>
              <a:t>h</a:t>
            </a:r>
            <a:r>
              <a:rPr lang="it-IT" altLang="it-IT" sz="2000" baseline="-25000" dirty="0" err="1">
                <a:latin typeface="+mj-lt"/>
              </a:rPr>
              <a:t>A</a:t>
            </a:r>
            <a:r>
              <a:rPr lang="it-IT" altLang="it-IT" sz="2000" dirty="0">
                <a:latin typeface="+mj-lt"/>
              </a:rPr>
              <a:t> ed </a:t>
            </a:r>
            <a:r>
              <a:rPr lang="it-IT" altLang="it-IT" sz="2000" dirty="0" err="1">
                <a:latin typeface="+mj-lt"/>
              </a:rPr>
              <a:t>h</a:t>
            </a:r>
            <a:r>
              <a:rPr lang="it-IT" altLang="it-IT" sz="2000" baseline="-25000" dirty="0" err="1">
                <a:latin typeface="+mj-lt"/>
              </a:rPr>
              <a:t>B</a:t>
            </a:r>
            <a:r>
              <a:rPr lang="it-IT" altLang="it-IT" sz="2000" dirty="0">
                <a:latin typeface="+mj-lt"/>
              </a:rPr>
              <a:t> sono le quote ellissoidiche riferite rispettivamente a centro strumento e centro mira, non al punto sul terreno.</a:t>
            </a:r>
          </a:p>
          <a:p>
            <a:pPr eaLnBrk="1" hangingPunct="1">
              <a:spcBef>
                <a:spcPct val="0"/>
              </a:spcBef>
              <a:buFontTx/>
              <a:buNone/>
            </a:pPr>
            <a:r>
              <a:rPr lang="it-IT" altLang="it-IT" sz="2000" dirty="0">
                <a:latin typeface="+mj-lt"/>
              </a:rPr>
              <a:t>Pertanto, per avere il dislivello corretto tra i punti sul terreno in A e B occorre misurare anche le altezze strumentali nei due estremi.</a:t>
            </a:r>
          </a:p>
        </p:txBody>
      </p:sp>
      <p:sp>
        <p:nvSpPr>
          <p:cNvPr id="6150" name="Text Box 24">
            <a:extLst>
              <a:ext uri="{FF2B5EF4-FFF2-40B4-BE49-F238E27FC236}">
                <a16:creationId xmlns:a16="http://schemas.microsoft.com/office/drawing/2014/main" id="{536C5CDB-E6B9-42C8-944A-A04B3AD9DBD6}"/>
              </a:ext>
            </a:extLst>
          </p:cNvPr>
          <p:cNvSpPr txBox="1">
            <a:spLocks noChangeArrowheads="1"/>
          </p:cNvSpPr>
          <p:nvPr/>
        </p:nvSpPr>
        <p:spPr bwMode="auto">
          <a:xfrm>
            <a:off x="6116637" y="5151443"/>
            <a:ext cx="54570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Dalla relazione sopra si ricava quindi la differenza tra i due lati, ovvero il dislivello a-b </a:t>
            </a:r>
          </a:p>
        </p:txBody>
      </p:sp>
      <p:graphicFrame>
        <p:nvGraphicFramePr>
          <p:cNvPr id="6151" name="Oggetto 1">
            <a:extLst>
              <a:ext uri="{FF2B5EF4-FFF2-40B4-BE49-F238E27FC236}">
                <a16:creationId xmlns:a16="http://schemas.microsoft.com/office/drawing/2014/main" id="{CC6A53EA-1A8C-4AA2-AD62-8E88FF0FF82F}"/>
              </a:ext>
            </a:extLst>
          </p:cNvPr>
          <p:cNvGraphicFramePr>
            <a:graphicFrameLocks noChangeAspect="1"/>
          </p:cNvGraphicFramePr>
          <p:nvPr>
            <p:extLst>
              <p:ext uri="{D42A27DB-BD31-4B8C-83A1-F6EECF244321}">
                <p14:modId xmlns:p14="http://schemas.microsoft.com/office/powerpoint/2010/main" val="3542838312"/>
              </p:ext>
            </p:extLst>
          </p:nvPr>
        </p:nvGraphicFramePr>
        <p:xfrm>
          <a:off x="7458076" y="4041738"/>
          <a:ext cx="3052762" cy="917575"/>
        </p:xfrm>
        <a:graphic>
          <a:graphicData uri="http://schemas.openxmlformats.org/presentationml/2006/ole">
            <mc:AlternateContent xmlns:mc="http://schemas.openxmlformats.org/markup-compatibility/2006">
              <mc:Choice xmlns:v="urn:schemas-microsoft-com:vml" Requires="v">
                <p:oleObj name="Equazione" r:id="rId3" imgW="1524000" imgH="457200" progId="Equation.3">
                  <p:embed/>
                </p:oleObj>
              </mc:Choice>
              <mc:Fallback>
                <p:oleObj name="Equazione" r:id="rId3" imgW="1524000" imgH="457200" progId="Equation.3">
                  <p:embed/>
                  <p:pic>
                    <p:nvPicPr>
                      <p:cNvPr id="6151" name="Oggetto 1">
                        <a:extLst>
                          <a:ext uri="{FF2B5EF4-FFF2-40B4-BE49-F238E27FC236}">
                            <a16:creationId xmlns:a16="http://schemas.microsoft.com/office/drawing/2014/main" id="{CC6A53EA-1A8C-4AA2-AD62-8E88FF0FF8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076" y="4041738"/>
                        <a:ext cx="3052762" cy="917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2" name="Oggetto 3">
            <a:extLst>
              <a:ext uri="{FF2B5EF4-FFF2-40B4-BE49-F238E27FC236}">
                <a16:creationId xmlns:a16="http://schemas.microsoft.com/office/drawing/2014/main" id="{F5C17969-6A5A-4F27-B6A3-5D876C389C0A}"/>
              </a:ext>
            </a:extLst>
          </p:cNvPr>
          <p:cNvGraphicFramePr>
            <a:graphicFrameLocks noChangeAspect="1"/>
          </p:cNvGraphicFramePr>
          <p:nvPr>
            <p:extLst>
              <p:ext uri="{D42A27DB-BD31-4B8C-83A1-F6EECF244321}">
                <p14:modId xmlns:p14="http://schemas.microsoft.com/office/powerpoint/2010/main" val="3409522022"/>
              </p:ext>
            </p:extLst>
          </p:nvPr>
        </p:nvGraphicFramePr>
        <p:xfrm>
          <a:off x="7694614" y="3095588"/>
          <a:ext cx="2644775" cy="917575"/>
        </p:xfrm>
        <a:graphic>
          <a:graphicData uri="http://schemas.openxmlformats.org/presentationml/2006/ole">
            <mc:AlternateContent xmlns:mc="http://schemas.openxmlformats.org/markup-compatibility/2006">
              <mc:Choice xmlns:v="urn:schemas-microsoft-com:vml" Requires="v">
                <p:oleObj name="Equazione" r:id="rId5" imgW="1320800" imgH="457200" progId="Equation.3">
                  <p:embed/>
                </p:oleObj>
              </mc:Choice>
              <mc:Fallback>
                <p:oleObj name="Equazione" r:id="rId5" imgW="1320800" imgH="457200" progId="Equation.3">
                  <p:embed/>
                  <p:pic>
                    <p:nvPicPr>
                      <p:cNvPr id="6152" name="Oggetto 3">
                        <a:extLst>
                          <a:ext uri="{FF2B5EF4-FFF2-40B4-BE49-F238E27FC236}">
                            <a16:creationId xmlns:a16="http://schemas.microsoft.com/office/drawing/2014/main" id="{F5C17969-6A5A-4F27-B6A3-5D876C389C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4614" y="3095588"/>
                        <a:ext cx="2644775" cy="917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153" name="Gruppo 1">
            <a:extLst>
              <a:ext uri="{FF2B5EF4-FFF2-40B4-BE49-F238E27FC236}">
                <a16:creationId xmlns:a16="http://schemas.microsoft.com/office/drawing/2014/main" id="{7D934030-7153-4A33-BCE0-F6A04FF2EA1E}"/>
              </a:ext>
            </a:extLst>
          </p:cNvPr>
          <p:cNvGrpSpPr>
            <a:grpSpLocks/>
          </p:cNvGrpSpPr>
          <p:nvPr/>
        </p:nvGrpSpPr>
        <p:grpSpPr bwMode="auto">
          <a:xfrm>
            <a:off x="6011863" y="2817774"/>
            <a:ext cx="1397000" cy="2070100"/>
            <a:chOff x="4564971" y="3374408"/>
            <a:chExt cx="1397679" cy="2070816"/>
          </a:xfrm>
        </p:grpSpPr>
        <p:grpSp>
          <p:nvGrpSpPr>
            <p:cNvPr id="6155" name="Gruppo 1">
              <a:extLst>
                <a:ext uri="{FF2B5EF4-FFF2-40B4-BE49-F238E27FC236}">
                  <a16:creationId xmlns:a16="http://schemas.microsoft.com/office/drawing/2014/main" id="{0CFC914A-3B84-49AD-9E06-AFADECFAFC06}"/>
                </a:ext>
              </a:extLst>
            </p:cNvPr>
            <p:cNvGrpSpPr>
              <a:grpSpLocks/>
            </p:cNvGrpSpPr>
            <p:nvPr/>
          </p:nvGrpSpPr>
          <p:grpSpPr bwMode="auto">
            <a:xfrm>
              <a:off x="4564971" y="3638550"/>
              <a:ext cx="1397679" cy="1524000"/>
              <a:chOff x="4926921" y="1295400"/>
              <a:chExt cx="1397679" cy="1524000"/>
            </a:xfrm>
          </p:grpSpPr>
          <p:sp>
            <p:nvSpPr>
              <p:cNvPr id="6158" name="Line 5">
                <a:extLst>
                  <a:ext uri="{FF2B5EF4-FFF2-40B4-BE49-F238E27FC236}">
                    <a16:creationId xmlns:a16="http://schemas.microsoft.com/office/drawing/2014/main" id="{DDA3EDF4-60BC-405D-AD23-DAC1AB6F0A25}"/>
                  </a:ext>
                </a:extLst>
              </p:cNvPr>
              <p:cNvSpPr>
                <a:spLocks noChangeShapeType="1"/>
              </p:cNvSpPr>
              <p:nvPr/>
            </p:nvSpPr>
            <p:spPr bwMode="auto">
              <a:xfrm flipV="1">
                <a:off x="5257800" y="1295400"/>
                <a:ext cx="1066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59" name="Line 6">
                <a:extLst>
                  <a:ext uri="{FF2B5EF4-FFF2-40B4-BE49-F238E27FC236}">
                    <a16:creationId xmlns:a16="http://schemas.microsoft.com/office/drawing/2014/main" id="{DEE4FB63-0686-4723-B1DD-73D4A99D784B}"/>
                  </a:ext>
                </a:extLst>
              </p:cNvPr>
              <p:cNvSpPr>
                <a:spLocks noChangeShapeType="1"/>
              </p:cNvSpPr>
              <p:nvPr/>
            </p:nvSpPr>
            <p:spPr bwMode="auto">
              <a:xfrm>
                <a:off x="5270500" y="1892300"/>
                <a:ext cx="2667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60" name="Line 7">
                <a:extLst>
                  <a:ext uri="{FF2B5EF4-FFF2-40B4-BE49-F238E27FC236}">
                    <a16:creationId xmlns:a16="http://schemas.microsoft.com/office/drawing/2014/main" id="{62EC43D0-E32F-43A4-B692-861E299ED7C0}"/>
                  </a:ext>
                </a:extLst>
              </p:cNvPr>
              <p:cNvSpPr>
                <a:spLocks noChangeShapeType="1"/>
              </p:cNvSpPr>
              <p:nvPr/>
            </p:nvSpPr>
            <p:spPr bwMode="auto">
              <a:xfrm flipV="1">
                <a:off x="5562600" y="1295400"/>
                <a:ext cx="7620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161" name="Text Box 9">
                <a:extLst>
                  <a:ext uri="{FF2B5EF4-FFF2-40B4-BE49-F238E27FC236}">
                    <a16:creationId xmlns:a16="http://schemas.microsoft.com/office/drawing/2014/main" id="{FCE9B4FE-3BA6-4EB3-AFB0-B749F20E85F1}"/>
                  </a:ext>
                </a:extLst>
              </p:cNvPr>
              <p:cNvSpPr txBox="1">
                <a:spLocks noChangeArrowheads="1"/>
              </p:cNvSpPr>
              <p:nvPr/>
            </p:nvSpPr>
            <p:spPr bwMode="auto">
              <a:xfrm>
                <a:off x="4926921" y="1584372"/>
                <a:ext cx="3706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t>A</a:t>
                </a:r>
              </a:p>
            </p:txBody>
          </p:sp>
          <p:sp>
            <p:nvSpPr>
              <p:cNvPr id="6162" name="Text Box 10">
                <a:extLst>
                  <a:ext uri="{FF2B5EF4-FFF2-40B4-BE49-F238E27FC236}">
                    <a16:creationId xmlns:a16="http://schemas.microsoft.com/office/drawing/2014/main" id="{71E78EA7-7DE9-4548-819E-9C46270BE801}"/>
                  </a:ext>
                </a:extLst>
              </p:cNvPr>
              <p:cNvSpPr txBox="1">
                <a:spLocks noChangeArrowheads="1"/>
              </p:cNvSpPr>
              <p:nvPr/>
            </p:nvSpPr>
            <p:spPr bwMode="auto">
              <a:xfrm>
                <a:off x="5791200" y="1447800"/>
                <a:ext cx="3257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Symbol" panose="05050102010706020507" pitchFamily="18" charset="2"/>
                  </a:rPr>
                  <a:t>b</a:t>
                </a:r>
              </a:p>
            </p:txBody>
          </p:sp>
          <p:sp>
            <p:nvSpPr>
              <p:cNvPr id="6163" name="Rectangle 11">
                <a:extLst>
                  <a:ext uri="{FF2B5EF4-FFF2-40B4-BE49-F238E27FC236}">
                    <a16:creationId xmlns:a16="http://schemas.microsoft.com/office/drawing/2014/main" id="{2CD0B990-9A5C-436C-86FF-244AA883838D}"/>
                  </a:ext>
                </a:extLst>
              </p:cNvPr>
              <p:cNvSpPr>
                <a:spLocks noChangeArrowheads="1"/>
              </p:cNvSpPr>
              <p:nvPr/>
            </p:nvSpPr>
            <p:spPr bwMode="auto">
              <a:xfrm>
                <a:off x="5257800" y="1676400"/>
                <a:ext cx="3465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Symbol" panose="05050102010706020507" pitchFamily="18" charset="2"/>
                  </a:rPr>
                  <a:t>a</a:t>
                </a:r>
              </a:p>
            </p:txBody>
          </p:sp>
          <p:sp>
            <p:nvSpPr>
              <p:cNvPr id="6164" name="Rectangle 11">
                <a:extLst>
                  <a:ext uri="{FF2B5EF4-FFF2-40B4-BE49-F238E27FC236}">
                    <a16:creationId xmlns:a16="http://schemas.microsoft.com/office/drawing/2014/main" id="{6D74C302-A48A-4B50-BC24-35D012A71862}"/>
                  </a:ext>
                </a:extLst>
              </p:cNvPr>
              <p:cNvSpPr>
                <a:spLocks noChangeArrowheads="1"/>
              </p:cNvSpPr>
              <p:nvPr/>
            </p:nvSpPr>
            <p:spPr bwMode="auto">
              <a:xfrm>
                <a:off x="5410200" y="2247900"/>
                <a:ext cx="290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Symbol" panose="05050102010706020507" pitchFamily="18" charset="2"/>
                  </a:rPr>
                  <a:t>g</a:t>
                </a:r>
              </a:p>
            </p:txBody>
          </p:sp>
        </p:grpSp>
        <p:sp>
          <p:nvSpPr>
            <p:cNvPr id="6156" name="Text Box 9">
              <a:extLst>
                <a:ext uri="{FF2B5EF4-FFF2-40B4-BE49-F238E27FC236}">
                  <a16:creationId xmlns:a16="http://schemas.microsoft.com/office/drawing/2014/main" id="{933A5A8B-8095-4EE2-A1D9-7FB973104159}"/>
                </a:ext>
              </a:extLst>
            </p:cNvPr>
            <p:cNvSpPr txBox="1">
              <a:spLocks noChangeArrowheads="1"/>
            </p:cNvSpPr>
            <p:nvPr/>
          </p:nvSpPr>
          <p:spPr bwMode="auto">
            <a:xfrm>
              <a:off x="5076056" y="5045114"/>
              <a:ext cx="3706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t>O</a:t>
              </a:r>
            </a:p>
          </p:txBody>
        </p:sp>
        <p:sp>
          <p:nvSpPr>
            <p:cNvPr id="6157" name="Text Box 9">
              <a:extLst>
                <a:ext uri="{FF2B5EF4-FFF2-40B4-BE49-F238E27FC236}">
                  <a16:creationId xmlns:a16="http://schemas.microsoft.com/office/drawing/2014/main" id="{B914FC29-3AFA-4A4B-8807-02836D03BFD9}"/>
                </a:ext>
              </a:extLst>
            </p:cNvPr>
            <p:cNvSpPr txBox="1">
              <a:spLocks noChangeArrowheads="1"/>
            </p:cNvSpPr>
            <p:nvPr/>
          </p:nvSpPr>
          <p:spPr bwMode="auto">
            <a:xfrm>
              <a:off x="5583964" y="3374408"/>
              <a:ext cx="3561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t>B</a:t>
              </a:r>
            </a:p>
          </p:txBody>
        </p:sp>
      </p:grpSp>
      <p:sp>
        <p:nvSpPr>
          <p:cNvPr id="6154" name="Text Box 22">
            <a:extLst>
              <a:ext uri="{FF2B5EF4-FFF2-40B4-BE49-F238E27FC236}">
                <a16:creationId xmlns:a16="http://schemas.microsoft.com/office/drawing/2014/main" id="{652017DF-85D8-4BEE-9675-F2B2EFF5667B}"/>
              </a:ext>
            </a:extLst>
          </p:cNvPr>
          <p:cNvSpPr txBox="1">
            <a:spLocks noChangeArrowheads="1"/>
          </p:cNvSpPr>
          <p:nvPr/>
        </p:nvSpPr>
        <p:spPr bwMode="auto">
          <a:xfrm>
            <a:off x="3556454" y="4761814"/>
            <a:ext cx="304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it-IT" altLang="it-IT" sz="2400" dirty="0">
                <a:latin typeface="Symbol" panose="05050102010706020507" pitchFamily="18" charset="2"/>
              </a:rPr>
              <a:t>g</a:t>
            </a:r>
            <a:endParaRPr lang="it-IT" altLang="it-IT" sz="2400" baseline="-25000" dirty="0">
              <a:latin typeface="Symbol" panose="05050102010706020507" pitchFamily="18" charset="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ggetto 2">
            <a:extLst>
              <a:ext uri="{FF2B5EF4-FFF2-40B4-BE49-F238E27FC236}">
                <a16:creationId xmlns:a16="http://schemas.microsoft.com/office/drawing/2014/main" id="{0C1925F6-0FB8-49FD-ACA0-68CF2187F75C}"/>
              </a:ext>
            </a:extLst>
          </p:cNvPr>
          <p:cNvGraphicFramePr>
            <a:graphicFrameLocks noChangeAspect="1"/>
          </p:cNvGraphicFramePr>
          <p:nvPr>
            <p:extLst>
              <p:ext uri="{D42A27DB-BD31-4B8C-83A1-F6EECF244321}">
                <p14:modId xmlns:p14="http://schemas.microsoft.com/office/powerpoint/2010/main" val="3447244952"/>
              </p:ext>
            </p:extLst>
          </p:nvPr>
        </p:nvGraphicFramePr>
        <p:xfrm>
          <a:off x="782637" y="1182686"/>
          <a:ext cx="5313363" cy="892175"/>
        </p:xfrm>
        <a:graphic>
          <a:graphicData uri="http://schemas.openxmlformats.org/presentationml/2006/ole">
            <mc:AlternateContent xmlns:mc="http://schemas.openxmlformats.org/markup-compatibility/2006">
              <mc:Choice xmlns:v="urn:schemas-microsoft-com:vml" Requires="v">
                <p:oleObj name="Equazione" r:id="rId2" imgW="2654300" imgH="444500" progId="Equation.3">
                  <p:embed/>
                </p:oleObj>
              </mc:Choice>
              <mc:Fallback>
                <p:oleObj name="Equazione" r:id="rId2" imgW="2654300" imgH="444500" progId="Equation.3">
                  <p:embed/>
                  <p:pic>
                    <p:nvPicPr>
                      <p:cNvPr id="7170" name="Oggetto 2">
                        <a:extLst>
                          <a:ext uri="{FF2B5EF4-FFF2-40B4-BE49-F238E27FC236}">
                            <a16:creationId xmlns:a16="http://schemas.microsoft.com/office/drawing/2014/main" id="{0C1925F6-0FB8-49FD-ACA0-68CF2187F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 y="1182686"/>
                        <a:ext cx="5313363" cy="892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1" name="CasellaDiTesto 3">
            <a:extLst>
              <a:ext uri="{FF2B5EF4-FFF2-40B4-BE49-F238E27FC236}">
                <a16:creationId xmlns:a16="http://schemas.microsoft.com/office/drawing/2014/main" id="{4DF0A529-2A1A-477A-A44C-7869D9FA916E}"/>
              </a:ext>
            </a:extLst>
          </p:cNvPr>
          <p:cNvSpPr txBox="1">
            <a:spLocks noChangeArrowheads="1"/>
          </p:cNvSpPr>
          <p:nvPr/>
        </p:nvSpPr>
        <p:spPr bwMode="auto">
          <a:xfrm>
            <a:off x="2351088" y="652463"/>
            <a:ext cx="142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Symbol" panose="05050102010706020507" pitchFamily="18" charset="2"/>
              </a:rPr>
              <a:t>a = p</a:t>
            </a:r>
            <a:r>
              <a:rPr lang="it-IT" altLang="it-IT" sz="2000"/>
              <a:t> – z</a:t>
            </a:r>
            <a:r>
              <a:rPr lang="it-IT" altLang="it-IT" sz="2000" baseline="-25000"/>
              <a:t>AB</a:t>
            </a:r>
            <a:r>
              <a:rPr lang="it-IT" altLang="it-IT" sz="2000"/>
              <a:t> </a:t>
            </a:r>
          </a:p>
        </p:txBody>
      </p:sp>
      <p:sp>
        <p:nvSpPr>
          <p:cNvPr id="7172" name="CasellaDiTesto 4">
            <a:extLst>
              <a:ext uri="{FF2B5EF4-FFF2-40B4-BE49-F238E27FC236}">
                <a16:creationId xmlns:a16="http://schemas.microsoft.com/office/drawing/2014/main" id="{1A35638D-7982-4DBC-ACFA-F69AEA9029F9}"/>
              </a:ext>
            </a:extLst>
          </p:cNvPr>
          <p:cNvSpPr txBox="1">
            <a:spLocks noChangeArrowheads="1"/>
          </p:cNvSpPr>
          <p:nvPr/>
        </p:nvSpPr>
        <p:spPr bwMode="auto">
          <a:xfrm>
            <a:off x="4295776" y="633413"/>
            <a:ext cx="1343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Symbol" panose="05050102010706020507" pitchFamily="18" charset="2"/>
              </a:rPr>
              <a:t>b = p</a:t>
            </a:r>
            <a:r>
              <a:rPr lang="it-IT" altLang="it-IT" sz="2000" dirty="0"/>
              <a:t> – </a:t>
            </a:r>
            <a:r>
              <a:rPr lang="it-IT" altLang="it-IT" sz="2000" dirty="0" err="1"/>
              <a:t>z</a:t>
            </a:r>
            <a:r>
              <a:rPr lang="it-IT" altLang="it-IT" sz="2000" baseline="-25000" dirty="0" err="1"/>
              <a:t>BA</a:t>
            </a:r>
            <a:endParaRPr lang="it-IT" altLang="it-IT" sz="2000" dirty="0"/>
          </a:p>
        </p:txBody>
      </p:sp>
      <p:sp>
        <p:nvSpPr>
          <p:cNvPr id="7173" name="CasellaDiTesto 5">
            <a:extLst>
              <a:ext uri="{FF2B5EF4-FFF2-40B4-BE49-F238E27FC236}">
                <a16:creationId xmlns:a16="http://schemas.microsoft.com/office/drawing/2014/main" id="{53B1379C-C23D-4310-B558-C25ED3C4317A}"/>
              </a:ext>
            </a:extLst>
          </p:cNvPr>
          <p:cNvSpPr txBox="1">
            <a:spLocks noChangeArrowheads="1"/>
          </p:cNvSpPr>
          <p:nvPr/>
        </p:nvSpPr>
        <p:spPr bwMode="auto">
          <a:xfrm>
            <a:off x="6156326" y="633413"/>
            <a:ext cx="1122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Symbol" panose="05050102010706020507" pitchFamily="18" charset="2"/>
              </a:rPr>
              <a:t>g = </a:t>
            </a:r>
            <a:r>
              <a:rPr lang="it-IT" altLang="it-IT" sz="2000"/>
              <a:t>d / R </a:t>
            </a:r>
          </a:p>
        </p:txBody>
      </p:sp>
      <p:sp>
        <p:nvSpPr>
          <p:cNvPr id="7" name="CasellaDiTesto 6">
            <a:extLst>
              <a:ext uri="{FF2B5EF4-FFF2-40B4-BE49-F238E27FC236}">
                <a16:creationId xmlns:a16="http://schemas.microsoft.com/office/drawing/2014/main" id="{671F2BC0-C90A-4D2C-BA48-0CFD65D432FC}"/>
              </a:ext>
            </a:extLst>
          </p:cNvPr>
          <p:cNvSpPr txBox="1"/>
          <p:nvPr/>
        </p:nvSpPr>
        <p:spPr>
          <a:xfrm>
            <a:off x="7464425" y="652463"/>
            <a:ext cx="2668588" cy="400050"/>
          </a:xfrm>
          <a:prstGeom prst="rect">
            <a:avLst/>
          </a:prstGeom>
          <a:noFill/>
        </p:spPr>
        <p:txBody>
          <a:bodyPr wrap="none">
            <a:spAutoFit/>
          </a:bodyPr>
          <a:lstStyle/>
          <a:p>
            <a:pPr eaLnBrk="1" hangingPunct="1">
              <a:defRPr/>
            </a:pPr>
            <a:r>
              <a:rPr lang="it-IT" sz="2000">
                <a:latin typeface="+mj-lt"/>
              </a:rPr>
              <a:t>tg </a:t>
            </a:r>
            <a:r>
              <a:rPr lang="it-IT" sz="2000">
                <a:latin typeface="Symbol" pitchFamily="18" charset="2"/>
              </a:rPr>
              <a:t>g/2 = g/2  (</a:t>
            </a:r>
            <a:r>
              <a:rPr lang="it-IT" sz="2000" i="1">
                <a:latin typeface="+mj-lt"/>
              </a:rPr>
              <a:t>d </a:t>
            </a:r>
            <a:r>
              <a:rPr lang="it-IT" sz="2000">
                <a:latin typeface="Symbol" pitchFamily="18" charset="2"/>
              </a:rPr>
              <a:t>&lt; 20 </a:t>
            </a:r>
            <a:r>
              <a:rPr lang="it-IT" sz="2000">
                <a:latin typeface="+mj-lt"/>
              </a:rPr>
              <a:t>km</a:t>
            </a:r>
            <a:r>
              <a:rPr lang="it-IT" sz="2000">
                <a:latin typeface="Symbol" pitchFamily="18" charset="2"/>
              </a:rPr>
              <a:t>)</a:t>
            </a:r>
            <a:endParaRPr lang="it-IT" sz="2000"/>
          </a:p>
        </p:txBody>
      </p:sp>
      <p:sp>
        <p:nvSpPr>
          <p:cNvPr id="7175" name="Text Box 3">
            <a:extLst>
              <a:ext uri="{FF2B5EF4-FFF2-40B4-BE49-F238E27FC236}">
                <a16:creationId xmlns:a16="http://schemas.microsoft.com/office/drawing/2014/main" id="{739BAA9F-59B4-4C22-9490-9FCC57AE6A2F}"/>
              </a:ext>
            </a:extLst>
          </p:cNvPr>
          <p:cNvSpPr txBox="1">
            <a:spLocks noChangeArrowheads="1"/>
          </p:cNvSpPr>
          <p:nvPr/>
        </p:nvSpPr>
        <p:spPr bwMode="auto">
          <a:xfrm>
            <a:off x="339634" y="117475"/>
            <a:ext cx="57293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dirty="0">
                <a:latin typeface="+mj-lt"/>
              </a:rPr>
              <a:t>Livellazione trigonometrica</a:t>
            </a:r>
          </a:p>
        </p:txBody>
      </p:sp>
      <p:graphicFrame>
        <p:nvGraphicFramePr>
          <p:cNvPr id="7176" name="Oggetto 8">
            <a:extLst>
              <a:ext uri="{FF2B5EF4-FFF2-40B4-BE49-F238E27FC236}">
                <a16:creationId xmlns:a16="http://schemas.microsoft.com/office/drawing/2014/main" id="{34F4D88C-6A6F-447D-8C10-877A4BF773CC}"/>
              </a:ext>
            </a:extLst>
          </p:cNvPr>
          <p:cNvGraphicFramePr>
            <a:graphicFrameLocks noChangeAspect="1"/>
          </p:cNvGraphicFramePr>
          <p:nvPr>
            <p:extLst>
              <p:ext uri="{D42A27DB-BD31-4B8C-83A1-F6EECF244321}">
                <p14:modId xmlns:p14="http://schemas.microsoft.com/office/powerpoint/2010/main" val="852235586"/>
              </p:ext>
            </p:extLst>
          </p:nvPr>
        </p:nvGraphicFramePr>
        <p:xfrm>
          <a:off x="782637" y="2066924"/>
          <a:ext cx="8262938" cy="865188"/>
        </p:xfrm>
        <a:graphic>
          <a:graphicData uri="http://schemas.openxmlformats.org/presentationml/2006/ole">
            <mc:AlternateContent xmlns:mc="http://schemas.openxmlformats.org/markup-compatibility/2006">
              <mc:Choice xmlns:v="urn:schemas-microsoft-com:vml" Requires="v">
                <p:oleObj name="Equazione" r:id="rId4" imgW="4127500" imgH="431800" progId="Equation.3">
                  <p:embed/>
                </p:oleObj>
              </mc:Choice>
              <mc:Fallback>
                <p:oleObj name="Equazione" r:id="rId4" imgW="4127500" imgH="431800" progId="Equation.3">
                  <p:embed/>
                  <p:pic>
                    <p:nvPicPr>
                      <p:cNvPr id="7176" name="Oggetto 8">
                        <a:extLst>
                          <a:ext uri="{FF2B5EF4-FFF2-40B4-BE49-F238E27FC236}">
                            <a16:creationId xmlns:a16="http://schemas.microsoft.com/office/drawing/2014/main" id="{34F4D88C-6A6F-447D-8C10-877A4BF773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7" y="2066924"/>
                        <a:ext cx="8262938" cy="865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7" name="Oggetto 9">
            <a:extLst>
              <a:ext uri="{FF2B5EF4-FFF2-40B4-BE49-F238E27FC236}">
                <a16:creationId xmlns:a16="http://schemas.microsoft.com/office/drawing/2014/main" id="{8A68F38E-E3FC-4198-AAB8-8D77C066A774}"/>
              </a:ext>
            </a:extLst>
          </p:cNvPr>
          <p:cNvGraphicFramePr>
            <a:graphicFrameLocks noChangeAspect="1"/>
          </p:cNvGraphicFramePr>
          <p:nvPr>
            <p:extLst>
              <p:ext uri="{D42A27DB-BD31-4B8C-83A1-F6EECF244321}">
                <p14:modId xmlns:p14="http://schemas.microsoft.com/office/powerpoint/2010/main" val="459233629"/>
              </p:ext>
            </p:extLst>
          </p:nvPr>
        </p:nvGraphicFramePr>
        <p:xfrm>
          <a:off x="778283" y="4534330"/>
          <a:ext cx="4143375" cy="788987"/>
        </p:xfrm>
        <a:graphic>
          <a:graphicData uri="http://schemas.openxmlformats.org/presentationml/2006/ole">
            <mc:AlternateContent xmlns:mc="http://schemas.openxmlformats.org/markup-compatibility/2006">
              <mc:Choice xmlns:v="urn:schemas-microsoft-com:vml" Requires="v">
                <p:oleObj name="Equazione" r:id="rId6" imgW="2070100" imgH="393700" progId="Equation.3">
                  <p:embed/>
                </p:oleObj>
              </mc:Choice>
              <mc:Fallback>
                <p:oleObj name="Equazione" r:id="rId6" imgW="2070100" imgH="393700" progId="Equation.3">
                  <p:embed/>
                  <p:pic>
                    <p:nvPicPr>
                      <p:cNvPr id="7177" name="Oggetto 9">
                        <a:extLst>
                          <a:ext uri="{FF2B5EF4-FFF2-40B4-BE49-F238E27FC236}">
                            <a16:creationId xmlns:a16="http://schemas.microsoft.com/office/drawing/2014/main" id="{8A68F38E-E3FC-4198-AAB8-8D77C066A7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283" y="4534330"/>
                        <a:ext cx="4143375" cy="788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8" name="Oggetto 10">
            <a:extLst>
              <a:ext uri="{FF2B5EF4-FFF2-40B4-BE49-F238E27FC236}">
                <a16:creationId xmlns:a16="http://schemas.microsoft.com/office/drawing/2014/main" id="{2D958B25-BCE3-4E65-B422-A6E7293B2FBA}"/>
              </a:ext>
            </a:extLst>
          </p:cNvPr>
          <p:cNvGraphicFramePr>
            <a:graphicFrameLocks noChangeAspect="1"/>
          </p:cNvGraphicFramePr>
          <p:nvPr>
            <p:extLst>
              <p:ext uri="{D42A27DB-BD31-4B8C-83A1-F6EECF244321}">
                <p14:modId xmlns:p14="http://schemas.microsoft.com/office/powerpoint/2010/main" val="2883974212"/>
              </p:ext>
            </p:extLst>
          </p:nvPr>
        </p:nvGraphicFramePr>
        <p:xfrm>
          <a:off x="778283" y="3269093"/>
          <a:ext cx="4117975" cy="865187"/>
        </p:xfrm>
        <a:graphic>
          <a:graphicData uri="http://schemas.openxmlformats.org/presentationml/2006/ole">
            <mc:AlternateContent xmlns:mc="http://schemas.openxmlformats.org/markup-compatibility/2006">
              <mc:Choice xmlns:v="urn:schemas-microsoft-com:vml" Requires="v">
                <p:oleObj name="Equazione" r:id="rId8" imgW="2057400" imgH="431800" progId="Equation.3">
                  <p:embed/>
                </p:oleObj>
              </mc:Choice>
              <mc:Fallback>
                <p:oleObj name="Equazione" r:id="rId8" imgW="2057400" imgH="431800" progId="Equation.3">
                  <p:embed/>
                  <p:pic>
                    <p:nvPicPr>
                      <p:cNvPr id="7178" name="Oggetto 10">
                        <a:extLst>
                          <a:ext uri="{FF2B5EF4-FFF2-40B4-BE49-F238E27FC236}">
                            <a16:creationId xmlns:a16="http://schemas.microsoft.com/office/drawing/2014/main" id="{2D958B25-BCE3-4E65-B422-A6E7293B2F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283" y="3269093"/>
                        <a:ext cx="4117975" cy="865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9" name="CasellaDiTesto 11">
            <a:extLst>
              <a:ext uri="{FF2B5EF4-FFF2-40B4-BE49-F238E27FC236}">
                <a16:creationId xmlns:a16="http://schemas.microsoft.com/office/drawing/2014/main" id="{A3C25CFE-6A0B-4615-AEBE-6115E950397E}"/>
              </a:ext>
            </a:extLst>
          </p:cNvPr>
          <p:cNvSpPr txBox="1">
            <a:spLocks noChangeArrowheads="1"/>
          </p:cNvSpPr>
          <p:nvPr/>
        </p:nvSpPr>
        <p:spPr bwMode="auto">
          <a:xfrm>
            <a:off x="7059613" y="3278345"/>
            <a:ext cx="307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Symbol" panose="05050102010706020507" pitchFamily="18" charset="2"/>
              </a:rPr>
              <a:t>p</a:t>
            </a:r>
            <a:r>
              <a:rPr lang="it-IT" altLang="it-IT" sz="2000" dirty="0"/>
              <a:t> – </a:t>
            </a:r>
            <a:r>
              <a:rPr lang="it-IT" altLang="it-IT" sz="2000" dirty="0" err="1"/>
              <a:t>z</a:t>
            </a:r>
            <a:r>
              <a:rPr lang="it-IT" altLang="it-IT" sz="2000" baseline="-25000" dirty="0" err="1"/>
              <a:t>BA</a:t>
            </a:r>
            <a:r>
              <a:rPr lang="it-IT" altLang="it-IT" sz="2000" dirty="0">
                <a:latin typeface="Symbol" panose="05050102010706020507" pitchFamily="18" charset="2"/>
              </a:rPr>
              <a:t> = p</a:t>
            </a:r>
            <a:r>
              <a:rPr lang="it-IT" altLang="it-IT" sz="2000" dirty="0"/>
              <a:t> – (</a:t>
            </a:r>
            <a:r>
              <a:rPr lang="it-IT" altLang="it-IT" sz="2000" dirty="0">
                <a:latin typeface="Symbol" panose="05050102010706020507" pitchFamily="18" charset="2"/>
              </a:rPr>
              <a:t>p</a:t>
            </a:r>
            <a:r>
              <a:rPr lang="it-IT" altLang="it-IT" sz="2000" dirty="0"/>
              <a:t> – </a:t>
            </a:r>
            <a:r>
              <a:rPr lang="it-IT" altLang="it-IT" sz="2000" dirty="0" err="1"/>
              <a:t>z</a:t>
            </a:r>
            <a:r>
              <a:rPr lang="it-IT" altLang="it-IT" sz="2000" baseline="-25000" dirty="0" err="1"/>
              <a:t>AB</a:t>
            </a:r>
            <a:r>
              <a:rPr lang="it-IT" altLang="it-IT" sz="2000" dirty="0"/>
              <a:t>) – </a:t>
            </a:r>
            <a:r>
              <a:rPr lang="it-IT" altLang="it-IT" sz="2000" dirty="0">
                <a:latin typeface="Symbol" panose="05050102010706020507" pitchFamily="18" charset="2"/>
              </a:rPr>
              <a:t>g</a:t>
            </a:r>
            <a:r>
              <a:rPr lang="it-IT" altLang="it-IT" sz="2000" dirty="0"/>
              <a:t>  </a:t>
            </a:r>
          </a:p>
        </p:txBody>
      </p:sp>
      <p:sp>
        <p:nvSpPr>
          <p:cNvPr id="7180" name="CasellaDiTesto 12">
            <a:extLst>
              <a:ext uri="{FF2B5EF4-FFF2-40B4-BE49-F238E27FC236}">
                <a16:creationId xmlns:a16="http://schemas.microsoft.com/office/drawing/2014/main" id="{33C1FCF5-D113-48AE-A5C7-7565521F68CA}"/>
              </a:ext>
            </a:extLst>
          </p:cNvPr>
          <p:cNvSpPr txBox="1">
            <a:spLocks noChangeArrowheads="1"/>
          </p:cNvSpPr>
          <p:nvPr/>
        </p:nvSpPr>
        <p:spPr bwMode="auto">
          <a:xfrm>
            <a:off x="7059613" y="3678395"/>
            <a:ext cx="229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err="1"/>
              <a:t>z</a:t>
            </a:r>
            <a:r>
              <a:rPr lang="it-IT" altLang="it-IT" sz="2000" baseline="-25000" dirty="0" err="1"/>
              <a:t>BA</a:t>
            </a:r>
            <a:r>
              <a:rPr lang="it-IT" altLang="it-IT" sz="2000" dirty="0">
                <a:latin typeface="Symbol" panose="05050102010706020507" pitchFamily="18" charset="2"/>
              </a:rPr>
              <a:t> = </a:t>
            </a:r>
            <a:r>
              <a:rPr lang="it-IT" altLang="it-IT" sz="2000" dirty="0"/>
              <a:t> (</a:t>
            </a:r>
            <a:r>
              <a:rPr lang="it-IT" altLang="it-IT" sz="2000" dirty="0">
                <a:latin typeface="Symbol" panose="05050102010706020507" pitchFamily="18" charset="2"/>
              </a:rPr>
              <a:t>p</a:t>
            </a:r>
            <a:r>
              <a:rPr lang="it-IT" altLang="it-IT" sz="2000" dirty="0"/>
              <a:t> – </a:t>
            </a:r>
            <a:r>
              <a:rPr lang="it-IT" altLang="it-IT" sz="2000" dirty="0" err="1"/>
              <a:t>z</a:t>
            </a:r>
            <a:r>
              <a:rPr lang="it-IT" altLang="it-IT" sz="2000" baseline="-25000" dirty="0" err="1"/>
              <a:t>AB</a:t>
            </a:r>
            <a:r>
              <a:rPr lang="it-IT" altLang="it-IT" sz="2000" dirty="0"/>
              <a:t>) + </a:t>
            </a:r>
            <a:r>
              <a:rPr lang="it-IT" altLang="it-IT" sz="2000" dirty="0">
                <a:latin typeface="Symbol" panose="05050102010706020507" pitchFamily="18" charset="2"/>
              </a:rPr>
              <a:t>g</a:t>
            </a:r>
            <a:r>
              <a:rPr lang="it-IT" altLang="it-IT" sz="2000" dirty="0"/>
              <a:t>  </a:t>
            </a:r>
          </a:p>
        </p:txBody>
      </p:sp>
      <p:sp>
        <p:nvSpPr>
          <p:cNvPr id="7181" name="Text Box 3">
            <a:extLst>
              <a:ext uri="{FF2B5EF4-FFF2-40B4-BE49-F238E27FC236}">
                <a16:creationId xmlns:a16="http://schemas.microsoft.com/office/drawing/2014/main" id="{5787AA29-53D3-4D46-A945-A9F966C526C8}"/>
              </a:ext>
            </a:extLst>
          </p:cNvPr>
          <p:cNvSpPr txBox="1">
            <a:spLocks noChangeArrowheads="1"/>
          </p:cNvSpPr>
          <p:nvPr/>
        </p:nvSpPr>
        <p:spPr bwMode="auto">
          <a:xfrm>
            <a:off x="764381" y="2949075"/>
            <a:ext cx="31734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b="1" dirty="0"/>
              <a:t>Livellazione da due estremi</a:t>
            </a:r>
          </a:p>
        </p:txBody>
      </p:sp>
      <p:sp>
        <p:nvSpPr>
          <p:cNvPr id="7182" name="Text Box 3">
            <a:extLst>
              <a:ext uri="{FF2B5EF4-FFF2-40B4-BE49-F238E27FC236}">
                <a16:creationId xmlns:a16="http://schemas.microsoft.com/office/drawing/2014/main" id="{AC84C11E-0E40-40BF-8BEF-D595ACE8C6B7}"/>
              </a:ext>
            </a:extLst>
          </p:cNvPr>
          <p:cNvSpPr txBox="1">
            <a:spLocks noChangeArrowheads="1"/>
          </p:cNvSpPr>
          <p:nvPr/>
        </p:nvSpPr>
        <p:spPr bwMode="auto">
          <a:xfrm>
            <a:off x="764381" y="4134280"/>
            <a:ext cx="31178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b="1" dirty="0"/>
              <a:t>Livellazione da un estremo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9A9047BD-2660-47B5-868C-70B7E794F764}"/>
              </a:ext>
            </a:extLst>
          </p:cNvPr>
          <p:cNvSpPr txBox="1">
            <a:spLocks noChangeArrowheads="1"/>
          </p:cNvSpPr>
          <p:nvPr/>
        </p:nvSpPr>
        <p:spPr bwMode="auto">
          <a:xfrm>
            <a:off x="222421" y="381000"/>
            <a:ext cx="1182953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it-IT" altLang="it-IT" b="1" dirty="0">
                <a:latin typeface="+mj-lt"/>
              </a:rPr>
              <a:t>Il teodolite</a:t>
            </a:r>
          </a:p>
          <a:p>
            <a:pPr marL="342900" indent="-342900">
              <a:spcBef>
                <a:spcPct val="0"/>
              </a:spcBef>
            </a:pPr>
            <a:r>
              <a:rPr lang="it-IT" altLang="it-IT" sz="2000" dirty="0">
                <a:latin typeface="+mj-lt"/>
              </a:rPr>
              <a:t>Misura direzioni azimutali e angoli zenitali; nelle versioni elettroniche moderne (</a:t>
            </a:r>
            <a:r>
              <a:rPr lang="it-IT" altLang="it-IT" sz="2000" dirty="0" err="1">
                <a:latin typeface="+mj-lt"/>
              </a:rPr>
              <a:t>total</a:t>
            </a:r>
            <a:r>
              <a:rPr lang="it-IT" altLang="it-IT" sz="2000" dirty="0">
                <a:latin typeface="+mj-lt"/>
              </a:rPr>
              <a:t> stations), misura anche distanze inclinate con un distanziometro coassiale all’asse a3 (asse di collimazione per le misure angolari)</a:t>
            </a:r>
          </a:p>
          <a:p>
            <a:pPr eaLnBrk="1" hangingPunct="1">
              <a:spcBef>
                <a:spcPct val="0"/>
              </a:spcBef>
            </a:pPr>
            <a:endParaRPr lang="it-IT" altLang="it-IT" sz="2000" dirty="0">
              <a:latin typeface="+mj-lt"/>
            </a:endParaRPr>
          </a:p>
          <a:p>
            <a:pPr marL="342900" indent="-342900">
              <a:spcBef>
                <a:spcPct val="0"/>
              </a:spcBef>
            </a:pPr>
            <a:r>
              <a:rPr lang="it-IT" altLang="it-IT" sz="2000" dirty="0">
                <a:latin typeface="+mj-lt"/>
              </a:rPr>
              <a:t>Strumento assai versatile, copre la gran parte delle tipologie ed esigenze nel rilevamento e controllo</a:t>
            </a:r>
          </a:p>
          <a:p>
            <a:pPr eaLnBrk="1" hangingPunct="1">
              <a:spcBef>
                <a:spcPct val="0"/>
              </a:spcBef>
            </a:pPr>
            <a:endParaRPr lang="it-IT" altLang="it-IT" sz="2000" dirty="0">
              <a:latin typeface="+mj-lt"/>
            </a:endParaRPr>
          </a:p>
          <a:p>
            <a:pPr marL="342900" indent="-342900">
              <a:spcBef>
                <a:spcPct val="0"/>
              </a:spcBef>
            </a:pPr>
            <a:r>
              <a:rPr lang="it-IT" altLang="it-IT" sz="2000" dirty="0">
                <a:latin typeface="+mj-lt"/>
              </a:rPr>
              <a:t>Oggigiorno gli viene preferito il GPS in tutte le applicazioni con distanze superiori a qualche km, incluse le reti di inquadramento.</a:t>
            </a:r>
          </a:p>
          <a:p>
            <a:pPr marL="342900" indent="-342900">
              <a:spcBef>
                <a:spcPct val="0"/>
              </a:spcBef>
            </a:pPr>
            <a:endParaRPr lang="it-IT" altLang="it-IT" sz="2000" dirty="0">
              <a:latin typeface="+mj-lt"/>
            </a:endParaRPr>
          </a:p>
          <a:p>
            <a:pPr marL="342900" indent="-342900">
              <a:spcBef>
                <a:spcPct val="0"/>
              </a:spcBef>
            </a:pPr>
            <a:r>
              <a:rPr lang="it-IT" altLang="it-IT" sz="2000" dirty="0">
                <a:latin typeface="+mj-lt"/>
              </a:rPr>
              <a:t>Nelle reti e rilievi di precisione su distanze brevi ancora complessivamente più efficiente del GPS</a:t>
            </a:r>
          </a:p>
          <a:p>
            <a:pPr marL="342900" indent="-342900">
              <a:spcBef>
                <a:spcPct val="0"/>
              </a:spcBef>
            </a:pPr>
            <a:endParaRPr lang="it-IT" altLang="it-IT" sz="2000" dirty="0">
              <a:latin typeface="+mj-lt"/>
            </a:endParaRPr>
          </a:p>
          <a:p>
            <a:pPr marL="342900" indent="-342900">
              <a:spcBef>
                <a:spcPct val="0"/>
              </a:spcBef>
            </a:pPr>
            <a:r>
              <a:rPr lang="it-IT" altLang="it-IT" sz="2000" dirty="0">
                <a:latin typeface="+mj-lt"/>
              </a:rPr>
              <a:t>L'evoluzione recente delle </a:t>
            </a:r>
            <a:r>
              <a:rPr lang="it-IT" altLang="it-IT" sz="2000" dirty="0" err="1">
                <a:latin typeface="+mj-lt"/>
              </a:rPr>
              <a:t>total</a:t>
            </a:r>
            <a:r>
              <a:rPr lang="it-IT" altLang="it-IT" sz="2000" dirty="0">
                <a:latin typeface="+mj-lt"/>
              </a:rPr>
              <a:t> station ha visto miglioramenti nei distanziometri a lunga portata e nella interfaccia utente, con display grafici sempre più evoluti. Le moderne stazioni motorizzate/robotizzate, usate in particolare per i controlli, possono essere comandate in remoto ed eseguire sequenze di collimazioni prefissate sui punti da tenere monitorati, inviando i dati via rete ad un server.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a:extLst>
              <a:ext uri="{FF2B5EF4-FFF2-40B4-BE49-F238E27FC236}">
                <a16:creationId xmlns:a16="http://schemas.microsoft.com/office/drawing/2014/main" id="{B96EB396-DB1D-4107-893F-F1D4EBD22F0A}"/>
              </a:ext>
            </a:extLst>
          </p:cNvPr>
          <p:cNvSpPr txBox="1">
            <a:spLocks noChangeArrowheads="1"/>
          </p:cNvSpPr>
          <p:nvPr/>
        </p:nvSpPr>
        <p:spPr bwMode="auto">
          <a:xfrm>
            <a:off x="1010836" y="196851"/>
            <a:ext cx="761294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Riduzione delle distanze alla sfera locale </a:t>
            </a:r>
          </a:p>
        </p:txBody>
      </p:sp>
      <p:sp>
        <p:nvSpPr>
          <p:cNvPr id="3077" name="Rettangolo 1">
            <a:extLst>
              <a:ext uri="{FF2B5EF4-FFF2-40B4-BE49-F238E27FC236}">
                <a16:creationId xmlns:a16="http://schemas.microsoft.com/office/drawing/2014/main" id="{74C97807-A3E3-42A9-ABF4-98B85175C61E}"/>
              </a:ext>
            </a:extLst>
          </p:cNvPr>
          <p:cNvSpPr>
            <a:spLocks noChangeArrowheads="1"/>
          </p:cNvSpPr>
          <p:nvPr/>
        </p:nvSpPr>
        <p:spPr bwMode="auto">
          <a:xfrm>
            <a:off x="243840" y="700088"/>
            <a:ext cx="1161723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defRPr/>
            </a:pPr>
            <a:r>
              <a:rPr lang="it-IT" altLang="it-IT" sz="2000" dirty="0">
                <a:latin typeface="+mj-lt"/>
              </a:rPr>
              <a:t>Nella livellazione trigonometrica la distanza sulla sfera locale può essere:</a:t>
            </a:r>
          </a:p>
          <a:p>
            <a:pPr marL="342900" indent="-342900">
              <a:spcBef>
                <a:spcPct val="0"/>
              </a:spcBef>
              <a:defRPr/>
            </a:pPr>
            <a:r>
              <a:rPr lang="it-IT" altLang="it-IT" sz="2000" dirty="0">
                <a:latin typeface="+mj-lt"/>
              </a:rPr>
              <a:t>nota, se il punto stazione e il punto collimato appartengono a una rete planimetrica rilevata: questo caso, dal quale deriva la denominazione ’’livellazione trigonometrica’’, si riscontra nella determinazione delle quote dei punti in una rete di trigonometrica di inquadramento, a valle del calcolo delle coordinate planimetriche (dalle quali è immediato ricavare le distanze sulla sfera); </a:t>
            </a:r>
          </a:p>
          <a:p>
            <a:pPr marL="342900" indent="-342900">
              <a:spcBef>
                <a:spcPct val="0"/>
              </a:spcBef>
              <a:defRPr/>
            </a:pPr>
            <a:endParaRPr lang="it-IT" altLang="it-IT" sz="2000" dirty="0">
              <a:latin typeface="+mj-lt"/>
            </a:endParaRPr>
          </a:p>
          <a:p>
            <a:pPr marL="342900" indent="-342900">
              <a:spcBef>
                <a:spcPct val="0"/>
              </a:spcBef>
              <a:defRPr/>
            </a:pPr>
            <a:r>
              <a:rPr lang="it-IT" altLang="it-IT" sz="2000" dirty="0">
                <a:latin typeface="+mj-lt"/>
              </a:rPr>
              <a:t>ricavata per via indiretta, ad esempio per intersezione angolare da due punti tra i quali sia nota la distanza nota alla sfera locale (vedi oltre);</a:t>
            </a:r>
          </a:p>
          <a:p>
            <a:pPr marL="342900" indent="-342900">
              <a:spcBef>
                <a:spcPct val="0"/>
              </a:spcBef>
              <a:defRPr/>
            </a:pPr>
            <a:endParaRPr lang="it-IT" altLang="it-IT" sz="2000" dirty="0">
              <a:latin typeface="+mj-lt"/>
            </a:endParaRPr>
          </a:p>
          <a:p>
            <a:pPr marL="342900" indent="-342900">
              <a:spcBef>
                <a:spcPct val="0"/>
              </a:spcBef>
              <a:defRPr/>
            </a:pPr>
            <a:r>
              <a:rPr lang="it-IT" altLang="it-IT" sz="2000" dirty="0">
                <a:latin typeface="+mj-lt"/>
              </a:rPr>
              <a:t>ricavata con la cosiddetta riduzione delle distanze a partire da una distanza inclinata misurata con distanziometro; in questo caso devo porre un treppiede con prisma retroriflettente sul punto da determinare, motivo per cui nei casi in cui è scomodo farlo si ricorre al metodo indiretto, vedi oltre.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6F36965F-3C23-4343-99EE-6C0FF0286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547"/>
          <a:stretch>
            <a:fillRect/>
          </a:stretch>
        </p:blipFill>
        <p:spPr bwMode="auto">
          <a:xfrm>
            <a:off x="2171860" y="895756"/>
            <a:ext cx="4964113" cy="52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ttangolo 1">
            <a:extLst>
              <a:ext uri="{FF2B5EF4-FFF2-40B4-BE49-F238E27FC236}">
                <a16:creationId xmlns:a16="http://schemas.microsoft.com/office/drawing/2014/main" id="{7C7B8E86-1A33-42FB-B561-1BFB973EF66B}"/>
              </a:ext>
            </a:extLst>
          </p:cNvPr>
          <p:cNvSpPr>
            <a:spLocks noChangeArrowheads="1"/>
          </p:cNvSpPr>
          <p:nvPr/>
        </p:nvSpPr>
        <p:spPr bwMode="auto">
          <a:xfrm>
            <a:off x="6980237" y="242094"/>
            <a:ext cx="4500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t>l= distanza inclinata: è la grandezza misurata dal distanziometro</a:t>
            </a:r>
            <a:endParaRPr lang="it-IT" altLang="it-IT" sz="1800">
              <a:latin typeface="Symbol" panose="05050102010706020507" pitchFamily="18" charset="2"/>
            </a:endParaRPr>
          </a:p>
        </p:txBody>
      </p:sp>
      <p:sp>
        <p:nvSpPr>
          <p:cNvPr id="13316" name="Rettangolo 6">
            <a:extLst>
              <a:ext uri="{FF2B5EF4-FFF2-40B4-BE49-F238E27FC236}">
                <a16:creationId xmlns:a16="http://schemas.microsoft.com/office/drawing/2014/main" id="{D8B935AB-039A-4A2A-9C0F-2FABFAA00051}"/>
              </a:ext>
            </a:extLst>
          </p:cNvPr>
          <p:cNvSpPr>
            <a:spLocks noChangeArrowheads="1"/>
          </p:cNvSpPr>
          <p:nvPr/>
        </p:nvSpPr>
        <p:spPr bwMode="auto">
          <a:xfrm>
            <a:off x="6980237" y="835820"/>
            <a:ext cx="4500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t>l</a:t>
            </a:r>
            <a:r>
              <a:rPr lang="it-IT" altLang="it-IT" sz="1800" baseline="-25000"/>
              <a:t>o</a:t>
            </a:r>
            <a:r>
              <a:rPr lang="it-IT" altLang="it-IT" sz="1800"/>
              <a:t> = P</a:t>
            </a:r>
            <a:r>
              <a:rPr lang="it-IT" altLang="it-IT" sz="1800" baseline="-25000"/>
              <a:t>1</a:t>
            </a:r>
            <a:r>
              <a:rPr lang="it-IT" altLang="it-IT" sz="1800"/>
              <a:t>E = l sen (Z): distanza orizzontale</a:t>
            </a:r>
          </a:p>
        </p:txBody>
      </p:sp>
      <p:graphicFrame>
        <p:nvGraphicFramePr>
          <p:cNvPr id="13317" name="Oggetto 1">
            <a:extLst>
              <a:ext uri="{FF2B5EF4-FFF2-40B4-BE49-F238E27FC236}">
                <a16:creationId xmlns:a16="http://schemas.microsoft.com/office/drawing/2014/main" id="{5BC537D4-CBA2-4F1A-BD20-BA77194F9A76}"/>
              </a:ext>
            </a:extLst>
          </p:cNvPr>
          <p:cNvGraphicFramePr>
            <a:graphicFrameLocks noChangeAspect="1"/>
          </p:cNvGraphicFramePr>
          <p:nvPr>
            <p:extLst>
              <p:ext uri="{D42A27DB-BD31-4B8C-83A1-F6EECF244321}">
                <p14:modId xmlns:p14="http://schemas.microsoft.com/office/powerpoint/2010/main" val="137530556"/>
              </p:ext>
            </p:extLst>
          </p:nvPr>
        </p:nvGraphicFramePr>
        <p:xfrm>
          <a:off x="7046912" y="1196182"/>
          <a:ext cx="2493962" cy="868363"/>
        </p:xfrm>
        <a:graphic>
          <a:graphicData uri="http://schemas.openxmlformats.org/presentationml/2006/ole">
            <mc:AlternateContent xmlns:mc="http://schemas.openxmlformats.org/markup-compatibility/2006">
              <mc:Choice xmlns:v="urn:schemas-microsoft-com:vml" Requires="v">
                <p:oleObj name="Equazione" r:id="rId3" imgW="1244600" imgH="431800" progId="Equation.3">
                  <p:embed/>
                </p:oleObj>
              </mc:Choice>
              <mc:Fallback>
                <p:oleObj name="Equazione" r:id="rId3" imgW="1244600" imgH="431800" progId="Equation.3">
                  <p:embed/>
                  <p:pic>
                    <p:nvPicPr>
                      <p:cNvPr id="13317" name="Oggetto 1">
                        <a:extLst>
                          <a:ext uri="{FF2B5EF4-FFF2-40B4-BE49-F238E27FC236}">
                            <a16:creationId xmlns:a16="http://schemas.microsoft.com/office/drawing/2014/main" id="{5BC537D4-CBA2-4F1A-BD20-BA77194F9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912" y="1196182"/>
                        <a:ext cx="2493962" cy="868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8" name="Oggetto 1">
            <a:extLst>
              <a:ext uri="{FF2B5EF4-FFF2-40B4-BE49-F238E27FC236}">
                <a16:creationId xmlns:a16="http://schemas.microsoft.com/office/drawing/2014/main" id="{B4DD9463-3C42-4892-A20B-A7AD9BBB4B3B}"/>
              </a:ext>
            </a:extLst>
          </p:cNvPr>
          <p:cNvGraphicFramePr>
            <a:graphicFrameLocks noChangeAspect="1"/>
          </p:cNvGraphicFramePr>
          <p:nvPr>
            <p:extLst>
              <p:ext uri="{D42A27DB-BD31-4B8C-83A1-F6EECF244321}">
                <p14:modId xmlns:p14="http://schemas.microsoft.com/office/powerpoint/2010/main" val="406763598"/>
              </p:ext>
            </p:extLst>
          </p:nvPr>
        </p:nvGraphicFramePr>
        <p:xfrm>
          <a:off x="8164513" y="4267994"/>
          <a:ext cx="2416175" cy="919162"/>
        </p:xfrm>
        <a:graphic>
          <a:graphicData uri="http://schemas.openxmlformats.org/presentationml/2006/ole">
            <mc:AlternateContent xmlns:mc="http://schemas.openxmlformats.org/markup-compatibility/2006">
              <mc:Choice xmlns:v="urn:schemas-microsoft-com:vml" Requires="v">
                <p:oleObj name="Equazione" r:id="rId5" imgW="1206500" imgH="457200" progId="Equation.3">
                  <p:embed/>
                </p:oleObj>
              </mc:Choice>
              <mc:Fallback>
                <p:oleObj name="Equazione" r:id="rId5" imgW="1206500" imgH="457200" progId="Equation.3">
                  <p:embed/>
                  <p:pic>
                    <p:nvPicPr>
                      <p:cNvPr id="13318" name="Oggetto 1">
                        <a:extLst>
                          <a:ext uri="{FF2B5EF4-FFF2-40B4-BE49-F238E27FC236}">
                            <a16:creationId xmlns:a16="http://schemas.microsoft.com/office/drawing/2014/main" id="{B4DD9463-3C42-4892-A20B-A7AD9BBB4B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4513" y="4267994"/>
                        <a:ext cx="2416175" cy="919162"/>
                      </a:xfrm>
                      <a:prstGeom prst="rect">
                        <a:avLst/>
                      </a:prstGeom>
                      <a:solidFill>
                        <a:schemeClr val="bg1"/>
                      </a:solidFill>
                      <a:ln w="9525">
                        <a:solidFill>
                          <a:schemeClr val="tx1"/>
                        </a:solidFill>
                        <a:miter lim="800000"/>
                        <a:headEnd/>
                        <a:tailEnd/>
                      </a:ln>
                    </p:spPr>
                  </p:pic>
                </p:oleObj>
              </mc:Fallback>
            </mc:AlternateContent>
          </a:graphicData>
        </a:graphic>
      </p:graphicFrame>
      <p:graphicFrame>
        <p:nvGraphicFramePr>
          <p:cNvPr id="13319" name="Oggetto 1">
            <a:extLst>
              <a:ext uri="{FF2B5EF4-FFF2-40B4-BE49-F238E27FC236}">
                <a16:creationId xmlns:a16="http://schemas.microsoft.com/office/drawing/2014/main" id="{32222577-AFBC-43D4-ADE2-3EE57F17255C}"/>
              </a:ext>
            </a:extLst>
          </p:cNvPr>
          <p:cNvGraphicFramePr>
            <a:graphicFrameLocks noChangeAspect="1"/>
          </p:cNvGraphicFramePr>
          <p:nvPr>
            <p:extLst>
              <p:ext uri="{D42A27DB-BD31-4B8C-83A1-F6EECF244321}">
                <p14:modId xmlns:p14="http://schemas.microsoft.com/office/powerpoint/2010/main" val="143020728"/>
              </p:ext>
            </p:extLst>
          </p:nvPr>
        </p:nvGraphicFramePr>
        <p:xfrm>
          <a:off x="7046912" y="2058194"/>
          <a:ext cx="2951162" cy="919162"/>
        </p:xfrm>
        <a:graphic>
          <a:graphicData uri="http://schemas.openxmlformats.org/presentationml/2006/ole">
            <mc:AlternateContent xmlns:mc="http://schemas.openxmlformats.org/markup-compatibility/2006">
              <mc:Choice xmlns:v="urn:schemas-microsoft-com:vml" Requires="v">
                <p:oleObj name="Equazione" r:id="rId7" imgW="1473200" imgH="457200" progId="Equation.3">
                  <p:embed/>
                </p:oleObj>
              </mc:Choice>
              <mc:Fallback>
                <p:oleObj name="Equazione" r:id="rId7" imgW="1473200" imgH="457200" progId="Equation.3">
                  <p:embed/>
                  <p:pic>
                    <p:nvPicPr>
                      <p:cNvPr id="13319" name="Oggetto 1">
                        <a:extLst>
                          <a:ext uri="{FF2B5EF4-FFF2-40B4-BE49-F238E27FC236}">
                            <a16:creationId xmlns:a16="http://schemas.microsoft.com/office/drawing/2014/main" id="{32222577-AFBC-43D4-ADE2-3EE57F1725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6912" y="2058194"/>
                        <a:ext cx="2951162" cy="919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0" name="Oggetto 1">
            <a:extLst>
              <a:ext uri="{FF2B5EF4-FFF2-40B4-BE49-F238E27FC236}">
                <a16:creationId xmlns:a16="http://schemas.microsoft.com/office/drawing/2014/main" id="{91625E43-86A3-4D83-9A74-D07C9F3030A6}"/>
              </a:ext>
            </a:extLst>
          </p:cNvPr>
          <p:cNvGraphicFramePr>
            <a:graphicFrameLocks noChangeAspect="1"/>
          </p:cNvGraphicFramePr>
          <p:nvPr>
            <p:extLst>
              <p:ext uri="{D42A27DB-BD31-4B8C-83A1-F6EECF244321}">
                <p14:modId xmlns:p14="http://schemas.microsoft.com/office/powerpoint/2010/main" val="2216996289"/>
              </p:ext>
            </p:extLst>
          </p:nvPr>
        </p:nvGraphicFramePr>
        <p:xfrm>
          <a:off x="7046912" y="3594895"/>
          <a:ext cx="3740150" cy="484187"/>
        </p:xfrm>
        <a:graphic>
          <a:graphicData uri="http://schemas.openxmlformats.org/presentationml/2006/ole">
            <mc:AlternateContent xmlns:mc="http://schemas.openxmlformats.org/markup-compatibility/2006">
              <mc:Choice xmlns:v="urn:schemas-microsoft-com:vml" Requires="v">
                <p:oleObj name="Equazione" r:id="rId9" imgW="1866900" imgH="241300" progId="Equation.3">
                  <p:embed/>
                </p:oleObj>
              </mc:Choice>
              <mc:Fallback>
                <p:oleObj name="Equazione" r:id="rId9" imgW="1866900" imgH="241300" progId="Equation.3">
                  <p:embed/>
                  <p:pic>
                    <p:nvPicPr>
                      <p:cNvPr id="13320" name="Oggetto 1">
                        <a:extLst>
                          <a:ext uri="{FF2B5EF4-FFF2-40B4-BE49-F238E27FC236}">
                            <a16:creationId xmlns:a16="http://schemas.microsoft.com/office/drawing/2014/main" id="{91625E43-86A3-4D83-9A74-D07C9F3030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46912" y="3594895"/>
                        <a:ext cx="3740150" cy="48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1" name="Oggetto 1">
            <a:extLst>
              <a:ext uri="{FF2B5EF4-FFF2-40B4-BE49-F238E27FC236}">
                <a16:creationId xmlns:a16="http://schemas.microsoft.com/office/drawing/2014/main" id="{2A3D2573-D025-416A-BA3F-E5542F95CED6}"/>
              </a:ext>
            </a:extLst>
          </p:cNvPr>
          <p:cNvGraphicFramePr>
            <a:graphicFrameLocks noChangeAspect="1"/>
          </p:cNvGraphicFramePr>
          <p:nvPr>
            <p:extLst>
              <p:ext uri="{D42A27DB-BD31-4B8C-83A1-F6EECF244321}">
                <p14:modId xmlns:p14="http://schemas.microsoft.com/office/powerpoint/2010/main" val="2598820389"/>
              </p:ext>
            </p:extLst>
          </p:nvPr>
        </p:nvGraphicFramePr>
        <p:xfrm>
          <a:off x="148590" y="4843057"/>
          <a:ext cx="2671763" cy="919162"/>
        </p:xfrm>
        <a:graphic>
          <a:graphicData uri="http://schemas.openxmlformats.org/presentationml/2006/ole">
            <mc:AlternateContent xmlns:mc="http://schemas.openxmlformats.org/markup-compatibility/2006">
              <mc:Choice xmlns:v="urn:schemas-microsoft-com:vml" Requires="v">
                <p:oleObj name="Equazione" r:id="rId11" imgW="1333500" imgH="457200" progId="Equation.3">
                  <p:embed/>
                </p:oleObj>
              </mc:Choice>
              <mc:Fallback>
                <p:oleObj name="Equazione" r:id="rId11" imgW="1333500" imgH="457200" progId="Equation.3">
                  <p:embed/>
                  <p:pic>
                    <p:nvPicPr>
                      <p:cNvPr id="13321" name="Oggetto 1">
                        <a:extLst>
                          <a:ext uri="{FF2B5EF4-FFF2-40B4-BE49-F238E27FC236}">
                            <a16:creationId xmlns:a16="http://schemas.microsoft.com/office/drawing/2014/main" id="{2A3D2573-D025-416A-BA3F-E5542F95CE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590" y="4843057"/>
                        <a:ext cx="2671763" cy="919162"/>
                      </a:xfrm>
                      <a:prstGeom prst="rect">
                        <a:avLst/>
                      </a:prstGeom>
                      <a:solidFill>
                        <a:schemeClr val="bg1"/>
                      </a:solidFill>
                      <a:ln w="9525">
                        <a:solidFill>
                          <a:schemeClr val="tx1"/>
                        </a:solidFill>
                        <a:miter lim="800000"/>
                        <a:headEnd/>
                        <a:tailEnd/>
                      </a:ln>
                    </p:spPr>
                  </p:pic>
                </p:oleObj>
              </mc:Fallback>
            </mc:AlternateContent>
          </a:graphicData>
        </a:graphic>
      </p:graphicFrame>
      <p:sp>
        <p:nvSpPr>
          <p:cNvPr id="13322" name="Rettangolo 14">
            <a:extLst>
              <a:ext uri="{FF2B5EF4-FFF2-40B4-BE49-F238E27FC236}">
                <a16:creationId xmlns:a16="http://schemas.microsoft.com/office/drawing/2014/main" id="{46E50382-A48A-4C0F-AC90-B1A368621215}"/>
              </a:ext>
            </a:extLst>
          </p:cNvPr>
          <p:cNvSpPr>
            <a:spLocks noChangeArrowheads="1"/>
          </p:cNvSpPr>
          <p:nvPr/>
        </p:nvSpPr>
        <p:spPr bwMode="auto">
          <a:xfrm>
            <a:off x="6964362" y="2996407"/>
            <a:ext cx="4044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t>eguagliando le espressioni ed eliminando il denominatore comune si ha:</a:t>
            </a:r>
          </a:p>
        </p:txBody>
      </p:sp>
      <p:sp>
        <p:nvSpPr>
          <p:cNvPr id="13323" name="Rettangolo 15">
            <a:extLst>
              <a:ext uri="{FF2B5EF4-FFF2-40B4-BE49-F238E27FC236}">
                <a16:creationId xmlns:a16="http://schemas.microsoft.com/office/drawing/2014/main" id="{8E130B1E-67FC-46C4-BB19-E0AEAA497455}"/>
              </a:ext>
            </a:extLst>
          </p:cNvPr>
          <p:cNvSpPr>
            <a:spLocks noChangeArrowheads="1"/>
          </p:cNvSpPr>
          <p:nvPr/>
        </p:nvSpPr>
        <p:spPr bwMode="auto">
          <a:xfrm>
            <a:off x="7329488" y="4537870"/>
            <a:ext cx="822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1800"/>
              <a:t>da cui</a:t>
            </a:r>
          </a:p>
        </p:txBody>
      </p:sp>
      <p:sp>
        <p:nvSpPr>
          <p:cNvPr id="5" name="CasellaDiTesto 4">
            <a:extLst>
              <a:ext uri="{FF2B5EF4-FFF2-40B4-BE49-F238E27FC236}">
                <a16:creationId xmlns:a16="http://schemas.microsoft.com/office/drawing/2014/main" id="{82D47AB5-E347-4C7D-AE38-525FAA3D0DF1}"/>
              </a:ext>
            </a:extLst>
          </p:cNvPr>
          <p:cNvSpPr txBox="1"/>
          <p:nvPr/>
        </p:nvSpPr>
        <p:spPr>
          <a:xfrm>
            <a:off x="148590" y="4267994"/>
            <a:ext cx="1156086" cy="369332"/>
          </a:xfrm>
          <a:prstGeom prst="rect">
            <a:avLst/>
          </a:prstGeom>
          <a:ln w="9525"/>
        </p:spPr>
        <p:style>
          <a:lnRef idx="2">
            <a:schemeClr val="dk1"/>
          </a:lnRef>
          <a:fillRef idx="1">
            <a:schemeClr val="lt1"/>
          </a:fillRef>
          <a:effectRef idx="0">
            <a:schemeClr val="dk1"/>
          </a:effectRef>
          <a:fontRef idx="minor">
            <a:schemeClr val="dk1"/>
          </a:fontRef>
        </p:style>
        <p:txBody>
          <a:bodyPr wrap="none">
            <a:spAutoFit/>
          </a:bodyPr>
          <a:lstStyle/>
          <a:p>
            <a:pPr>
              <a:defRPr/>
            </a:pPr>
            <a:r>
              <a:rPr lang="it-IT" dirty="0" err="1"/>
              <a:t>d</a:t>
            </a:r>
            <a:r>
              <a:rPr lang="it-IT" baseline="-25000" dirty="0" err="1"/>
              <a:t>sfe</a:t>
            </a:r>
            <a:r>
              <a:rPr lang="it-IT" dirty="0"/>
              <a:t> = </a:t>
            </a:r>
            <a:r>
              <a:rPr lang="it-IT" dirty="0">
                <a:latin typeface="Symbol" panose="05050102010706020507" pitchFamily="18" charset="2"/>
              </a:rPr>
              <a:t>d</a:t>
            </a:r>
            <a:r>
              <a:rPr lang="it-IT" dirty="0"/>
              <a:t> R</a:t>
            </a:r>
          </a:p>
        </p:txBody>
      </p:sp>
      <p:sp>
        <p:nvSpPr>
          <p:cNvPr id="13325" name="Rettangolo 5">
            <a:extLst>
              <a:ext uri="{FF2B5EF4-FFF2-40B4-BE49-F238E27FC236}">
                <a16:creationId xmlns:a16="http://schemas.microsoft.com/office/drawing/2014/main" id="{11531311-4D4E-472E-88C0-A912E2648A8E}"/>
              </a:ext>
            </a:extLst>
          </p:cNvPr>
          <p:cNvSpPr>
            <a:spLocks noChangeArrowheads="1"/>
          </p:cNvSpPr>
          <p:nvPr/>
        </p:nvSpPr>
        <p:spPr bwMode="auto">
          <a:xfrm>
            <a:off x="2711450" y="2619376"/>
            <a:ext cx="579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400"/>
              <a:t>d</a:t>
            </a:r>
            <a:r>
              <a:rPr lang="it-IT" altLang="it-IT" sz="2400" baseline="-25000"/>
              <a:t>sfe</a:t>
            </a:r>
            <a:endParaRPr lang="it-IT" altLang="it-IT" sz="2400"/>
          </a:p>
        </p:txBody>
      </p:sp>
      <p:sp>
        <p:nvSpPr>
          <p:cNvPr id="13326" name="CasellaDiTesto 8">
            <a:extLst>
              <a:ext uri="{FF2B5EF4-FFF2-40B4-BE49-F238E27FC236}">
                <a16:creationId xmlns:a16="http://schemas.microsoft.com/office/drawing/2014/main" id="{9EE49E9E-E52F-41C2-836C-B08FBAFC1C4B}"/>
              </a:ext>
            </a:extLst>
          </p:cNvPr>
          <p:cNvSpPr txBox="1">
            <a:spLocks noChangeArrowheads="1"/>
          </p:cNvSpPr>
          <p:nvPr/>
        </p:nvSpPr>
        <p:spPr bwMode="auto">
          <a:xfrm>
            <a:off x="4742657" y="5562194"/>
            <a:ext cx="5192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2000" dirty="0"/>
              <a:t>Per distanze &lt; 18 km si può considerare tg </a:t>
            </a:r>
            <a:r>
              <a:rPr lang="it-IT" altLang="it-IT" sz="2000" dirty="0">
                <a:latin typeface="Symbol" panose="05050102010706020507" pitchFamily="18" charset="2"/>
              </a:rPr>
              <a:t>d</a:t>
            </a:r>
            <a:r>
              <a:rPr lang="it-IT" altLang="it-IT" sz="2000" dirty="0"/>
              <a:t> = </a:t>
            </a:r>
            <a:r>
              <a:rPr lang="it-IT" altLang="it-IT" sz="2000" dirty="0">
                <a:latin typeface="Symbol" panose="05050102010706020507" pitchFamily="18" charset="2"/>
              </a:rPr>
              <a:t>d</a:t>
            </a:r>
            <a:r>
              <a:rPr lang="it-IT" altLang="it-IT" sz="2000" dirty="0"/>
              <a:t> </a:t>
            </a:r>
          </a:p>
        </p:txBody>
      </p:sp>
      <p:sp>
        <p:nvSpPr>
          <p:cNvPr id="13327" name="Text Box 3">
            <a:extLst>
              <a:ext uri="{FF2B5EF4-FFF2-40B4-BE49-F238E27FC236}">
                <a16:creationId xmlns:a16="http://schemas.microsoft.com/office/drawing/2014/main" id="{100474D0-23C5-44F6-A4C3-6753E028A47A}"/>
              </a:ext>
            </a:extLst>
          </p:cNvPr>
          <p:cNvSpPr txBox="1">
            <a:spLocks noChangeArrowheads="1"/>
          </p:cNvSpPr>
          <p:nvPr/>
        </p:nvSpPr>
        <p:spPr bwMode="auto">
          <a:xfrm>
            <a:off x="2135188" y="190501"/>
            <a:ext cx="32448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t>Riduzione delle distanze alla sfera locale </a:t>
            </a:r>
          </a:p>
        </p:txBody>
      </p:sp>
      <p:sp>
        <p:nvSpPr>
          <p:cNvPr id="13328" name="Rettangolo 1">
            <a:extLst>
              <a:ext uri="{FF2B5EF4-FFF2-40B4-BE49-F238E27FC236}">
                <a16:creationId xmlns:a16="http://schemas.microsoft.com/office/drawing/2014/main" id="{DCFB30E7-9E43-40E8-95F4-8846EDE632BF}"/>
              </a:ext>
            </a:extLst>
          </p:cNvPr>
          <p:cNvSpPr>
            <a:spLocks noChangeArrowheads="1"/>
          </p:cNvSpPr>
          <p:nvPr/>
        </p:nvSpPr>
        <p:spPr bwMode="auto">
          <a:xfrm>
            <a:off x="5118100" y="1582738"/>
            <a:ext cx="325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it-IT" altLang="it-IT" sz="1800">
                <a:latin typeface="Symbol" panose="05050102010706020507" pitchFamily="18" charset="2"/>
              </a:rPr>
              <a:t>D</a:t>
            </a:r>
            <a:endParaRPr lang="it-IT" altLang="it-IT"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18CEBF0-6A48-4A94-9EE3-F0FC9FB87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77" y="31823"/>
            <a:ext cx="8569324" cy="627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3">
            <a:extLst>
              <a:ext uri="{FF2B5EF4-FFF2-40B4-BE49-F238E27FC236}">
                <a16:creationId xmlns:a16="http://schemas.microsoft.com/office/drawing/2014/main" id="{72688B8C-BEB1-4E07-9663-38DF9E4C866C}"/>
              </a:ext>
            </a:extLst>
          </p:cNvPr>
          <p:cNvSpPr txBox="1">
            <a:spLocks noChangeArrowheads="1"/>
          </p:cNvSpPr>
          <p:nvPr/>
        </p:nvSpPr>
        <p:spPr bwMode="auto">
          <a:xfrm>
            <a:off x="1905000" y="381001"/>
            <a:ext cx="274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it-IT" altLang="it-IT" sz="2400"/>
              <a:t>Teodolite ottico-meccanico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6" descr="D:\dida\disp_topo\teodolite\DSC_0241.JPG">
            <a:extLst>
              <a:ext uri="{FF2B5EF4-FFF2-40B4-BE49-F238E27FC236}">
                <a16:creationId xmlns:a16="http://schemas.microsoft.com/office/drawing/2014/main" id="{69620745-800E-4933-B82B-047F26BFBB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73" t="1223" r="31383"/>
          <a:stretch/>
        </p:blipFill>
        <p:spPr bwMode="auto">
          <a:xfrm>
            <a:off x="0" y="0"/>
            <a:ext cx="4403725" cy="632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1027">
            <a:extLst>
              <a:ext uri="{FF2B5EF4-FFF2-40B4-BE49-F238E27FC236}">
                <a16:creationId xmlns:a16="http://schemas.microsoft.com/office/drawing/2014/main" id="{FA869429-F6A9-4945-B521-92FEA2BE22B1}"/>
              </a:ext>
            </a:extLst>
          </p:cNvPr>
          <p:cNvSpPr txBox="1">
            <a:spLocks noChangeArrowheads="1"/>
          </p:cNvSpPr>
          <p:nvPr/>
        </p:nvSpPr>
        <p:spPr bwMode="auto">
          <a:xfrm>
            <a:off x="4556125" y="-30634"/>
            <a:ext cx="37496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dirty="0">
                <a:latin typeface="+mj-lt"/>
              </a:rPr>
              <a:t>Teodolite elettronico </a:t>
            </a:r>
          </a:p>
          <a:p>
            <a:pPr eaLnBrk="1" hangingPunct="1">
              <a:spcBef>
                <a:spcPct val="0"/>
              </a:spcBef>
              <a:buFontTx/>
              <a:buNone/>
            </a:pPr>
            <a:r>
              <a:rPr lang="it-IT" altLang="it-IT" sz="2400" dirty="0">
                <a:latin typeface="+mj-lt"/>
              </a:rPr>
              <a:t>(</a:t>
            </a:r>
            <a:r>
              <a:rPr lang="it-IT" altLang="it-IT" sz="2400" dirty="0" err="1">
                <a:latin typeface="+mj-lt"/>
              </a:rPr>
              <a:t>total</a:t>
            </a:r>
            <a:r>
              <a:rPr lang="it-IT" altLang="it-IT" sz="2400" dirty="0">
                <a:latin typeface="+mj-lt"/>
              </a:rPr>
              <a:t> station)</a:t>
            </a:r>
          </a:p>
        </p:txBody>
      </p:sp>
      <p:sp>
        <p:nvSpPr>
          <p:cNvPr id="4100" name="Line 1028">
            <a:extLst>
              <a:ext uri="{FF2B5EF4-FFF2-40B4-BE49-F238E27FC236}">
                <a16:creationId xmlns:a16="http://schemas.microsoft.com/office/drawing/2014/main" id="{DB490FB9-5678-4395-B8DC-3CF89773963E}"/>
              </a:ext>
            </a:extLst>
          </p:cNvPr>
          <p:cNvSpPr>
            <a:spLocks noChangeShapeType="1"/>
          </p:cNvSpPr>
          <p:nvPr/>
        </p:nvSpPr>
        <p:spPr bwMode="auto">
          <a:xfrm flipH="1">
            <a:off x="2971799" y="4417540"/>
            <a:ext cx="1905000" cy="0"/>
          </a:xfrm>
          <a:prstGeom prst="line">
            <a:avLst/>
          </a:prstGeom>
          <a:noFill/>
          <a:ln w="381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01" name="Rectangle 1029">
            <a:extLst>
              <a:ext uri="{FF2B5EF4-FFF2-40B4-BE49-F238E27FC236}">
                <a16:creationId xmlns:a16="http://schemas.microsoft.com/office/drawing/2014/main" id="{34F25485-D1DD-4AE2-8BAF-FDB0B6939846}"/>
              </a:ext>
            </a:extLst>
          </p:cNvPr>
          <p:cNvSpPr>
            <a:spLocks noChangeArrowheads="1"/>
          </p:cNvSpPr>
          <p:nvPr/>
        </p:nvSpPr>
        <p:spPr bwMode="auto">
          <a:xfrm>
            <a:off x="4876799" y="4238154"/>
            <a:ext cx="37222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treppiede con gambe telescopiche</a:t>
            </a:r>
          </a:p>
        </p:txBody>
      </p:sp>
      <p:sp>
        <p:nvSpPr>
          <p:cNvPr id="4102" name="Line 1030">
            <a:extLst>
              <a:ext uri="{FF2B5EF4-FFF2-40B4-BE49-F238E27FC236}">
                <a16:creationId xmlns:a16="http://schemas.microsoft.com/office/drawing/2014/main" id="{F5800F7C-754C-4B19-A9F9-CC8C8F1963B9}"/>
              </a:ext>
            </a:extLst>
          </p:cNvPr>
          <p:cNvSpPr>
            <a:spLocks noChangeShapeType="1"/>
          </p:cNvSpPr>
          <p:nvPr/>
        </p:nvSpPr>
        <p:spPr bwMode="auto">
          <a:xfrm flipH="1" flipV="1">
            <a:off x="2539999" y="3582515"/>
            <a:ext cx="1905000" cy="463550"/>
          </a:xfrm>
          <a:prstGeom prst="line">
            <a:avLst/>
          </a:prstGeom>
          <a:noFill/>
          <a:ln w="381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03" name="Rectangle 1031">
            <a:extLst>
              <a:ext uri="{FF2B5EF4-FFF2-40B4-BE49-F238E27FC236}">
                <a16:creationId xmlns:a16="http://schemas.microsoft.com/office/drawing/2014/main" id="{DA43B1EF-05B7-4687-AB0C-E7B70E9F911A}"/>
              </a:ext>
            </a:extLst>
          </p:cNvPr>
          <p:cNvSpPr>
            <a:spLocks noChangeArrowheads="1"/>
          </p:cNvSpPr>
          <p:nvPr/>
        </p:nvSpPr>
        <p:spPr bwMode="auto">
          <a:xfrm>
            <a:off x="4495800" y="3853979"/>
            <a:ext cx="42375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basetta: collega il teodolite al treppiede</a:t>
            </a:r>
          </a:p>
        </p:txBody>
      </p:sp>
      <p:sp>
        <p:nvSpPr>
          <p:cNvPr id="4104" name="Line 1032">
            <a:extLst>
              <a:ext uri="{FF2B5EF4-FFF2-40B4-BE49-F238E27FC236}">
                <a16:creationId xmlns:a16="http://schemas.microsoft.com/office/drawing/2014/main" id="{EFAFB70E-7C3A-462E-AD4B-42C5A4C8CF93}"/>
              </a:ext>
            </a:extLst>
          </p:cNvPr>
          <p:cNvSpPr>
            <a:spLocks noChangeShapeType="1"/>
          </p:cNvSpPr>
          <p:nvPr/>
        </p:nvSpPr>
        <p:spPr bwMode="auto">
          <a:xfrm flipH="1" flipV="1">
            <a:off x="990599" y="4493740"/>
            <a:ext cx="3581400" cy="1371600"/>
          </a:xfrm>
          <a:prstGeom prst="line">
            <a:avLst/>
          </a:prstGeom>
          <a:noFill/>
          <a:ln w="381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05" name="Rectangle 1033">
            <a:extLst>
              <a:ext uri="{FF2B5EF4-FFF2-40B4-BE49-F238E27FC236}">
                <a16:creationId xmlns:a16="http://schemas.microsoft.com/office/drawing/2014/main" id="{DC1117E5-4B5A-4CC3-83B3-171D9C2A7ECA}"/>
              </a:ext>
            </a:extLst>
          </p:cNvPr>
          <p:cNvSpPr>
            <a:spLocks noChangeArrowheads="1"/>
          </p:cNvSpPr>
          <p:nvPr/>
        </p:nvSpPr>
        <p:spPr bwMode="auto">
          <a:xfrm>
            <a:off x="4724400" y="5697066"/>
            <a:ext cx="40306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batteria esterna e cavo alimentazione</a:t>
            </a:r>
          </a:p>
        </p:txBody>
      </p:sp>
      <p:sp>
        <p:nvSpPr>
          <p:cNvPr id="4106" name="Line 1034">
            <a:extLst>
              <a:ext uri="{FF2B5EF4-FFF2-40B4-BE49-F238E27FC236}">
                <a16:creationId xmlns:a16="http://schemas.microsoft.com/office/drawing/2014/main" id="{0F67C5C9-D334-49EE-8447-2E53E5342E2F}"/>
              </a:ext>
            </a:extLst>
          </p:cNvPr>
          <p:cNvSpPr>
            <a:spLocks noChangeShapeType="1"/>
          </p:cNvSpPr>
          <p:nvPr/>
        </p:nvSpPr>
        <p:spPr bwMode="auto">
          <a:xfrm flipH="1">
            <a:off x="2347912" y="1140940"/>
            <a:ext cx="2057400" cy="609600"/>
          </a:xfrm>
          <a:prstGeom prst="line">
            <a:avLst/>
          </a:prstGeom>
          <a:noFill/>
          <a:ln w="381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07" name="Rectangle 1035">
            <a:extLst>
              <a:ext uri="{FF2B5EF4-FFF2-40B4-BE49-F238E27FC236}">
                <a16:creationId xmlns:a16="http://schemas.microsoft.com/office/drawing/2014/main" id="{0F8FF394-9651-4717-A864-40CC79F7A1FB}"/>
              </a:ext>
            </a:extLst>
          </p:cNvPr>
          <p:cNvSpPr>
            <a:spLocks noChangeArrowheads="1"/>
          </p:cNvSpPr>
          <p:nvPr/>
        </p:nvSpPr>
        <p:spPr bwMode="auto">
          <a:xfrm>
            <a:off x="4430712" y="896466"/>
            <a:ext cx="43418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cannocchiale e distanziometro coassiale;</a:t>
            </a:r>
          </a:p>
          <a:p>
            <a:pPr eaLnBrk="1" hangingPunct="1">
              <a:spcBef>
                <a:spcPct val="0"/>
              </a:spcBef>
              <a:buFontTx/>
              <a:buNone/>
            </a:pPr>
            <a:r>
              <a:rPr lang="it-IT" altLang="it-IT" sz="2000">
                <a:latin typeface="+mj-lt"/>
              </a:rPr>
              <a:t>ruota intorno ad un asse orizzontale (a2)</a:t>
            </a:r>
          </a:p>
        </p:txBody>
      </p:sp>
      <p:sp>
        <p:nvSpPr>
          <p:cNvPr id="4108" name="Line 1036">
            <a:extLst>
              <a:ext uri="{FF2B5EF4-FFF2-40B4-BE49-F238E27FC236}">
                <a16:creationId xmlns:a16="http://schemas.microsoft.com/office/drawing/2014/main" id="{731F8DA2-4BDB-4026-AC91-363D1D1AFF5B}"/>
              </a:ext>
            </a:extLst>
          </p:cNvPr>
          <p:cNvSpPr>
            <a:spLocks noChangeShapeType="1"/>
          </p:cNvSpPr>
          <p:nvPr/>
        </p:nvSpPr>
        <p:spPr bwMode="auto">
          <a:xfrm flipH="1">
            <a:off x="2471737" y="2920528"/>
            <a:ext cx="1905000" cy="0"/>
          </a:xfrm>
          <a:prstGeom prst="line">
            <a:avLst/>
          </a:prstGeom>
          <a:noFill/>
          <a:ln w="381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09" name="Rectangle 1037">
            <a:extLst>
              <a:ext uri="{FF2B5EF4-FFF2-40B4-BE49-F238E27FC236}">
                <a16:creationId xmlns:a16="http://schemas.microsoft.com/office/drawing/2014/main" id="{C60C0F9A-4D8F-4BE0-AF95-A0EF8E8972E7}"/>
              </a:ext>
            </a:extLst>
          </p:cNvPr>
          <p:cNvSpPr>
            <a:spLocks noChangeArrowheads="1"/>
          </p:cNvSpPr>
          <p:nvPr/>
        </p:nvSpPr>
        <p:spPr bwMode="auto">
          <a:xfrm>
            <a:off x="4376737" y="2741141"/>
            <a:ext cx="1885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display e tastiera</a:t>
            </a:r>
          </a:p>
        </p:txBody>
      </p:sp>
      <p:sp>
        <p:nvSpPr>
          <p:cNvPr id="4110" name="Line 1038">
            <a:extLst>
              <a:ext uri="{FF2B5EF4-FFF2-40B4-BE49-F238E27FC236}">
                <a16:creationId xmlns:a16="http://schemas.microsoft.com/office/drawing/2014/main" id="{87B29D0B-0701-4418-8255-1A23E65F2CFC}"/>
              </a:ext>
            </a:extLst>
          </p:cNvPr>
          <p:cNvSpPr>
            <a:spLocks noChangeShapeType="1"/>
          </p:cNvSpPr>
          <p:nvPr/>
        </p:nvSpPr>
        <p:spPr bwMode="auto">
          <a:xfrm flipH="1" flipV="1">
            <a:off x="2438399" y="3398365"/>
            <a:ext cx="2362200" cy="0"/>
          </a:xfrm>
          <a:prstGeom prst="line">
            <a:avLst/>
          </a:prstGeom>
          <a:noFill/>
          <a:ln w="381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11" name="Rectangle 1039">
            <a:extLst>
              <a:ext uri="{FF2B5EF4-FFF2-40B4-BE49-F238E27FC236}">
                <a16:creationId xmlns:a16="http://schemas.microsoft.com/office/drawing/2014/main" id="{C0E0EEEE-040E-418E-86E0-68FB2A32AEDF}"/>
              </a:ext>
            </a:extLst>
          </p:cNvPr>
          <p:cNvSpPr>
            <a:spLocks noChangeArrowheads="1"/>
          </p:cNvSpPr>
          <p:nvPr/>
        </p:nvSpPr>
        <p:spPr bwMode="auto">
          <a:xfrm>
            <a:off x="4724400" y="3182466"/>
            <a:ext cx="55481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base del teodolite (nera, poco visibile nella foto)</a:t>
            </a:r>
          </a:p>
        </p:txBody>
      </p:sp>
      <p:sp>
        <p:nvSpPr>
          <p:cNvPr id="4112" name="Line 1040">
            <a:extLst>
              <a:ext uri="{FF2B5EF4-FFF2-40B4-BE49-F238E27FC236}">
                <a16:creationId xmlns:a16="http://schemas.microsoft.com/office/drawing/2014/main" id="{4475B298-CB44-4DC8-A2DE-B3B14A8283BA}"/>
              </a:ext>
            </a:extLst>
          </p:cNvPr>
          <p:cNvSpPr>
            <a:spLocks noChangeShapeType="1"/>
          </p:cNvSpPr>
          <p:nvPr/>
        </p:nvSpPr>
        <p:spPr bwMode="auto">
          <a:xfrm flipH="1">
            <a:off x="2743199" y="2295053"/>
            <a:ext cx="1905000" cy="0"/>
          </a:xfrm>
          <a:prstGeom prst="line">
            <a:avLst/>
          </a:prstGeom>
          <a:noFill/>
          <a:ln w="381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13" name="Rectangle 1041">
            <a:extLst>
              <a:ext uri="{FF2B5EF4-FFF2-40B4-BE49-F238E27FC236}">
                <a16:creationId xmlns:a16="http://schemas.microsoft.com/office/drawing/2014/main" id="{9814CBA7-7A5E-4CB5-873C-80C095693AAF}"/>
              </a:ext>
            </a:extLst>
          </p:cNvPr>
          <p:cNvSpPr>
            <a:spLocks noChangeArrowheads="1"/>
          </p:cNvSpPr>
          <p:nvPr/>
        </p:nvSpPr>
        <p:spPr bwMode="auto">
          <a:xfrm>
            <a:off x="4648199" y="1902941"/>
            <a:ext cx="426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alidada: ruota intorno a un asse verticale (a1)</a:t>
            </a:r>
          </a:p>
        </p:txBody>
      </p:sp>
      <p:sp>
        <p:nvSpPr>
          <p:cNvPr id="4114" name="Line 1042">
            <a:extLst>
              <a:ext uri="{FF2B5EF4-FFF2-40B4-BE49-F238E27FC236}">
                <a16:creationId xmlns:a16="http://schemas.microsoft.com/office/drawing/2014/main" id="{E212DF7D-B7D6-491D-B099-E5C396F86120}"/>
              </a:ext>
            </a:extLst>
          </p:cNvPr>
          <p:cNvSpPr>
            <a:spLocks noChangeShapeType="1"/>
          </p:cNvSpPr>
          <p:nvPr/>
        </p:nvSpPr>
        <p:spPr bwMode="auto">
          <a:xfrm flipH="1" flipV="1">
            <a:off x="2209799" y="4493740"/>
            <a:ext cx="2286000" cy="533400"/>
          </a:xfrm>
          <a:prstGeom prst="line">
            <a:avLst/>
          </a:prstGeom>
          <a:noFill/>
          <a:ln w="381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4115" name="Rectangle 1043">
            <a:extLst>
              <a:ext uri="{FF2B5EF4-FFF2-40B4-BE49-F238E27FC236}">
                <a16:creationId xmlns:a16="http://schemas.microsoft.com/office/drawing/2014/main" id="{2B92A064-FC43-4DC8-B389-D6CE6BCC43E4}"/>
              </a:ext>
            </a:extLst>
          </p:cNvPr>
          <p:cNvSpPr>
            <a:spLocks noChangeArrowheads="1"/>
          </p:cNvSpPr>
          <p:nvPr/>
        </p:nvSpPr>
        <p:spPr bwMode="auto">
          <a:xfrm>
            <a:off x="4571999" y="4722341"/>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vitone di serraggio della basetta al treppiede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6">
            <a:extLst>
              <a:ext uri="{FF2B5EF4-FFF2-40B4-BE49-F238E27FC236}">
                <a16:creationId xmlns:a16="http://schemas.microsoft.com/office/drawing/2014/main" id="{BF15B4CE-D597-4024-9BCD-0BBE06ACA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2" y="838201"/>
            <a:ext cx="3345236" cy="536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1028">
            <a:extLst>
              <a:ext uri="{FF2B5EF4-FFF2-40B4-BE49-F238E27FC236}">
                <a16:creationId xmlns:a16="http://schemas.microsoft.com/office/drawing/2014/main" id="{17A20112-76A7-4D55-B998-B95D9F4F3A8E}"/>
              </a:ext>
            </a:extLst>
          </p:cNvPr>
          <p:cNvSpPr txBox="1">
            <a:spLocks noChangeArrowheads="1"/>
          </p:cNvSpPr>
          <p:nvPr/>
        </p:nvSpPr>
        <p:spPr bwMode="auto">
          <a:xfrm>
            <a:off x="2057401" y="228601"/>
            <a:ext cx="309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Il teodolite ottico-meccanico</a:t>
            </a:r>
          </a:p>
        </p:txBody>
      </p:sp>
      <p:sp>
        <p:nvSpPr>
          <p:cNvPr id="6148" name="Rectangle 1029">
            <a:extLst>
              <a:ext uri="{FF2B5EF4-FFF2-40B4-BE49-F238E27FC236}">
                <a16:creationId xmlns:a16="http://schemas.microsoft.com/office/drawing/2014/main" id="{D535E8CA-0F86-41CB-8981-4CA20CADDDDE}"/>
              </a:ext>
            </a:extLst>
          </p:cNvPr>
          <p:cNvSpPr>
            <a:spLocks noChangeArrowheads="1"/>
          </p:cNvSpPr>
          <p:nvPr/>
        </p:nvSpPr>
        <p:spPr bwMode="auto">
          <a:xfrm>
            <a:off x="6026151" y="484189"/>
            <a:ext cx="34710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Accoppiamento</a:t>
            </a:r>
          </a:p>
          <a:p>
            <a:pPr eaLnBrk="1" hangingPunct="1">
              <a:spcBef>
                <a:spcPct val="0"/>
              </a:spcBef>
              <a:buFontTx/>
              <a:buNone/>
            </a:pPr>
            <a:r>
              <a:rPr lang="it-IT" altLang="it-IT" sz="2000">
                <a:latin typeface="+mj-lt"/>
              </a:rPr>
              <a:t>alidada-base-basetta-treppiede:</a:t>
            </a:r>
          </a:p>
        </p:txBody>
      </p:sp>
      <p:grpSp>
        <p:nvGrpSpPr>
          <p:cNvPr id="6149" name="Group 111">
            <a:extLst>
              <a:ext uri="{FF2B5EF4-FFF2-40B4-BE49-F238E27FC236}">
                <a16:creationId xmlns:a16="http://schemas.microsoft.com/office/drawing/2014/main" id="{FA1A5200-805E-4BED-869E-0AAE787A4C49}"/>
              </a:ext>
            </a:extLst>
          </p:cNvPr>
          <p:cNvGrpSpPr>
            <a:grpSpLocks/>
          </p:cNvGrpSpPr>
          <p:nvPr/>
        </p:nvGrpSpPr>
        <p:grpSpPr bwMode="auto">
          <a:xfrm>
            <a:off x="6002338" y="1600201"/>
            <a:ext cx="4741862" cy="3649663"/>
            <a:chOff x="2736" y="1248"/>
            <a:chExt cx="2987" cy="2299"/>
          </a:xfrm>
        </p:grpSpPr>
        <p:pic>
          <p:nvPicPr>
            <p:cNvPr id="6150" name="Picture 2">
              <a:extLst>
                <a:ext uri="{FF2B5EF4-FFF2-40B4-BE49-F238E27FC236}">
                  <a16:creationId xmlns:a16="http://schemas.microsoft.com/office/drawing/2014/main" id="{06930842-09E7-46A8-85AA-216F78F84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1248"/>
              <a:ext cx="1106" cy="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1" name="Line 99">
              <a:extLst>
                <a:ext uri="{FF2B5EF4-FFF2-40B4-BE49-F238E27FC236}">
                  <a16:creationId xmlns:a16="http://schemas.microsoft.com/office/drawing/2014/main" id="{8052EB64-2DF4-4E7D-8253-77294DB8850E}"/>
                </a:ext>
              </a:extLst>
            </p:cNvPr>
            <p:cNvSpPr>
              <a:spLocks noChangeShapeType="1"/>
            </p:cNvSpPr>
            <p:nvPr/>
          </p:nvSpPr>
          <p:spPr bwMode="auto">
            <a:xfrm flipH="1">
              <a:off x="3264" y="1440"/>
              <a:ext cx="816"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6152" name="Rectangle 100">
              <a:extLst>
                <a:ext uri="{FF2B5EF4-FFF2-40B4-BE49-F238E27FC236}">
                  <a16:creationId xmlns:a16="http://schemas.microsoft.com/office/drawing/2014/main" id="{76DEEBC1-F85A-489A-B789-224FF57635BE}"/>
                </a:ext>
              </a:extLst>
            </p:cNvPr>
            <p:cNvSpPr>
              <a:spLocks noChangeArrowheads="1"/>
            </p:cNvSpPr>
            <p:nvPr/>
          </p:nvSpPr>
          <p:spPr bwMode="auto">
            <a:xfrm>
              <a:off x="4092" y="1305"/>
              <a:ext cx="105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traccia asse a1</a:t>
              </a:r>
            </a:p>
          </p:txBody>
        </p:sp>
        <p:sp>
          <p:nvSpPr>
            <p:cNvPr id="6153" name="Line 101">
              <a:extLst>
                <a:ext uri="{FF2B5EF4-FFF2-40B4-BE49-F238E27FC236}">
                  <a16:creationId xmlns:a16="http://schemas.microsoft.com/office/drawing/2014/main" id="{75BBAFD2-60E4-4793-8EAF-659989F311C0}"/>
                </a:ext>
              </a:extLst>
            </p:cNvPr>
            <p:cNvSpPr>
              <a:spLocks noChangeShapeType="1"/>
            </p:cNvSpPr>
            <p:nvPr/>
          </p:nvSpPr>
          <p:spPr bwMode="auto">
            <a:xfrm flipH="1">
              <a:off x="3558" y="1853"/>
              <a:ext cx="816"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6154" name="Rectangle 102">
              <a:extLst>
                <a:ext uri="{FF2B5EF4-FFF2-40B4-BE49-F238E27FC236}">
                  <a16:creationId xmlns:a16="http://schemas.microsoft.com/office/drawing/2014/main" id="{2E0FF106-DA53-45E6-B19B-E4FBBBB87418}"/>
                </a:ext>
              </a:extLst>
            </p:cNvPr>
            <p:cNvSpPr>
              <a:spLocks noChangeArrowheads="1"/>
            </p:cNvSpPr>
            <p:nvPr/>
          </p:nvSpPr>
          <p:spPr bwMode="auto">
            <a:xfrm>
              <a:off x="4386" y="1718"/>
              <a:ext cx="5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alidada</a:t>
              </a:r>
            </a:p>
          </p:txBody>
        </p:sp>
        <p:sp>
          <p:nvSpPr>
            <p:cNvPr id="6155" name="Line 103">
              <a:extLst>
                <a:ext uri="{FF2B5EF4-FFF2-40B4-BE49-F238E27FC236}">
                  <a16:creationId xmlns:a16="http://schemas.microsoft.com/office/drawing/2014/main" id="{514C7B83-B586-4D04-A9D9-E52998B8D37D}"/>
                </a:ext>
              </a:extLst>
            </p:cNvPr>
            <p:cNvSpPr>
              <a:spLocks noChangeShapeType="1"/>
            </p:cNvSpPr>
            <p:nvPr/>
          </p:nvSpPr>
          <p:spPr bwMode="auto">
            <a:xfrm flipH="1">
              <a:off x="3510" y="2295"/>
              <a:ext cx="816"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6156" name="Rectangle 104">
              <a:extLst>
                <a:ext uri="{FF2B5EF4-FFF2-40B4-BE49-F238E27FC236}">
                  <a16:creationId xmlns:a16="http://schemas.microsoft.com/office/drawing/2014/main" id="{1649585F-AF53-4414-AF44-695D9DDCC355}"/>
                </a:ext>
              </a:extLst>
            </p:cNvPr>
            <p:cNvSpPr>
              <a:spLocks noChangeArrowheads="1"/>
            </p:cNvSpPr>
            <p:nvPr/>
          </p:nvSpPr>
          <p:spPr bwMode="auto">
            <a:xfrm>
              <a:off x="4338" y="2064"/>
              <a:ext cx="123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base con cerchio orizzontale</a:t>
              </a:r>
            </a:p>
          </p:txBody>
        </p:sp>
        <p:sp>
          <p:nvSpPr>
            <p:cNvPr id="6157" name="Line 105">
              <a:extLst>
                <a:ext uri="{FF2B5EF4-FFF2-40B4-BE49-F238E27FC236}">
                  <a16:creationId xmlns:a16="http://schemas.microsoft.com/office/drawing/2014/main" id="{FEBB6C80-7EAB-4434-B96D-9A58F9F01C59}"/>
                </a:ext>
              </a:extLst>
            </p:cNvPr>
            <p:cNvSpPr>
              <a:spLocks noChangeShapeType="1"/>
            </p:cNvSpPr>
            <p:nvPr/>
          </p:nvSpPr>
          <p:spPr bwMode="auto">
            <a:xfrm flipH="1" flipV="1">
              <a:off x="3510" y="2631"/>
              <a:ext cx="57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6158" name="Rectangle 106">
              <a:extLst>
                <a:ext uri="{FF2B5EF4-FFF2-40B4-BE49-F238E27FC236}">
                  <a16:creationId xmlns:a16="http://schemas.microsoft.com/office/drawing/2014/main" id="{E68AA671-97FA-4FB7-B991-5F753E6E491F}"/>
                </a:ext>
              </a:extLst>
            </p:cNvPr>
            <p:cNvSpPr>
              <a:spLocks noChangeArrowheads="1"/>
            </p:cNvSpPr>
            <p:nvPr/>
          </p:nvSpPr>
          <p:spPr bwMode="auto">
            <a:xfrm>
              <a:off x="4176" y="2496"/>
              <a:ext cx="15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basetta con viti calanti</a:t>
              </a:r>
            </a:p>
          </p:txBody>
        </p:sp>
        <p:sp>
          <p:nvSpPr>
            <p:cNvPr id="6159" name="Line 107">
              <a:extLst>
                <a:ext uri="{FF2B5EF4-FFF2-40B4-BE49-F238E27FC236}">
                  <a16:creationId xmlns:a16="http://schemas.microsoft.com/office/drawing/2014/main" id="{EE202FBF-33B9-46D6-B8B5-0687F456379A}"/>
                </a:ext>
              </a:extLst>
            </p:cNvPr>
            <p:cNvSpPr>
              <a:spLocks noChangeShapeType="1"/>
            </p:cNvSpPr>
            <p:nvPr/>
          </p:nvSpPr>
          <p:spPr bwMode="auto">
            <a:xfrm flipH="1" flipV="1">
              <a:off x="3547" y="2823"/>
              <a:ext cx="57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6160" name="Rectangle 108">
              <a:extLst>
                <a:ext uri="{FF2B5EF4-FFF2-40B4-BE49-F238E27FC236}">
                  <a16:creationId xmlns:a16="http://schemas.microsoft.com/office/drawing/2014/main" id="{8FB6E19E-FD49-4E0A-B4B9-0E17C93F4854}"/>
                </a:ext>
              </a:extLst>
            </p:cNvPr>
            <p:cNvSpPr>
              <a:spLocks noChangeArrowheads="1"/>
            </p:cNvSpPr>
            <p:nvPr/>
          </p:nvSpPr>
          <p:spPr bwMode="auto">
            <a:xfrm>
              <a:off x="4213" y="2688"/>
              <a:ext cx="110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testa treppiede</a:t>
              </a:r>
            </a:p>
          </p:txBody>
        </p:sp>
        <p:sp>
          <p:nvSpPr>
            <p:cNvPr id="6161" name="Line 109">
              <a:extLst>
                <a:ext uri="{FF2B5EF4-FFF2-40B4-BE49-F238E27FC236}">
                  <a16:creationId xmlns:a16="http://schemas.microsoft.com/office/drawing/2014/main" id="{D4A4670C-EA18-4BAB-8895-FD3ABE52FBF0}"/>
                </a:ext>
              </a:extLst>
            </p:cNvPr>
            <p:cNvSpPr>
              <a:spLocks noChangeShapeType="1"/>
            </p:cNvSpPr>
            <p:nvPr/>
          </p:nvSpPr>
          <p:spPr bwMode="auto">
            <a:xfrm flipH="1">
              <a:off x="3312" y="3063"/>
              <a:ext cx="666" cy="9"/>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6162" name="Rectangle 110">
              <a:extLst>
                <a:ext uri="{FF2B5EF4-FFF2-40B4-BE49-F238E27FC236}">
                  <a16:creationId xmlns:a16="http://schemas.microsoft.com/office/drawing/2014/main" id="{DE69B0C2-96E5-4772-9679-C8FD2E5D9D39}"/>
                </a:ext>
              </a:extLst>
            </p:cNvPr>
            <p:cNvSpPr>
              <a:spLocks noChangeArrowheads="1"/>
            </p:cNvSpPr>
            <p:nvPr/>
          </p:nvSpPr>
          <p:spPr bwMode="auto">
            <a:xfrm>
              <a:off x="4074" y="2928"/>
              <a:ext cx="5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vitone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ida\disp_topo\teodolite\viti_blocco_piccoli_movimenti.jpg">
            <a:extLst>
              <a:ext uri="{FF2B5EF4-FFF2-40B4-BE49-F238E27FC236}">
                <a16:creationId xmlns:a16="http://schemas.microsoft.com/office/drawing/2014/main" id="{5D31B97A-49AF-4084-A94E-389D1644B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23" r="38451" b="17111"/>
          <a:stretch>
            <a:fillRect/>
          </a:stretch>
        </p:blipFill>
        <p:spPr bwMode="auto">
          <a:xfrm>
            <a:off x="6468504" y="1554892"/>
            <a:ext cx="2927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Line 3">
            <a:extLst>
              <a:ext uri="{FF2B5EF4-FFF2-40B4-BE49-F238E27FC236}">
                <a16:creationId xmlns:a16="http://schemas.microsoft.com/office/drawing/2014/main" id="{904DCC6F-7CB1-4DAB-A6F1-3ACC8C525B44}"/>
              </a:ext>
            </a:extLst>
          </p:cNvPr>
          <p:cNvSpPr>
            <a:spLocks noChangeShapeType="1"/>
          </p:cNvSpPr>
          <p:nvPr/>
        </p:nvSpPr>
        <p:spPr bwMode="auto">
          <a:xfrm flipH="1">
            <a:off x="7719454" y="3917092"/>
            <a:ext cx="15240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7172" name="Line 4">
            <a:extLst>
              <a:ext uri="{FF2B5EF4-FFF2-40B4-BE49-F238E27FC236}">
                <a16:creationId xmlns:a16="http://schemas.microsoft.com/office/drawing/2014/main" id="{86D8EB96-257B-4602-BFED-7377E9CBC747}"/>
              </a:ext>
            </a:extLst>
          </p:cNvPr>
          <p:cNvSpPr>
            <a:spLocks noChangeShapeType="1"/>
          </p:cNvSpPr>
          <p:nvPr/>
        </p:nvSpPr>
        <p:spPr bwMode="auto">
          <a:xfrm flipH="1">
            <a:off x="7562292" y="3993292"/>
            <a:ext cx="1681162" cy="9715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7173" name="Text Box 5">
            <a:extLst>
              <a:ext uri="{FF2B5EF4-FFF2-40B4-BE49-F238E27FC236}">
                <a16:creationId xmlns:a16="http://schemas.microsoft.com/office/drawing/2014/main" id="{59063C13-28E7-4747-8DA7-02F3EF4124E1}"/>
              </a:ext>
            </a:extLst>
          </p:cNvPr>
          <p:cNvSpPr txBox="1">
            <a:spLocks noChangeArrowheads="1"/>
          </p:cNvSpPr>
          <p:nvPr/>
        </p:nvSpPr>
        <p:spPr bwMode="auto">
          <a:xfrm>
            <a:off x="9491104" y="3367817"/>
            <a:ext cx="1692275" cy="1311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viti piccoli movimenti per affinare la collimazione</a:t>
            </a:r>
          </a:p>
        </p:txBody>
      </p:sp>
      <p:sp>
        <p:nvSpPr>
          <p:cNvPr id="7174" name="Line 6">
            <a:extLst>
              <a:ext uri="{FF2B5EF4-FFF2-40B4-BE49-F238E27FC236}">
                <a16:creationId xmlns:a16="http://schemas.microsoft.com/office/drawing/2014/main" id="{228F560A-3B2D-4C18-9184-A64E77A136B7}"/>
              </a:ext>
            </a:extLst>
          </p:cNvPr>
          <p:cNvSpPr>
            <a:spLocks noChangeShapeType="1"/>
          </p:cNvSpPr>
          <p:nvPr/>
        </p:nvSpPr>
        <p:spPr bwMode="auto">
          <a:xfrm>
            <a:off x="6195454" y="3688492"/>
            <a:ext cx="685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7175" name="Line 7">
            <a:extLst>
              <a:ext uri="{FF2B5EF4-FFF2-40B4-BE49-F238E27FC236}">
                <a16:creationId xmlns:a16="http://schemas.microsoft.com/office/drawing/2014/main" id="{908BC5C3-4F1C-42AD-88AA-27FBE796C70D}"/>
              </a:ext>
            </a:extLst>
          </p:cNvPr>
          <p:cNvSpPr>
            <a:spLocks noChangeShapeType="1"/>
          </p:cNvSpPr>
          <p:nvPr/>
        </p:nvSpPr>
        <p:spPr bwMode="auto">
          <a:xfrm>
            <a:off x="6195454" y="3688492"/>
            <a:ext cx="609600" cy="990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7176" name="Text Box 8">
            <a:extLst>
              <a:ext uri="{FF2B5EF4-FFF2-40B4-BE49-F238E27FC236}">
                <a16:creationId xmlns:a16="http://schemas.microsoft.com/office/drawing/2014/main" id="{6BC7B057-EAE6-470F-A0A6-578157BED4B4}"/>
              </a:ext>
            </a:extLst>
          </p:cNvPr>
          <p:cNvSpPr txBox="1">
            <a:spLocks noChangeArrowheads="1"/>
          </p:cNvSpPr>
          <p:nvPr/>
        </p:nvSpPr>
        <p:spPr bwMode="auto">
          <a:xfrm>
            <a:off x="2690255" y="3459893"/>
            <a:ext cx="3444875"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viti di blocco rotazione alidada (basso) e cannocchiale (alto)</a:t>
            </a:r>
          </a:p>
        </p:txBody>
      </p:sp>
      <p:sp>
        <p:nvSpPr>
          <p:cNvPr id="7177" name="Line 9">
            <a:extLst>
              <a:ext uri="{FF2B5EF4-FFF2-40B4-BE49-F238E27FC236}">
                <a16:creationId xmlns:a16="http://schemas.microsoft.com/office/drawing/2014/main" id="{A09339B7-13CB-4EA8-A25F-37C76C9C7084}"/>
              </a:ext>
            </a:extLst>
          </p:cNvPr>
          <p:cNvSpPr>
            <a:spLocks noChangeShapeType="1"/>
          </p:cNvSpPr>
          <p:nvPr/>
        </p:nvSpPr>
        <p:spPr bwMode="auto">
          <a:xfrm>
            <a:off x="6347854" y="2240692"/>
            <a:ext cx="15240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7178" name="Rectangle 10">
            <a:extLst>
              <a:ext uri="{FF2B5EF4-FFF2-40B4-BE49-F238E27FC236}">
                <a16:creationId xmlns:a16="http://schemas.microsoft.com/office/drawing/2014/main" id="{5A9A1A94-4FA9-4668-B1C8-8D20D7E8A6F4}"/>
              </a:ext>
            </a:extLst>
          </p:cNvPr>
          <p:cNvSpPr>
            <a:spLocks noChangeArrowheads="1"/>
          </p:cNvSpPr>
          <p:nvPr/>
        </p:nvSpPr>
        <p:spPr bwMode="auto">
          <a:xfrm>
            <a:off x="5128654" y="2012093"/>
            <a:ext cx="858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a:latin typeface="+mj-lt"/>
              </a:rPr>
              <a:t>mirino</a:t>
            </a:r>
          </a:p>
        </p:txBody>
      </p:sp>
      <p:sp>
        <p:nvSpPr>
          <p:cNvPr id="7179" name="Text Box 11">
            <a:extLst>
              <a:ext uri="{FF2B5EF4-FFF2-40B4-BE49-F238E27FC236}">
                <a16:creationId xmlns:a16="http://schemas.microsoft.com/office/drawing/2014/main" id="{1279FE78-326F-4BC0-A86A-53A7D38F46E1}"/>
              </a:ext>
            </a:extLst>
          </p:cNvPr>
          <p:cNvSpPr txBox="1">
            <a:spLocks noChangeArrowheads="1"/>
          </p:cNvSpPr>
          <p:nvPr/>
        </p:nvSpPr>
        <p:spPr bwMode="auto">
          <a:xfrm>
            <a:off x="3717926" y="76200"/>
            <a:ext cx="487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400">
                <a:latin typeface="+mj-lt"/>
              </a:rPr>
              <a:t>Collimazione di un punto col teodolite</a:t>
            </a:r>
          </a:p>
        </p:txBody>
      </p:sp>
      <p:grpSp>
        <p:nvGrpSpPr>
          <p:cNvPr id="7181" name="Group 23">
            <a:extLst>
              <a:ext uri="{FF2B5EF4-FFF2-40B4-BE49-F238E27FC236}">
                <a16:creationId xmlns:a16="http://schemas.microsoft.com/office/drawing/2014/main" id="{5D95AED4-4B4E-411D-87E7-D400E006464E}"/>
              </a:ext>
            </a:extLst>
          </p:cNvPr>
          <p:cNvGrpSpPr>
            <a:grpSpLocks/>
          </p:cNvGrpSpPr>
          <p:nvPr/>
        </p:nvGrpSpPr>
        <p:grpSpPr bwMode="auto">
          <a:xfrm>
            <a:off x="568070" y="669926"/>
            <a:ext cx="2468563" cy="2486025"/>
            <a:chOff x="258" y="420"/>
            <a:chExt cx="1555" cy="1566"/>
          </a:xfrm>
        </p:grpSpPr>
        <p:grpSp>
          <p:nvGrpSpPr>
            <p:cNvPr id="7183" name="Group 13">
              <a:extLst>
                <a:ext uri="{FF2B5EF4-FFF2-40B4-BE49-F238E27FC236}">
                  <a16:creationId xmlns:a16="http://schemas.microsoft.com/office/drawing/2014/main" id="{8E9C2B6E-C085-457B-A924-B444D3955A83}"/>
                </a:ext>
              </a:extLst>
            </p:cNvPr>
            <p:cNvGrpSpPr>
              <a:grpSpLocks noChangeAspect="1"/>
            </p:cNvGrpSpPr>
            <p:nvPr/>
          </p:nvGrpSpPr>
          <p:grpSpPr bwMode="auto">
            <a:xfrm>
              <a:off x="258" y="420"/>
              <a:ext cx="1555" cy="1566"/>
              <a:chOff x="3456" y="423"/>
              <a:chExt cx="1008" cy="1056"/>
            </a:xfrm>
          </p:grpSpPr>
          <p:sp>
            <p:nvSpPr>
              <p:cNvPr id="7189" name="Oval 14">
                <a:extLst>
                  <a:ext uri="{FF2B5EF4-FFF2-40B4-BE49-F238E27FC236}">
                    <a16:creationId xmlns:a16="http://schemas.microsoft.com/office/drawing/2014/main" id="{CE716568-A02D-4159-9C63-91FEA6E87129}"/>
                  </a:ext>
                </a:extLst>
              </p:cNvPr>
              <p:cNvSpPr>
                <a:spLocks noChangeAspect="1" noChangeArrowheads="1"/>
              </p:cNvSpPr>
              <p:nvPr/>
            </p:nvSpPr>
            <p:spPr bwMode="auto">
              <a:xfrm>
                <a:off x="3456" y="432"/>
                <a:ext cx="1008" cy="100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7190" name="Line 15">
                <a:extLst>
                  <a:ext uri="{FF2B5EF4-FFF2-40B4-BE49-F238E27FC236}">
                    <a16:creationId xmlns:a16="http://schemas.microsoft.com/office/drawing/2014/main" id="{30B51E2C-71E4-4CBF-99C4-310FFCBDF9DC}"/>
                  </a:ext>
                </a:extLst>
              </p:cNvPr>
              <p:cNvSpPr>
                <a:spLocks noChangeAspect="1" noChangeShapeType="1"/>
              </p:cNvSpPr>
              <p:nvPr/>
            </p:nvSpPr>
            <p:spPr bwMode="auto">
              <a:xfrm>
                <a:off x="3963" y="423"/>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7191" name="Line 16">
                <a:extLst>
                  <a:ext uri="{FF2B5EF4-FFF2-40B4-BE49-F238E27FC236}">
                    <a16:creationId xmlns:a16="http://schemas.microsoft.com/office/drawing/2014/main" id="{646C00CB-982A-4252-8C8E-FCFE2FE48EAF}"/>
                  </a:ext>
                </a:extLst>
              </p:cNvPr>
              <p:cNvSpPr>
                <a:spLocks noChangeAspect="1" noChangeShapeType="1"/>
              </p:cNvSpPr>
              <p:nvPr/>
            </p:nvSpPr>
            <p:spPr bwMode="auto">
              <a:xfrm>
                <a:off x="3456" y="930"/>
                <a:ext cx="10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grpSp>
        <p:sp>
          <p:nvSpPr>
            <p:cNvPr id="7184" name="AutoShape 17">
              <a:extLst>
                <a:ext uri="{FF2B5EF4-FFF2-40B4-BE49-F238E27FC236}">
                  <a16:creationId xmlns:a16="http://schemas.microsoft.com/office/drawing/2014/main" id="{8CF7954C-1155-47D2-9A9F-D29F34271259}"/>
                </a:ext>
              </a:extLst>
            </p:cNvPr>
            <p:cNvSpPr>
              <a:spLocks noChangeArrowheads="1"/>
            </p:cNvSpPr>
            <p:nvPr/>
          </p:nvSpPr>
          <p:spPr bwMode="auto">
            <a:xfrm>
              <a:off x="912" y="1248"/>
              <a:ext cx="240" cy="288"/>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7185" name="Rectangle 18">
              <a:extLst>
                <a:ext uri="{FF2B5EF4-FFF2-40B4-BE49-F238E27FC236}">
                  <a16:creationId xmlns:a16="http://schemas.microsoft.com/office/drawing/2014/main" id="{96217023-F39D-4A42-9F08-9AA6582D3274}"/>
                </a:ext>
              </a:extLst>
            </p:cNvPr>
            <p:cNvSpPr>
              <a:spLocks noChangeArrowheads="1"/>
            </p:cNvSpPr>
            <p:nvPr/>
          </p:nvSpPr>
          <p:spPr bwMode="auto">
            <a:xfrm>
              <a:off x="912" y="1536"/>
              <a:ext cx="240"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7186" name="Rectangle 19">
              <a:extLst>
                <a:ext uri="{FF2B5EF4-FFF2-40B4-BE49-F238E27FC236}">
                  <a16:creationId xmlns:a16="http://schemas.microsoft.com/office/drawing/2014/main" id="{0E4F1407-1EF5-4DB6-BD69-C1CDE44E0E47}"/>
                </a:ext>
              </a:extLst>
            </p:cNvPr>
            <p:cNvSpPr>
              <a:spLocks noChangeArrowheads="1"/>
            </p:cNvSpPr>
            <p:nvPr/>
          </p:nvSpPr>
          <p:spPr bwMode="auto">
            <a:xfrm>
              <a:off x="978" y="1623"/>
              <a:ext cx="96"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it-IT" altLang="it-IT" sz="2400">
                <a:latin typeface="+mj-lt"/>
              </a:endParaRPr>
            </a:p>
          </p:txBody>
        </p:sp>
        <p:sp>
          <p:nvSpPr>
            <p:cNvPr id="7187" name="Line 20">
              <a:extLst>
                <a:ext uri="{FF2B5EF4-FFF2-40B4-BE49-F238E27FC236}">
                  <a16:creationId xmlns:a16="http://schemas.microsoft.com/office/drawing/2014/main" id="{7DC78AD8-1D34-4978-9B89-91FC36CA6FE7}"/>
                </a:ext>
              </a:extLst>
            </p:cNvPr>
            <p:cNvSpPr>
              <a:spLocks noChangeShapeType="1"/>
            </p:cNvSpPr>
            <p:nvPr/>
          </p:nvSpPr>
          <p:spPr bwMode="auto">
            <a:xfrm>
              <a:off x="1044" y="1104"/>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sp>
          <p:nvSpPr>
            <p:cNvPr id="7188" name="Line 21">
              <a:extLst>
                <a:ext uri="{FF2B5EF4-FFF2-40B4-BE49-F238E27FC236}">
                  <a16:creationId xmlns:a16="http://schemas.microsoft.com/office/drawing/2014/main" id="{2113084F-61AD-4A0D-8396-9B7B5346ACDA}"/>
                </a:ext>
              </a:extLst>
            </p:cNvPr>
            <p:cNvSpPr>
              <a:spLocks noChangeShapeType="1"/>
            </p:cNvSpPr>
            <p:nvPr/>
          </p:nvSpPr>
          <p:spPr bwMode="auto">
            <a:xfrm rot="5400000">
              <a:off x="1038" y="1101"/>
              <a:ext cx="0"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mj-lt"/>
              </a:endParaRPr>
            </a:p>
          </p:txBody>
        </p:sp>
      </p:grpSp>
      <p:sp>
        <p:nvSpPr>
          <p:cNvPr id="7182" name="Text Box 22">
            <a:extLst>
              <a:ext uri="{FF2B5EF4-FFF2-40B4-BE49-F238E27FC236}">
                <a16:creationId xmlns:a16="http://schemas.microsoft.com/office/drawing/2014/main" id="{DC0008DA-557E-45CA-B6C2-F5832889E2FC}"/>
              </a:ext>
            </a:extLst>
          </p:cNvPr>
          <p:cNvSpPr txBox="1">
            <a:spLocks noChangeArrowheads="1"/>
          </p:cNvSpPr>
          <p:nvPr/>
        </p:nvSpPr>
        <p:spPr bwMode="auto">
          <a:xfrm>
            <a:off x="3240036" y="669926"/>
            <a:ext cx="853183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t-IT" altLang="it-IT" sz="2000" dirty="0">
                <a:latin typeface="+mj-lt"/>
              </a:rPr>
              <a:t>Osservando nel campo del cannocchiale vedo il reticolo, un vetrino con incisi dei tratti a croce; oriento il cannocchiale in modo da avere il punto al centro del reticolo</a:t>
            </a:r>
          </a:p>
        </p:txBody>
      </p:sp>
    </p:spTree>
  </p:cSld>
  <p:clrMapOvr>
    <a:masterClrMapping/>
  </p:clrMapOvr>
</p:sld>
</file>

<file path=ppt/theme/theme1.xml><?xml version="1.0" encoding="utf-8"?>
<a:theme xmlns:a="http://schemas.openxmlformats.org/drawingml/2006/main" name="Tema di Office">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ersonalizzato 1">
      <a:majorFont>
        <a:latin typeface="Calibri Light"/>
        <a:ea typeface=""/>
        <a:cs typeface=""/>
      </a:majorFont>
      <a:minorFont>
        <a:latin typeface="Swis721 Lt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13678</TotalTime>
  <Words>5514</Words>
  <Application>Microsoft Office PowerPoint</Application>
  <PresentationFormat>Widescreen</PresentationFormat>
  <Paragraphs>523</Paragraphs>
  <Slides>51</Slides>
  <Notes>5</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1</vt:i4>
      </vt:variant>
      <vt:variant>
        <vt:lpstr>Titoli diapositive</vt:lpstr>
      </vt:variant>
      <vt:variant>
        <vt:i4>51</vt:i4>
      </vt:variant>
    </vt:vector>
  </HeadingPairs>
  <TitlesOfParts>
    <vt:vector size="63" baseType="lpstr">
      <vt:lpstr>Arial</vt:lpstr>
      <vt:lpstr>Calibri</vt:lpstr>
      <vt:lpstr>Calibri Light</vt:lpstr>
      <vt:lpstr>Cambria Math</vt:lpstr>
      <vt:lpstr>Gill Sans</vt:lpstr>
      <vt:lpstr>Montserrat</vt:lpstr>
      <vt:lpstr>Swis721 Lt BT</vt:lpstr>
      <vt:lpstr>Symbol</vt:lpstr>
      <vt:lpstr>Times New Roman</vt:lpstr>
      <vt:lpstr>ZapfHumnst BT</vt:lpstr>
      <vt:lpstr>Tema di Office</vt:lpstr>
      <vt:lpstr>Equazione</vt:lpstr>
      <vt:lpstr>LABORATORIO DI GEOMATICA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Parma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Nazarena Bruno</dc:creator>
  <cp:lastModifiedBy>Riccardo RONCELLA</cp:lastModifiedBy>
  <cp:revision>472</cp:revision>
  <dcterms:created xsi:type="dcterms:W3CDTF">2020-09-22T14:45:24Z</dcterms:created>
  <dcterms:modified xsi:type="dcterms:W3CDTF">2021-11-29T11:34:52Z</dcterms:modified>
</cp:coreProperties>
</file>