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6" r:id="rId2"/>
    <p:sldId id="477" r:id="rId3"/>
    <p:sldId id="273" r:id="rId4"/>
    <p:sldId id="271" r:id="rId5"/>
    <p:sldId id="272" r:id="rId6"/>
    <p:sldId id="270" r:id="rId7"/>
    <p:sldId id="278" r:id="rId8"/>
    <p:sldId id="261" r:id="rId9"/>
    <p:sldId id="269" r:id="rId10"/>
    <p:sldId id="284" r:id="rId11"/>
    <p:sldId id="259" r:id="rId12"/>
    <p:sldId id="260" r:id="rId13"/>
    <p:sldId id="279" r:id="rId14"/>
    <p:sldId id="283" r:id="rId15"/>
    <p:sldId id="258" r:id="rId16"/>
    <p:sldId id="478" r:id="rId17"/>
    <p:sldId id="285" r:id="rId18"/>
    <p:sldId id="264" r:id="rId19"/>
    <p:sldId id="287" r:id="rId20"/>
    <p:sldId id="262" r:id="rId21"/>
    <p:sldId id="257" r:id="rId22"/>
    <p:sldId id="265" r:id="rId23"/>
    <p:sldId id="288" r:id="rId24"/>
    <p:sldId id="286" r:id="rId25"/>
    <p:sldId id="263" r:id="rId26"/>
    <p:sldId id="280" r:id="rId27"/>
    <p:sldId id="281" r:id="rId28"/>
    <p:sldId id="274" r:id="rId29"/>
    <p:sldId id="276" r:id="rId30"/>
    <p:sldId id="289" r:id="rId31"/>
    <p:sldId id="277" r:id="rId32"/>
    <p:sldId id="479" r:id="rId33"/>
    <p:sldId id="282"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zarena Bruno" initials="NB" lastIdx="2" clrIdx="0">
    <p:extLst>
      <p:ext uri="{19B8F6BF-5375-455C-9EA6-DF929625EA0E}">
        <p15:presenceInfo xmlns:p15="http://schemas.microsoft.com/office/powerpoint/2012/main" userId="Nazarena Bru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B9F25"/>
    <a:srgbClr val="00007D"/>
    <a:srgbClr val="FFCC66"/>
    <a:srgbClr val="DAC1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31" autoAdjust="0"/>
    <p:restoredTop sz="90034" autoAdjust="0"/>
  </p:normalViewPr>
  <p:slideViewPr>
    <p:cSldViewPr snapToGrid="0">
      <p:cViewPr varScale="1">
        <p:scale>
          <a:sx n="116" d="100"/>
          <a:sy n="116" d="100"/>
        </p:scale>
        <p:origin x="1038" y="144"/>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cardo RONCELLA" userId="4714c69e-1613-49c0-b70c-bfb430bc431f" providerId="ADAL" clId="{3620D803-0569-4D07-A311-B0861B1855E0}"/>
    <pc:docChg chg="modMainMaster">
      <pc:chgData name="Riccardo RONCELLA" userId="4714c69e-1613-49c0-b70c-bfb430bc431f" providerId="ADAL" clId="{3620D803-0569-4D07-A311-B0861B1855E0}" dt="2021-09-30T14:26:10.704" v="23" actId="20577"/>
      <pc:docMkLst>
        <pc:docMk/>
      </pc:docMkLst>
      <pc:sldMasterChg chg="modSldLayout">
        <pc:chgData name="Riccardo RONCELLA" userId="4714c69e-1613-49c0-b70c-bfb430bc431f" providerId="ADAL" clId="{3620D803-0569-4D07-A311-B0861B1855E0}" dt="2021-09-30T14:26:10.704" v="23" actId="20577"/>
        <pc:sldMasterMkLst>
          <pc:docMk/>
          <pc:sldMasterMk cId="411099341" sldId="2147483648"/>
        </pc:sldMasterMkLst>
        <pc:sldLayoutChg chg="modSp mod">
          <pc:chgData name="Riccardo RONCELLA" userId="4714c69e-1613-49c0-b70c-bfb430bc431f" providerId="ADAL" clId="{3620D803-0569-4D07-A311-B0861B1855E0}" dt="2021-09-30T14:26:10.704" v="23" actId="20577"/>
          <pc:sldLayoutMkLst>
            <pc:docMk/>
            <pc:sldMasterMk cId="411099341" sldId="2147483648"/>
            <pc:sldLayoutMk cId="3480862370" sldId="2147483655"/>
          </pc:sldLayoutMkLst>
          <pc:spChg chg="mod">
            <ac:chgData name="Riccardo RONCELLA" userId="4714c69e-1613-49c0-b70c-bfb430bc431f" providerId="ADAL" clId="{3620D803-0569-4D07-A311-B0861B1855E0}" dt="2021-09-30T14:26:10.704" v="23" actId="20577"/>
            <ac:spMkLst>
              <pc:docMk/>
              <pc:sldMasterMk cId="411099341" sldId="2147483648"/>
              <pc:sldLayoutMk cId="3480862370" sldId="2147483655"/>
              <ac:spMk id="5" creationId="{00000000-0000-0000-0000-000000000000}"/>
            </ac:spMkLst>
          </pc:spChg>
        </pc:sldLayoutChg>
      </pc:sldMasterChg>
    </pc:docChg>
  </pc:docChgLst>
  <pc:docChgLst>
    <pc:chgData name="Riccardo RONCELLA" userId="4714c69e-1613-49c0-b70c-bfb430bc431f" providerId="ADAL" clId="{27868E89-6D75-47CF-802B-D511749BE8C9}"/>
    <pc:docChg chg="undo redo custSel addSld delSld modSld sldOrd">
      <pc:chgData name="Riccardo RONCELLA" userId="4714c69e-1613-49c0-b70c-bfb430bc431f" providerId="ADAL" clId="{27868E89-6D75-47CF-802B-D511749BE8C9}" dt="2021-09-17T16:53:59.134" v="1175" actId="1076"/>
      <pc:docMkLst>
        <pc:docMk/>
      </pc:docMkLst>
      <pc:sldChg chg="modSp mod">
        <pc:chgData name="Riccardo RONCELLA" userId="4714c69e-1613-49c0-b70c-bfb430bc431f" providerId="ADAL" clId="{27868E89-6D75-47CF-802B-D511749BE8C9}" dt="2021-09-16T16:29:18.619" v="29" actId="20577"/>
        <pc:sldMkLst>
          <pc:docMk/>
          <pc:sldMk cId="3634453835" sldId="256"/>
        </pc:sldMkLst>
        <pc:spChg chg="mod">
          <ac:chgData name="Riccardo RONCELLA" userId="4714c69e-1613-49c0-b70c-bfb430bc431f" providerId="ADAL" clId="{27868E89-6D75-47CF-802B-D511749BE8C9}" dt="2021-09-16T16:29:10.316" v="24" actId="27636"/>
          <ac:spMkLst>
            <pc:docMk/>
            <pc:sldMk cId="3634453835" sldId="256"/>
            <ac:spMk id="5" creationId="{00000000-0000-0000-0000-000000000000}"/>
          </ac:spMkLst>
        </pc:spChg>
        <pc:spChg chg="mod">
          <ac:chgData name="Riccardo RONCELLA" userId="4714c69e-1613-49c0-b70c-bfb430bc431f" providerId="ADAL" clId="{27868E89-6D75-47CF-802B-D511749BE8C9}" dt="2021-09-16T16:29:18.619" v="29" actId="20577"/>
          <ac:spMkLst>
            <pc:docMk/>
            <pc:sldMk cId="3634453835" sldId="256"/>
            <ac:spMk id="6" creationId="{00000000-0000-0000-0000-000000000000}"/>
          </ac:spMkLst>
        </pc:spChg>
      </pc:sldChg>
      <pc:sldChg chg="modSp mod">
        <pc:chgData name="Riccardo RONCELLA" userId="4714c69e-1613-49c0-b70c-bfb430bc431f" providerId="ADAL" clId="{27868E89-6D75-47CF-802B-D511749BE8C9}" dt="2021-09-16T16:32:04.511" v="88" actId="6549"/>
        <pc:sldMkLst>
          <pc:docMk/>
          <pc:sldMk cId="2288451933" sldId="257"/>
        </pc:sldMkLst>
        <pc:spChg chg="mod">
          <ac:chgData name="Riccardo RONCELLA" userId="4714c69e-1613-49c0-b70c-bfb430bc431f" providerId="ADAL" clId="{27868E89-6D75-47CF-802B-D511749BE8C9}" dt="2021-09-16T16:30:32.803" v="49" actId="20577"/>
          <ac:spMkLst>
            <pc:docMk/>
            <pc:sldMk cId="2288451933" sldId="257"/>
            <ac:spMk id="6" creationId="{00000000-0000-0000-0000-000000000000}"/>
          </ac:spMkLst>
        </pc:spChg>
        <pc:spChg chg="mod">
          <ac:chgData name="Riccardo RONCELLA" userId="4714c69e-1613-49c0-b70c-bfb430bc431f" providerId="ADAL" clId="{27868E89-6D75-47CF-802B-D511749BE8C9}" dt="2021-09-16T16:32:04.511" v="88" actId="6549"/>
          <ac:spMkLst>
            <pc:docMk/>
            <pc:sldMk cId="2288451933" sldId="257"/>
            <ac:spMk id="7" creationId="{00000000-0000-0000-0000-000000000000}"/>
          </ac:spMkLst>
        </pc:spChg>
      </pc:sldChg>
      <pc:sldChg chg="add">
        <pc:chgData name="Riccardo RONCELLA" userId="4714c69e-1613-49c0-b70c-bfb430bc431f" providerId="ADAL" clId="{27868E89-6D75-47CF-802B-D511749BE8C9}" dt="2021-09-17T16:05:16.470" v="609"/>
        <pc:sldMkLst>
          <pc:docMk/>
          <pc:sldMk cId="0" sldId="258"/>
        </pc:sldMkLst>
      </pc:sldChg>
      <pc:sldChg chg="del">
        <pc:chgData name="Riccardo RONCELLA" userId="4714c69e-1613-49c0-b70c-bfb430bc431f" providerId="ADAL" clId="{27868E89-6D75-47CF-802B-D511749BE8C9}" dt="2021-09-16T16:39:48.738" v="298" actId="47"/>
        <pc:sldMkLst>
          <pc:docMk/>
          <pc:sldMk cId="17194754" sldId="258"/>
        </pc:sldMkLst>
      </pc:sldChg>
      <pc:sldChg chg="add del">
        <pc:chgData name="Riccardo RONCELLA" userId="4714c69e-1613-49c0-b70c-bfb430bc431f" providerId="ADAL" clId="{27868E89-6D75-47CF-802B-D511749BE8C9}" dt="2021-09-17T16:36:08.636" v="1000" actId="47"/>
        <pc:sldMkLst>
          <pc:docMk/>
          <pc:sldMk cId="0" sldId="261"/>
        </pc:sldMkLst>
      </pc:sldChg>
      <pc:sldChg chg="add del">
        <pc:chgData name="Riccardo RONCELLA" userId="4714c69e-1613-49c0-b70c-bfb430bc431f" providerId="ADAL" clId="{27868E89-6D75-47CF-802B-D511749BE8C9}" dt="2021-09-17T16:20:10.221" v="902" actId="47"/>
        <pc:sldMkLst>
          <pc:docMk/>
          <pc:sldMk cId="0" sldId="262"/>
        </pc:sldMkLst>
      </pc:sldChg>
      <pc:sldChg chg="add del">
        <pc:chgData name="Riccardo RONCELLA" userId="4714c69e-1613-49c0-b70c-bfb430bc431f" providerId="ADAL" clId="{27868E89-6D75-47CF-802B-D511749BE8C9}" dt="2021-09-16T16:51:33.675" v="438" actId="47"/>
        <pc:sldMkLst>
          <pc:docMk/>
          <pc:sldMk cId="323015114" sldId="262"/>
        </pc:sldMkLst>
      </pc:sldChg>
      <pc:sldChg chg="modSp add">
        <pc:chgData name="Riccardo RONCELLA" userId="4714c69e-1613-49c0-b70c-bfb430bc431f" providerId="ADAL" clId="{27868E89-6D75-47CF-802B-D511749BE8C9}" dt="2021-09-17T16:15:56.805" v="814" actId="1076"/>
        <pc:sldMkLst>
          <pc:docMk/>
          <pc:sldMk cId="0" sldId="263"/>
        </pc:sldMkLst>
        <pc:spChg chg="mod">
          <ac:chgData name="Riccardo RONCELLA" userId="4714c69e-1613-49c0-b70c-bfb430bc431f" providerId="ADAL" clId="{27868E89-6D75-47CF-802B-D511749BE8C9}" dt="2021-09-17T16:15:25.566" v="811" actId="14100"/>
          <ac:spMkLst>
            <pc:docMk/>
            <pc:sldMk cId="0" sldId="263"/>
            <ac:spMk id="12" creationId="{00000000-0000-0000-0000-000000000000}"/>
          </ac:spMkLst>
        </pc:spChg>
        <pc:spChg chg="mod">
          <ac:chgData name="Riccardo RONCELLA" userId="4714c69e-1613-49c0-b70c-bfb430bc431f" providerId="ADAL" clId="{27868E89-6D75-47CF-802B-D511749BE8C9}" dt="2021-09-17T16:15:56.805" v="814" actId="1076"/>
          <ac:spMkLst>
            <pc:docMk/>
            <pc:sldMk cId="0" sldId="263"/>
            <ac:spMk id="6147" creationId="{00000000-0000-0000-0000-000000000000}"/>
          </ac:spMkLst>
        </pc:spChg>
        <pc:spChg chg="mod">
          <ac:chgData name="Riccardo RONCELLA" userId="4714c69e-1613-49c0-b70c-bfb430bc431f" providerId="ADAL" clId="{27868E89-6D75-47CF-802B-D511749BE8C9}" dt="2021-09-17T16:15:45.044" v="812" actId="1076"/>
          <ac:spMkLst>
            <pc:docMk/>
            <pc:sldMk cId="0" sldId="263"/>
            <ac:spMk id="6148" creationId="{00000000-0000-0000-0000-000000000000}"/>
          </ac:spMkLst>
        </pc:spChg>
        <pc:spChg chg="mod">
          <ac:chgData name="Riccardo RONCELLA" userId="4714c69e-1613-49c0-b70c-bfb430bc431f" providerId="ADAL" clId="{27868E89-6D75-47CF-802B-D511749BE8C9}" dt="2021-09-17T16:15:45.044" v="812" actId="1076"/>
          <ac:spMkLst>
            <pc:docMk/>
            <pc:sldMk cId="0" sldId="263"/>
            <ac:spMk id="6149" creationId="{00000000-0000-0000-0000-000000000000}"/>
          </ac:spMkLst>
        </pc:spChg>
        <pc:spChg chg="mod">
          <ac:chgData name="Riccardo RONCELLA" userId="4714c69e-1613-49c0-b70c-bfb430bc431f" providerId="ADAL" clId="{27868E89-6D75-47CF-802B-D511749BE8C9}" dt="2021-09-17T16:15:18.309" v="809" actId="14100"/>
          <ac:spMkLst>
            <pc:docMk/>
            <pc:sldMk cId="0" sldId="263"/>
            <ac:spMk id="6150" creationId="{00000000-0000-0000-0000-000000000000}"/>
          </ac:spMkLst>
        </pc:spChg>
        <pc:spChg chg="mod">
          <ac:chgData name="Riccardo RONCELLA" userId="4714c69e-1613-49c0-b70c-bfb430bc431f" providerId="ADAL" clId="{27868E89-6D75-47CF-802B-D511749BE8C9}" dt="2021-09-17T16:15:10.677" v="807" actId="14100"/>
          <ac:spMkLst>
            <pc:docMk/>
            <pc:sldMk cId="0" sldId="263"/>
            <ac:spMk id="6151" creationId="{00000000-0000-0000-0000-000000000000}"/>
          </ac:spMkLst>
        </pc:spChg>
        <pc:spChg chg="mod">
          <ac:chgData name="Riccardo RONCELLA" userId="4714c69e-1613-49c0-b70c-bfb430bc431f" providerId="ADAL" clId="{27868E89-6D75-47CF-802B-D511749BE8C9}" dt="2021-09-17T16:15:49.260" v="813" actId="1076"/>
          <ac:spMkLst>
            <pc:docMk/>
            <pc:sldMk cId="0" sldId="263"/>
            <ac:spMk id="6153" creationId="{00000000-0000-0000-0000-000000000000}"/>
          </ac:spMkLst>
        </pc:spChg>
        <pc:spChg chg="mod">
          <ac:chgData name="Riccardo RONCELLA" userId="4714c69e-1613-49c0-b70c-bfb430bc431f" providerId="ADAL" clId="{27868E89-6D75-47CF-802B-D511749BE8C9}" dt="2021-09-17T16:15:45.044" v="812" actId="1076"/>
          <ac:spMkLst>
            <pc:docMk/>
            <pc:sldMk cId="0" sldId="263"/>
            <ac:spMk id="6154" creationId="{00000000-0000-0000-0000-000000000000}"/>
          </ac:spMkLst>
        </pc:spChg>
        <pc:spChg chg="mod">
          <ac:chgData name="Riccardo RONCELLA" userId="4714c69e-1613-49c0-b70c-bfb430bc431f" providerId="ADAL" clId="{27868E89-6D75-47CF-802B-D511749BE8C9}" dt="2021-09-17T16:15:45.044" v="812" actId="1076"/>
          <ac:spMkLst>
            <pc:docMk/>
            <pc:sldMk cId="0" sldId="263"/>
            <ac:spMk id="6155" creationId="{00000000-0000-0000-0000-000000000000}"/>
          </ac:spMkLst>
        </pc:spChg>
      </pc:sldChg>
      <pc:sldChg chg="add del">
        <pc:chgData name="Riccardo RONCELLA" userId="4714c69e-1613-49c0-b70c-bfb430bc431f" providerId="ADAL" clId="{27868E89-6D75-47CF-802B-D511749BE8C9}" dt="2021-09-16T16:51:36.148" v="440" actId="47"/>
        <pc:sldMkLst>
          <pc:docMk/>
          <pc:sldMk cId="3845020019" sldId="263"/>
        </pc:sldMkLst>
      </pc:sldChg>
      <pc:sldChg chg="add ord">
        <pc:chgData name="Riccardo RONCELLA" userId="4714c69e-1613-49c0-b70c-bfb430bc431f" providerId="ADAL" clId="{27868E89-6D75-47CF-802B-D511749BE8C9}" dt="2021-09-16T16:48:19.987" v="402"/>
        <pc:sldMkLst>
          <pc:docMk/>
          <pc:sldMk cId="906580980" sldId="264"/>
        </pc:sldMkLst>
      </pc:sldChg>
      <pc:sldChg chg="delSp add ord setBg delDesignElem">
        <pc:chgData name="Riccardo RONCELLA" userId="4714c69e-1613-49c0-b70c-bfb430bc431f" providerId="ADAL" clId="{27868E89-6D75-47CF-802B-D511749BE8C9}" dt="2021-09-16T16:47:47.235" v="400"/>
        <pc:sldMkLst>
          <pc:docMk/>
          <pc:sldMk cId="4167472152" sldId="265"/>
        </pc:sldMkLst>
        <pc:spChg chg="del">
          <ac:chgData name="Riccardo RONCELLA" userId="4714c69e-1613-49c0-b70c-bfb430bc431f" providerId="ADAL" clId="{27868E89-6D75-47CF-802B-D511749BE8C9}" dt="2021-09-16T16:47:19.094" v="394"/>
          <ac:spMkLst>
            <pc:docMk/>
            <pc:sldMk cId="4167472152" sldId="265"/>
            <ac:spMk id="73" creationId="{1D50F262-343C-4101-AB3C-9DA1072F7305}"/>
          </ac:spMkLst>
        </pc:spChg>
        <pc:spChg chg="del">
          <ac:chgData name="Riccardo RONCELLA" userId="4714c69e-1613-49c0-b70c-bfb430bc431f" providerId="ADAL" clId="{27868E89-6D75-47CF-802B-D511749BE8C9}" dt="2021-09-16T16:47:19.094" v="394"/>
          <ac:spMkLst>
            <pc:docMk/>
            <pc:sldMk cId="4167472152" sldId="265"/>
            <ac:spMk id="75" creationId="{6A0924B3-0260-445E-AFD7-9533C0D1B3C9}"/>
          </ac:spMkLst>
        </pc:spChg>
        <pc:spChg chg="del">
          <ac:chgData name="Riccardo RONCELLA" userId="4714c69e-1613-49c0-b70c-bfb430bc431f" providerId="ADAL" clId="{27868E89-6D75-47CF-802B-D511749BE8C9}" dt="2021-09-16T16:47:19.094" v="394"/>
          <ac:spMkLst>
            <pc:docMk/>
            <pc:sldMk cId="4167472152" sldId="265"/>
            <ac:spMk id="77" creationId="{7C34E8CB-B972-4A94-8469-315C10C2AA93}"/>
          </ac:spMkLst>
        </pc:spChg>
        <pc:spChg chg="del">
          <ac:chgData name="Riccardo RONCELLA" userId="4714c69e-1613-49c0-b70c-bfb430bc431f" providerId="ADAL" clId="{27868E89-6D75-47CF-802B-D511749BE8C9}" dt="2021-09-16T16:47:19.094" v="394"/>
          <ac:spMkLst>
            <pc:docMk/>
            <pc:sldMk cId="4167472152" sldId="265"/>
            <ac:spMk id="79" creationId="{114A821F-8663-46BA-8CC0-D4C44F639F3A}"/>
          </ac:spMkLst>
        </pc:spChg>
        <pc:spChg chg="del">
          <ac:chgData name="Riccardo RONCELLA" userId="4714c69e-1613-49c0-b70c-bfb430bc431f" providerId="ADAL" clId="{27868E89-6D75-47CF-802B-D511749BE8C9}" dt="2021-09-16T16:47:19.094" v="394"/>
          <ac:spMkLst>
            <pc:docMk/>
            <pc:sldMk cId="4167472152" sldId="265"/>
            <ac:spMk id="81" creationId="{67EF550F-47CE-4FB2-9DAC-12AD835C833D}"/>
          </ac:spMkLst>
        </pc:spChg>
      </pc:sldChg>
      <pc:sldChg chg="modSp add mod">
        <pc:chgData name="Riccardo RONCELLA" userId="4714c69e-1613-49c0-b70c-bfb430bc431f" providerId="ADAL" clId="{27868E89-6D75-47CF-802B-D511749BE8C9}" dt="2021-09-17T16:14:37.510" v="805" actId="20577"/>
        <pc:sldMkLst>
          <pc:docMk/>
          <pc:sldMk cId="0" sldId="266"/>
        </pc:sldMkLst>
        <pc:spChg chg="mod">
          <ac:chgData name="Riccardo RONCELLA" userId="4714c69e-1613-49c0-b70c-bfb430bc431f" providerId="ADAL" clId="{27868E89-6D75-47CF-802B-D511749BE8C9}" dt="2021-09-17T16:14:37.510" v="805" actId="20577"/>
          <ac:spMkLst>
            <pc:docMk/>
            <pc:sldMk cId="0" sldId="266"/>
            <ac:spMk id="5123" creationId="{00000000-0000-0000-0000-000000000000}"/>
          </ac:spMkLst>
        </pc:spChg>
        <pc:spChg chg="mod">
          <ac:chgData name="Riccardo RONCELLA" userId="4714c69e-1613-49c0-b70c-bfb430bc431f" providerId="ADAL" clId="{27868E89-6D75-47CF-802B-D511749BE8C9}" dt="2021-09-17T16:13:21.848" v="682" actId="313"/>
          <ac:spMkLst>
            <pc:docMk/>
            <pc:sldMk cId="0" sldId="266"/>
            <ac:spMk id="5124" creationId="{00000000-0000-0000-0000-000000000000}"/>
          </ac:spMkLst>
        </pc:spChg>
        <pc:spChg chg="mod">
          <ac:chgData name="Riccardo RONCELLA" userId="4714c69e-1613-49c0-b70c-bfb430bc431f" providerId="ADAL" clId="{27868E89-6D75-47CF-802B-D511749BE8C9}" dt="2021-09-17T16:12:32.854" v="681" actId="20577"/>
          <ac:spMkLst>
            <pc:docMk/>
            <pc:sldMk cId="0" sldId="266"/>
            <ac:spMk id="5125" creationId="{00000000-0000-0000-0000-000000000000}"/>
          </ac:spMkLst>
        </pc:spChg>
      </pc:sldChg>
      <pc:sldChg chg="add del">
        <pc:chgData name="Riccardo RONCELLA" userId="4714c69e-1613-49c0-b70c-bfb430bc431f" providerId="ADAL" clId="{27868E89-6D75-47CF-802B-D511749BE8C9}" dt="2021-09-17T16:52:48.764" v="1159" actId="47"/>
        <pc:sldMkLst>
          <pc:docMk/>
          <pc:sldMk cId="0" sldId="267"/>
        </pc:sldMkLst>
      </pc:sldChg>
      <pc:sldChg chg="add">
        <pc:chgData name="Riccardo RONCELLA" userId="4714c69e-1613-49c0-b70c-bfb430bc431f" providerId="ADAL" clId="{27868E89-6D75-47CF-802B-D511749BE8C9}" dt="2021-09-16T16:47:19.094" v="394"/>
        <pc:sldMkLst>
          <pc:docMk/>
          <pc:sldMk cId="3137437591" sldId="268"/>
        </pc:sldMkLst>
      </pc:sldChg>
      <pc:sldChg chg="add del">
        <pc:chgData name="Riccardo RONCELLA" userId="4714c69e-1613-49c0-b70c-bfb430bc431f" providerId="ADAL" clId="{27868E89-6D75-47CF-802B-D511749BE8C9}" dt="2021-09-17T16:52:48.764" v="1159" actId="47"/>
        <pc:sldMkLst>
          <pc:docMk/>
          <pc:sldMk cId="0" sldId="269"/>
        </pc:sldMkLst>
      </pc:sldChg>
      <pc:sldChg chg="add">
        <pc:chgData name="Riccardo RONCELLA" userId="4714c69e-1613-49c0-b70c-bfb430bc431f" providerId="ADAL" clId="{27868E89-6D75-47CF-802B-D511749BE8C9}" dt="2021-09-16T16:47:19.094" v="394"/>
        <pc:sldMkLst>
          <pc:docMk/>
          <pc:sldMk cId="3501538712" sldId="270"/>
        </pc:sldMkLst>
      </pc:sldChg>
      <pc:sldChg chg="add">
        <pc:chgData name="Riccardo RONCELLA" userId="4714c69e-1613-49c0-b70c-bfb430bc431f" providerId="ADAL" clId="{27868E89-6D75-47CF-802B-D511749BE8C9}" dt="2021-09-16T16:47:19.094" v="394"/>
        <pc:sldMkLst>
          <pc:docMk/>
          <pc:sldMk cId="3963868185" sldId="271"/>
        </pc:sldMkLst>
      </pc:sldChg>
      <pc:sldChg chg="add">
        <pc:chgData name="Riccardo RONCELLA" userId="4714c69e-1613-49c0-b70c-bfb430bc431f" providerId="ADAL" clId="{27868E89-6D75-47CF-802B-D511749BE8C9}" dt="2021-09-16T16:47:19.094" v="394"/>
        <pc:sldMkLst>
          <pc:docMk/>
          <pc:sldMk cId="2436832457" sldId="272"/>
        </pc:sldMkLst>
      </pc:sldChg>
      <pc:sldChg chg="add ord">
        <pc:chgData name="Riccardo RONCELLA" userId="4714c69e-1613-49c0-b70c-bfb430bc431f" providerId="ADAL" clId="{27868E89-6D75-47CF-802B-D511749BE8C9}" dt="2021-09-16T16:47:34.546" v="396"/>
        <pc:sldMkLst>
          <pc:docMk/>
          <pc:sldMk cId="1846821505" sldId="273"/>
        </pc:sldMkLst>
      </pc:sldChg>
      <pc:sldChg chg="modSp add mod">
        <pc:chgData name="Riccardo RONCELLA" userId="4714c69e-1613-49c0-b70c-bfb430bc431f" providerId="ADAL" clId="{27868E89-6D75-47CF-802B-D511749BE8C9}" dt="2021-09-17T16:06:58.756" v="629" actId="1076"/>
        <pc:sldMkLst>
          <pc:docMk/>
          <pc:sldMk cId="0" sldId="274"/>
        </pc:sldMkLst>
        <pc:spChg chg="mod">
          <ac:chgData name="Riccardo RONCELLA" userId="4714c69e-1613-49c0-b70c-bfb430bc431f" providerId="ADAL" clId="{27868E89-6D75-47CF-802B-D511749BE8C9}" dt="2021-09-17T16:06:58.756" v="629" actId="1076"/>
          <ac:spMkLst>
            <pc:docMk/>
            <pc:sldMk cId="0" sldId="274"/>
            <ac:spMk id="16" creationId="{00000000-0000-0000-0000-000000000000}"/>
          </ac:spMkLst>
        </pc:spChg>
        <pc:spChg chg="mod">
          <ac:chgData name="Riccardo RONCELLA" userId="4714c69e-1613-49c0-b70c-bfb430bc431f" providerId="ADAL" clId="{27868E89-6D75-47CF-802B-D511749BE8C9}" dt="2021-09-17T16:05:28.269" v="610" actId="1076"/>
          <ac:spMkLst>
            <pc:docMk/>
            <pc:sldMk cId="0" sldId="274"/>
            <ac:spMk id="2050" creationId="{00000000-0000-0000-0000-000000000000}"/>
          </ac:spMkLst>
        </pc:spChg>
        <pc:spChg chg="mod">
          <ac:chgData name="Riccardo RONCELLA" userId="4714c69e-1613-49c0-b70c-bfb430bc431f" providerId="ADAL" clId="{27868E89-6D75-47CF-802B-D511749BE8C9}" dt="2021-09-17T16:05:34.660" v="612" actId="14100"/>
          <ac:spMkLst>
            <pc:docMk/>
            <pc:sldMk cId="0" sldId="274"/>
            <ac:spMk id="2051" creationId="{00000000-0000-0000-0000-000000000000}"/>
          </ac:spMkLst>
        </pc:spChg>
        <pc:spChg chg="mod">
          <ac:chgData name="Riccardo RONCELLA" userId="4714c69e-1613-49c0-b70c-bfb430bc431f" providerId="ADAL" clId="{27868E89-6D75-47CF-802B-D511749BE8C9}" dt="2021-09-17T16:05:39.188" v="613" actId="14100"/>
          <ac:spMkLst>
            <pc:docMk/>
            <pc:sldMk cId="0" sldId="274"/>
            <ac:spMk id="2052" creationId="{00000000-0000-0000-0000-000000000000}"/>
          </ac:spMkLst>
        </pc:spChg>
        <pc:spChg chg="mod">
          <ac:chgData name="Riccardo RONCELLA" userId="4714c69e-1613-49c0-b70c-bfb430bc431f" providerId="ADAL" clId="{27868E89-6D75-47CF-802B-D511749BE8C9}" dt="2021-09-17T16:05:57.612" v="617" actId="14100"/>
          <ac:spMkLst>
            <pc:docMk/>
            <pc:sldMk cId="0" sldId="274"/>
            <ac:spMk id="2053" creationId="{00000000-0000-0000-0000-000000000000}"/>
          </ac:spMkLst>
        </pc:spChg>
        <pc:spChg chg="mod">
          <ac:chgData name="Riccardo RONCELLA" userId="4714c69e-1613-49c0-b70c-bfb430bc431f" providerId="ADAL" clId="{27868E89-6D75-47CF-802B-D511749BE8C9}" dt="2021-09-17T16:06:07.500" v="618" actId="1076"/>
          <ac:spMkLst>
            <pc:docMk/>
            <pc:sldMk cId="0" sldId="274"/>
            <ac:spMk id="2056" creationId="{00000000-0000-0000-0000-000000000000}"/>
          </ac:spMkLst>
        </pc:spChg>
        <pc:spChg chg="mod">
          <ac:chgData name="Riccardo RONCELLA" userId="4714c69e-1613-49c0-b70c-bfb430bc431f" providerId="ADAL" clId="{27868E89-6D75-47CF-802B-D511749BE8C9}" dt="2021-09-17T16:05:51.436" v="616" actId="14100"/>
          <ac:spMkLst>
            <pc:docMk/>
            <pc:sldMk cId="0" sldId="274"/>
            <ac:spMk id="2057" creationId="{00000000-0000-0000-0000-000000000000}"/>
          </ac:spMkLst>
        </pc:spChg>
        <pc:picChg chg="mod">
          <ac:chgData name="Riccardo RONCELLA" userId="4714c69e-1613-49c0-b70c-bfb430bc431f" providerId="ADAL" clId="{27868E89-6D75-47CF-802B-D511749BE8C9}" dt="2021-09-17T16:06:22.620" v="620" actId="1076"/>
          <ac:picMkLst>
            <pc:docMk/>
            <pc:sldMk cId="0" sldId="274"/>
            <ac:picMk id="2058" creationId="{00000000-0000-0000-0000-000000000000}"/>
          </ac:picMkLst>
        </pc:picChg>
      </pc:sldChg>
      <pc:sldChg chg="modSp add">
        <pc:chgData name="Riccardo RONCELLA" userId="4714c69e-1613-49c0-b70c-bfb430bc431f" providerId="ADAL" clId="{27868E89-6D75-47CF-802B-D511749BE8C9}" dt="2021-09-17T16:07:20.989" v="630" actId="1076"/>
        <pc:sldMkLst>
          <pc:docMk/>
          <pc:sldMk cId="0" sldId="275"/>
        </pc:sldMkLst>
        <pc:spChg chg="mod">
          <ac:chgData name="Riccardo RONCELLA" userId="4714c69e-1613-49c0-b70c-bfb430bc431f" providerId="ADAL" clId="{27868E89-6D75-47CF-802B-D511749BE8C9}" dt="2021-09-17T16:07:20.989" v="630" actId="1076"/>
          <ac:spMkLst>
            <pc:docMk/>
            <pc:sldMk cId="0" sldId="275"/>
            <ac:spMk id="23557" creationId="{00000000-0000-0000-0000-000000000000}"/>
          </ac:spMkLst>
        </pc:spChg>
      </pc:sldChg>
      <pc:sldChg chg="delSp modSp add mod">
        <pc:chgData name="Riccardo RONCELLA" userId="4714c69e-1613-49c0-b70c-bfb430bc431f" providerId="ADAL" clId="{27868E89-6D75-47CF-802B-D511749BE8C9}" dt="2021-09-17T16:11:16.193" v="671" actId="20577"/>
        <pc:sldMkLst>
          <pc:docMk/>
          <pc:sldMk cId="0" sldId="276"/>
        </pc:sldMkLst>
        <pc:spChg chg="mod">
          <ac:chgData name="Riccardo RONCELLA" userId="4714c69e-1613-49c0-b70c-bfb430bc431f" providerId="ADAL" clId="{27868E89-6D75-47CF-802B-D511749BE8C9}" dt="2021-09-17T16:09:30.662" v="647" actId="113"/>
          <ac:spMkLst>
            <pc:docMk/>
            <pc:sldMk cId="0" sldId="276"/>
            <ac:spMk id="4098" creationId="{00000000-0000-0000-0000-000000000000}"/>
          </ac:spMkLst>
        </pc:spChg>
        <pc:spChg chg="mod">
          <ac:chgData name="Riccardo RONCELLA" userId="4714c69e-1613-49c0-b70c-bfb430bc431f" providerId="ADAL" clId="{27868E89-6D75-47CF-802B-D511749BE8C9}" dt="2021-09-17T16:09:41.588" v="650" actId="1076"/>
          <ac:spMkLst>
            <pc:docMk/>
            <pc:sldMk cId="0" sldId="276"/>
            <ac:spMk id="4100" creationId="{00000000-0000-0000-0000-000000000000}"/>
          </ac:spMkLst>
        </pc:spChg>
        <pc:spChg chg="mod">
          <ac:chgData name="Riccardo RONCELLA" userId="4714c69e-1613-49c0-b70c-bfb430bc431f" providerId="ADAL" clId="{27868E89-6D75-47CF-802B-D511749BE8C9}" dt="2021-09-17T16:09:22.961" v="644" actId="108"/>
          <ac:spMkLst>
            <pc:docMk/>
            <pc:sldMk cId="0" sldId="276"/>
            <ac:spMk id="4101" creationId="{00000000-0000-0000-0000-000000000000}"/>
          </ac:spMkLst>
        </pc:spChg>
        <pc:spChg chg="mod">
          <ac:chgData name="Riccardo RONCELLA" userId="4714c69e-1613-49c0-b70c-bfb430bc431f" providerId="ADAL" clId="{27868E89-6D75-47CF-802B-D511749BE8C9}" dt="2021-09-17T16:11:16.193" v="671" actId="20577"/>
          <ac:spMkLst>
            <pc:docMk/>
            <pc:sldMk cId="0" sldId="276"/>
            <ac:spMk id="4102" creationId="{00000000-0000-0000-0000-000000000000}"/>
          </ac:spMkLst>
        </pc:spChg>
        <pc:spChg chg="del">
          <ac:chgData name="Riccardo RONCELLA" userId="4714c69e-1613-49c0-b70c-bfb430bc431f" providerId="ADAL" clId="{27868E89-6D75-47CF-802B-D511749BE8C9}" dt="2021-09-17T16:08:39.701" v="634" actId="478"/>
          <ac:spMkLst>
            <pc:docMk/>
            <pc:sldMk cId="0" sldId="276"/>
            <ac:spMk id="4103" creationId="{00000000-0000-0000-0000-000000000000}"/>
          </ac:spMkLst>
        </pc:spChg>
      </pc:sldChg>
      <pc:sldChg chg="add del">
        <pc:chgData name="Riccardo RONCELLA" userId="4714c69e-1613-49c0-b70c-bfb430bc431f" providerId="ADAL" clId="{27868E89-6D75-47CF-802B-D511749BE8C9}" dt="2021-09-17T16:34:49.630" v="996" actId="47"/>
        <pc:sldMkLst>
          <pc:docMk/>
          <pc:sldMk cId="0" sldId="277"/>
        </pc:sldMkLst>
      </pc:sldChg>
      <pc:sldChg chg="addSp modSp add del mod">
        <pc:chgData name="Riccardo RONCELLA" userId="4714c69e-1613-49c0-b70c-bfb430bc431f" providerId="ADAL" clId="{27868E89-6D75-47CF-802B-D511749BE8C9}" dt="2021-09-17T16:53:59.134" v="1175" actId="1076"/>
        <pc:sldMkLst>
          <pc:docMk/>
          <pc:sldMk cId="0" sldId="278"/>
        </pc:sldMkLst>
        <pc:spChg chg="mod">
          <ac:chgData name="Riccardo RONCELLA" userId="4714c69e-1613-49c0-b70c-bfb430bc431f" providerId="ADAL" clId="{27868E89-6D75-47CF-802B-D511749BE8C9}" dt="2021-09-17T16:53:54.030" v="1174" actId="1076"/>
          <ac:spMkLst>
            <pc:docMk/>
            <pc:sldMk cId="0" sldId="278"/>
            <ac:spMk id="6" creationId="{00000000-0000-0000-0000-000000000000}"/>
          </ac:spMkLst>
        </pc:spChg>
        <pc:spChg chg="mod">
          <ac:chgData name="Riccardo RONCELLA" userId="4714c69e-1613-49c0-b70c-bfb430bc431f" providerId="ADAL" clId="{27868E89-6D75-47CF-802B-D511749BE8C9}" dt="2021-09-17T16:53:31.024" v="1171" actId="2711"/>
          <ac:spMkLst>
            <pc:docMk/>
            <pc:sldMk cId="0" sldId="278"/>
            <ac:spMk id="34818" creationId="{00000000-0000-0000-0000-000000000000}"/>
          </ac:spMkLst>
        </pc:spChg>
        <pc:spChg chg="mod">
          <ac:chgData name="Riccardo RONCELLA" userId="4714c69e-1613-49c0-b70c-bfb430bc431f" providerId="ADAL" clId="{27868E89-6D75-47CF-802B-D511749BE8C9}" dt="2021-09-17T16:53:59.134" v="1175" actId="1076"/>
          <ac:spMkLst>
            <pc:docMk/>
            <pc:sldMk cId="0" sldId="278"/>
            <ac:spMk id="34819" creationId="{00000000-0000-0000-0000-000000000000}"/>
          </ac:spMkLst>
        </pc:spChg>
        <pc:spChg chg="mod">
          <ac:chgData name="Riccardo RONCELLA" userId="4714c69e-1613-49c0-b70c-bfb430bc431f" providerId="ADAL" clId="{27868E89-6D75-47CF-802B-D511749BE8C9}" dt="2021-09-17T16:53:54.030" v="1174" actId="1076"/>
          <ac:spMkLst>
            <pc:docMk/>
            <pc:sldMk cId="0" sldId="278"/>
            <ac:spMk id="34820" creationId="{00000000-0000-0000-0000-000000000000}"/>
          </ac:spMkLst>
        </pc:spChg>
        <pc:spChg chg="mod">
          <ac:chgData name="Riccardo RONCELLA" userId="4714c69e-1613-49c0-b70c-bfb430bc431f" providerId="ADAL" clId="{27868E89-6D75-47CF-802B-D511749BE8C9}" dt="2021-09-17T16:53:31.024" v="1171" actId="2711"/>
          <ac:spMkLst>
            <pc:docMk/>
            <pc:sldMk cId="0" sldId="278"/>
            <ac:spMk id="34823" creationId="{00000000-0000-0000-0000-000000000000}"/>
          </ac:spMkLst>
        </pc:spChg>
        <pc:spChg chg="mod">
          <ac:chgData name="Riccardo RONCELLA" userId="4714c69e-1613-49c0-b70c-bfb430bc431f" providerId="ADAL" clId="{27868E89-6D75-47CF-802B-D511749BE8C9}" dt="2021-09-17T16:53:59.134" v="1175" actId="1076"/>
          <ac:spMkLst>
            <pc:docMk/>
            <pc:sldMk cId="0" sldId="278"/>
            <ac:spMk id="34824" creationId="{00000000-0000-0000-0000-000000000000}"/>
          </ac:spMkLst>
        </pc:spChg>
        <pc:spChg chg="mod">
          <ac:chgData name="Riccardo RONCELLA" userId="4714c69e-1613-49c0-b70c-bfb430bc431f" providerId="ADAL" clId="{27868E89-6D75-47CF-802B-D511749BE8C9}" dt="2021-09-17T16:53:54.030" v="1174" actId="1076"/>
          <ac:spMkLst>
            <pc:docMk/>
            <pc:sldMk cId="0" sldId="278"/>
            <ac:spMk id="34825" creationId="{00000000-0000-0000-0000-000000000000}"/>
          </ac:spMkLst>
        </pc:spChg>
        <pc:spChg chg="mod">
          <ac:chgData name="Riccardo RONCELLA" userId="4714c69e-1613-49c0-b70c-bfb430bc431f" providerId="ADAL" clId="{27868E89-6D75-47CF-802B-D511749BE8C9}" dt="2021-09-17T16:53:59.134" v="1175" actId="1076"/>
          <ac:spMkLst>
            <pc:docMk/>
            <pc:sldMk cId="0" sldId="278"/>
            <ac:spMk id="34826" creationId="{00000000-0000-0000-0000-000000000000}"/>
          </ac:spMkLst>
        </pc:spChg>
        <pc:spChg chg="mod">
          <ac:chgData name="Riccardo RONCELLA" userId="4714c69e-1613-49c0-b70c-bfb430bc431f" providerId="ADAL" clId="{27868E89-6D75-47CF-802B-D511749BE8C9}" dt="2021-09-17T16:53:31.024" v="1171" actId="2711"/>
          <ac:spMkLst>
            <pc:docMk/>
            <pc:sldMk cId="0" sldId="278"/>
            <ac:spMk id="34827" creationId="{00000000-0000-0000-0000-000000000000}"/>
          </ac:spMkLst>
        </pc:spChg>
        <pc:spChg chg="mod">
          <ac:chgData name="Riccardo RONCELLA" userId="4714c69e-1613-49c0-b70c-bfb430bc431f" providerId="ADAL" clId="{27868E89-6D75-47CF-802B-D511749BE8C9}" dt="2021-09-17T16:53:31.024" v="1171" actId="2711"/>
          <ac:spMkLst>
            <pc:docMk/>
            <pc:sldMk cId="0" sldId="278"/>
            <ac:spMk id="34829" creationId="{00000000-0000-0000-0000-000000000000}"/>
          </ac:spMkLst>
        </pc:spChg>
        <pc:grpChg chg="add mod">
          <ac:chgData name="Riccardo RONCELLA" userId="4714c69e-1613-49c0-b70c-bfb430bc431f" providerId="ADAL" clId="{27868E89-6D75-47CF-802B-D511749BE8C9}" dt="2021-09-17T16:53:59.134" v="1175" actId="1076"/>
          <ac:grpSpMkLst>
            <pc:docMk/>
            <pc:sldMk cId="0" sldId="278"/>
            <ac:grpSpMk id="2" creationId="{82FDA32E-2AE8-44D7-81F6-BCB988438496}"/>
          </ac:grpSpMkLst>
        </pc:grpChg>
        <pc:grpChg chg="add mod">
          <ac:chgData name="Riccardo RONCELLA" userId="4714c69e-1613-49c0-b70c-bfb430bc431f" providerId="ADAL" clId="{27868E89-6D75-47CF-802B-D511749BE8C9}" dt="2021-09-17T16:53:54.030" v="1174" actId="1076"/>
          <ac:grpSpMkLst>
            <pc:docMk/>
            <pc:sldMk cId="0" sldId="278"/>
            <ac:grpSpMk id="4" creationId="{3D9119A4-12E0-4901-9A18-338DF27DCA99}"/>
          </ac:grpSpMkLst>
        </pc:grpChg>
        <pc:graphicFrameChg chg="mod">
          <ac:chgData name="Riccardo RONCELLA" userId="4714c69e-1613-49c0-b70c-bfb430bc431f" providerId="ADAL" clId="{27868E89-6D75-47CF-802B-D511749BE8C9}" dt="2021-09-17T16:53:31.024" v="1171" actId="2711"/>
          <ac:graphicFrameMkLst>
            <pc:docMk/>
            <pc:sldMk cId="0" sldId="278"/>
            <ac:graphicFrameMk id="34828" creationId="{00000000-0000-0000-0000-000000000000}"/>
          </ac:graphicFrameMkLst>
        </pc:graphicFrameChg>
        <pc:graphicFrameChg chg="mod">
          <ac:chgData name="Riccardo RONCELLA" userId="4714c69e-1613-49c0-b70c-bfb430bc431f" providerId="ADAL" clId="{27868E89-6D75-47CF-802B-D511749BE8C9}" dt="2021-09-17T16:53:31.024" v="1171" actId="2711"/>
          <ac:graphicFrameMkLst>
            <pc:docMk/>
            <pc:sldMk cId="0" sldId="278"/>
            <ac:graphicFrameMk id="34830" creationId="{00000000-0000-0000-0000-000000000000}"/>
          </ac:graphicFrameMkLst>
        </pc:graphicFrameChg>
        <pc:picChg chg="add mod">
          <ac:chgData name="Riccardo RONCELLA" userId="4714c69e-1613-49c0-b70c-bfb430bc431f" providerId="ADAL" clId="{27868E89-6D75-47CF-802B-D511749BE8C9}" dt="2021-09-17T16:52:55.329" v="1161" actId="571"/>
          <ac:picMkLst>
            <pc:docMk/>
            <pc:sldMk cId="0" sldId="278"/>
            <ac:picMk id="18" creationId="{D14C468F-7B02-4B80-B78F-555F30F7BE8F}"/>
          </ac:picMkLst>
        </pc:picChg>
        <pc:picChg chg="mod">
          <ac:chgData name="Riccardo RONCELLA" userId="4714c69e-1613-49c0-b70c-bfb430bc431f" providerId="ADAL" clId="{27868E89-6D75-47CF-802B-D511749BE8C9}" dt="2021-09-17T16:53:54.030" v="1174" actId="1076"/>
          <ac:picMkLst>
            <pc:docMk/>
            <pc:sldMk cId="0" sldId="278"/>
            <ac:picMk id="34821" creationId="{00000000-0000-0000-0000-000000000000}"/>
          </ac:picMkLst>
        </pc:picChg>
        <pc:picChg chg="mod">
          <ac:chgData name="Riccardo RONCELLA" userId="4714c69e-1613-49c0-b70c-bfb430bc431f" providerId="ADAL" clId="{27868E89-6D75-47CF-802B-D511749BE8C9}" dt="2021-09-17T16:53:59.134" v="1175" actId="1076"/>
          <ac:picMkLst>
            <pc:docMk/>
            <pc:sldMk cId="0" sldId="278"/>
            <ac:picMk id="34822" creationId="{00000000-0000-0000-0000-000000000000}"/>
          </ac:picMkLst>
        </pc:picChg>
        <pc:cxnChg chg="mod">
          <ac:chgData name="Riccardo RONCELLA" userId="4714c69e-1613-49c0-b70c-bfb430bc431f" providerId="ADAL" clId="{27868E89-6D75-47CF-802B-D511749BE8C9}" dt="2021-09-17T16:53:54.030" v="1174" actId="1076"/>
          <ac:cxnSpMkLst>
            <pc:docMk/>
            <pc:sldMk cId="0" sldId="278"/>
            <ac:cxnSpMk id="3" creationId="{00000000-0000-0000-0000-000000000000}"/>
          </ac:cxnSpMkLst>
        </pc:cxnChg>
        <pc:cxnChg chg="mod">
          <ac:chgData name="Riccardo RONCELLA" userId="4714c69e-1613-49c0-b70c-bfb430bc431f" providerId="ADAL" clId="{27868E89-6D75-47CF-802B-D511749BE8C9}" dt="2021-09-17T16:53:54.030" v="1174" actId="1076"/>
          <ac:cxnSpMkLst>
            <pc:docMk/>
            <pc:sldMk cId="0" sldId="278"/>
            <ac:cxnSpMk id="17" creationId="{00000000-0000-0000-0000-000000000000}"/>
          </ac:cxnSpMkLst>
        </pc:cxnChg>
      </pc:sldChg>
      <pc:sldChg chg="modSp mod">
        <pc:chgData name="Riccardo RONCELLA" userId="4714c69e-1613-49c0-b70c-bfb430bc431f" providerId="ADAL" clId="{27868E89-6D75-47CF-802B-D511749BE8C9}" dt="2021-09-16T16:41:03.735" v="330" actId="6549"/>
        <pc:sldMkLst>
          <pc:docMk/>
          <pc:sldMk cId="1058464010" sldId="279"/>
        </pc:sldMkLst>
        <pc:spChg chg="mod">
          <ac:chgData name="Riccardo RONCELLA" userId="4714c69e-1613-49c0-b70c-bfb430bc431f" providerId="ADAL" clId="{27868E89-6D75-47CF-802B-D511749BE8C9}" dt="2021-09-16T16:41:03.735" v="330" actId="6549"/>
          <ac:spMkLst>
            <pc:docMk/>
            <pc:sldMk cId="1058464010" sldId="279"/>
            <ac:spMk id="5" creationId="{00000000-0000-0000-0000-000000000000}"/>
          </ac:spMkLst>
        </pc:spChg>
      </pc:sldChg>
      <pc:sldChg chg="modSp add mod">
        <pc:chgData name="Riccardo RONCELLA" userId="4714c69e-1613-49c0-b70c-bfb430bc431f" providerId="ADAL" clId="{27868E89-6D75-47CF-802B-D511749BE8C9}" dt="2021-09-17T16:46:53.998" v="1096" actId="403"/>
        <pc:sldMkLst>
          <pc:docMk/>
          <pc:sldMk cId="0" sldId="280"/>
        </pc:sldMkLst>
        <pc:spChg chg="mod">
          <ac:chgData name="Riccardo RONCELLA" userId="4714c69e-1613-49c0-b70c-bfb430bc431f" providerId="ADAL" clId="{27868E89-6D75-47CF-802B-D511749BE8C9}" dt="2021-09-17T16:25:43.201" v="949" actId="15"/>
          <ac:spMkLst>
            <pc:docMk/>
            <pc:sldMk cId="0" sldId="280"/>
            <ac:spMk id="10242" creationId="{00000000-0000-0000-0000-000000000000}"/>
          </ac:spMkLst>
        </pc:spChg>
        <pc:spChg chg="mod">
          <ac:chgData name="Riccardo RONCELLA" userId="4714c69e-1613-49c0-b70c-bfb430bc431f" providerId="ADAL" clId="{27868E89-6D75-47CF-802B-D511749BE8C9}" dt="2021-09-17T16:46:53.998" v="1096" actId="403"/>
          <ac:spMkLst>
            <pc:docMk/>
            <pc:sldMk cId="0" sldId="280"/>
            <ac:spMk id="10243" creationId="{00000000-0000-0000-0000-000000000000}"/>
          </ac:spMkLst>
        </pc:spChg>
        <pc:spChg chg="mod">
          <ac:chgData name="Riccardo RONCELLA" userId="4714c69e-1613-49c0-b70c-bfb430bc431f" providerId="ADAL" clId="{27868E89-6D75-47CF-802B-D511749BE8C9}" dt="2021-09-17T16:26:09.325" v="951" actId="14100"/>
          <ac:spMkLst>
            <pc:docMk/>
            <pc:sldMk cId="0" sldId="280"/>
            <ac:spMk id="10244" creationId="{00000000-0000-0000-0000-000000000000}"/>
          </ac:spMkLst>
        </pc:spChg>
        <pc:spChg chg="mod">
          <ac:chgData name="Riccardo RONCELLA" userId="4714c69e-1613-49c0-b70c-bfb430bc431f" providerId="ADAL" clId="{27868E89-6D75-47CF-802B-D511749BE8C9}" dt="2021-09-17T16:26:19.885" v="954" actId="1076"/>
          <ac:spMkLst>
            <pc:docMk/>
            <pc:sldMk cId="0" sldId="280"/>
            <ac:spMk id="10245" creationId="{00000000-0000-0000-0000-000000000000}"/>
          </ac:spMkLst>
        </pc:spChg>
      </pc:sldChg>
      <pc:sldChg chg="del">
        <pc:chgData name="Riccardo RONCELLA" userId="4714c69e-1613-49c0-b70c-bfb430bc431f" providerId="ADAL" clId="{27868E89-6D75-47CF-802B-D511749BE8C9}" dt="2021-09-16T16:33:05.210" v="102" actId="47"/>
        <pc:sldMkLst>
          <pc:docMk/>
          <pc:sldMk cId="146716460" sldId="280"/>
        </pc:sldMkLst>
      </pc:sldChg>
      <pc:sldChg chg="modSp mod">
        <pc:chgData name="Riccardo RONCELLA" userId="4714c69e-1613-49c0-b70c-bfb430bc431f" providerId="ADAL" clId="{27868E89-6D75-47CF-802B-D511749BE8C9}" dt="2021-09-16T16:31:49.449" v="83" actId="27636"/>
        <pc:sldMkLst>
          <pc:docMk/>
          <pc:sldMk cId="1647895975" sldId="281"/>
        </pc:sldMkLst>
        <pc:spChg chg="mod">
          <ac:chgData name="Riccardo RONCELLA" userId="4714c69e-1613-49c0-b70c-bfb430bc431f" providerId="ADAL" clId="{27868E89-6D75-47CF-802B-D511749BE8C9}" dt="2021-09-16T16:31:49.449" v="83" actId="27636"/>
          <ac:spMkLst>
            <pc:docMk/>
            <pc:sldMk cId="1647895975" sldId="281"/>
            <ac:spMk id="2" creationId="{00000000-0000-0000-0000-000000000000}"/>
          </ac:spMkLst>
        </pc:spChg>
      </pc:sldChg>
      <pc:sldChg chg="ord">
        <pc:chgData name="Riccardo RONCELLA" userId="4714c69e-1613-49c0-b70c-bfb430bc431f" providerId="ADAL" clId="{27868E89-6D75-47CF-802B-D511749BE8C9}" dt="2021-09-16T16:39:58.108" v="300"/>
        <pc:sldMkLst>
          <pc:docMk/>
          <pc:sldMk cId="3260917783" sldId="282"/>
        </pc:sldMkLst>
      </pc:sldChg>
      <pc:sldChg chg="add del">
        <pc:chgData name="Riccardo RONCELLA" userId="4714c69e-1613-49c0-b70c-bfb430bc431f" providerId="ADAL" clId="{27868E89-6D75-47CF-802B-D511749BE8C9}" dt="2021-09-17T16:36:05.198" v="999" actId="47"/>
        <pc:sldMkLst>
          <pc:docMk/>
          <pc:sldMk cId="0" sldId="283"/>
        </pc:sldMkLst>
      </pc:sldChg>
      <pc:sldChg chg="del">
        <pc:chgData name="Riccardo RONCELLA" userId="4714c69e-1613-49c0-b70c-bfb430bc431f" providerId="ADAL" clId="{27868E89-6D75-47CF-802B-D511749BE8C9}" dt="2021-09-16T16:33:07.290" v="104" actId="47"/>
        <pc:sldMkLst>
          <pc:docMk/>
          <pc:sldMk cId="3086473076" sldId="283"/>
        </pc:sldMkLst>
      </pc:sldChg>
      <pc:sldChg chg="del">
        <pc:chgData name="Riccardo RONCELLA" userId="4714c69e-1613-49c0-b70c-bfb430bc431f" providerId="ADAL" clId="{27868E89-6D75-47CF-802B-D511749BE8C9}" dt="2021-09-16T16:33:08.122" v="105" actId="47"/>
        <pc:sldMkLst>
          <pc:docMk/>
          <pc:sldMk cId="1591338424" sldId="284"/>
        </pc:sldMkLst>
      </pc:sldChg>
      <pc:sldChg chg="del">
        <pc:chgData name="Riccardo RONCELLA" userId="4714c69e-1613-49c0-b70c-bfb430bc431f" providerId="ADAL" clId="{27868E89-6D75-47CF-802B-D511749BE8C9}" dt="2021-09-16T16:33:08.896" v="106" actId="47"/>
        <pc:sldMkLst>
          <pc:docMk/>
          <pc:sldMk cId="3372518797" sldId="285"/>
        </pc:sldMkLst>
      </pc:sldChg>
      <pc:sldChg chg="modSp add mod">
        <pc:chgData name="Riccardo RONCELLA" userId="4714c69e-1613-49c0-b70c-bfb430bc431f" providerId="ADAL" clId="{27868E89-6D75-47CF-802B-D511749BE8C9}" dt="2021-09-17T16:41:40.534" v="1068" actId="2711"/>
        <pc:sldMkLst>
          <pc:docMk/>
          <pc:sldMk cId="0" sldId="286"/>
        </pc:sldMkLst>
        <pc:spChg chg="mod">
          <ac:chgData name="Riccardo RONCELLA" userId="4714c69e-1613-49c0-b70c-bfb430bc431f" providerId="ADAL" clId="{27868E89-6D75-47CF-802B-D511749BE8C9}" dt="2021-09-17T16:41:40.534" v="1068" actId="2711"/>
          <ac:spMkLst>
            <pc:docMk/>
            <pc:sldMk cId="0" sldId="286"/>
            <ac:spMk id="2" creationId="{00000000-0000-0000-0000-000000000000}"/>
          </ac:spMkLst>
        </pc:spChg>
        <pc:spChg chg="mod">
          <ac:chgData name="Riccardo RONCELLA" userId="4714c69e-1613-49c0-b70c-bfb430bc431f" providerId="ADAL" clId="{27868E89-6D75-47CF-802B-D511749BE8C9}" dt="2021-09-17T16:41:40.534" v="1068" actId="2711"/>
          <ac:spMkLst>
            <pc:docMk/>
            <pc:sldMk cId="0" sldId="286"/>
            <ac:spMk id="19458" creationId="{00000000-0000-0000-0000-000000000000}"/>
          </ac:spMkLst>
        </pc:spChg>
        <pc:spChg chg="mod">
          <ac:chgData name="Riccardo RONCELLA" userId="4714c69e-1613-49c0-b70c-bfb430bc431f" providerId="ADAL" clId="{27868E89-6D75-47CF-802B-D511749BE8C9}" dt="2021-09-17T16:41:40.534" v="1068" actId="2711"/>
          <ac:spMkLst>
            <pc:docMk/>
            <pc:sldMk cId="0" sldId="286"/>
            <ac:spMk id="19459" creationId="{00000000-0000-0000-0000-000000000000}"/>
          </ac:spMkLst>
        </pc:spChg>
        <pc:spChg chg="mod">
          <ac:chgData name="Riccardo RONCELLA" userId="4714c69e-1613-49c0-b70c-bfb430bc431f" providerId="ADAL" clId="{27868E89-6D75-47CF-802B-D511749BE8C9}" dt="2021-09-17T16:41:40.534" v="1068" actId="2711"/>
          <ac:spMkLst>
            <pc:docMk/>
            <pc:sldMk cId="0" sldId="286"/>
            <ac:spMk id="19460" creationId="{00000000-0000-0000-0000-000000000000}"/>
          </ac:spMkLst>
        </pc:spChg>
        <pc:spChg chg="mod">
          <ac:chgData name="Riccardo RONCELLA" userId="4714c69e-1613-49c0-b70c-bfb430bc431f" providerId="ADAL" clId="{27868E89-6D75-47CF-802B-D511749BE8C9}" dt="2021-09-17T16:41:40.534" v="1068" actId="2711"/>
          <ac:spMkLst>
            <pc:docMk/>
            <pc:sldMk cId="0" sldId="286"/>
            <ac:spMk id="19461" creationId="{00000000-0000-0000-0000-000000000000}"/>
          </ac:spMkLst>
        </pc:spChg>
        <pc:spChg chg="mod">
          <ac:chgData name="Riccardo RONCELLA" userId="4714c69e-1613-49c0-b70c-bfb430bc431f" providerId="ADAL" clId="{27868E89-6D75-47CF-802B-D511749BE8C9}" dt="2021-09-17T16:41:40.534" v="1068" actId="2711"/>
          <ac:spMkLst>
            <pc:docMk/>
            <pc:sldMk cId="0" sldId="286"/>
            <ac:spMk id="19462" creationId="{00000000-0000-0000-0000-000000000000}"/>
          </ac:spMkLst>
        </pc:spChg>
        <pc:spChg chg="mod">
          <ac:chgData name="Riccardo RONCELLA" userId="4714c69e-1613-49c0-b70c-bfb430bc431f" providerId="ADAL" clId="{27868E89-6D75-47CF-802B-D511749BE8C9}" dt="2021-09-17T16:41:40.534" v="1068" actId="2711"/>
          <ac:spMkLst>
            <pc:docMk/>
            <pc:sldMk cId="0" sldId="286"/>
            <ac:spMk id="19463" creationId="{00000000-0000-0000-0000-000000000000}"/>
          </ac:spMkLst>
        </pc:spChg>
        <pc:spChg chg="mod">
          <ac:chgData name="Riccardo RONCELLA" userId="4714c69e-1613-49c0-b70c-bfb430bc431f" providerId="ADAL" clId="{27868E89-6D75-47CF-802B-D511749BE8C9}" dt="2021-09-17T16:41:40.534" v="1068" actId="2711"/>
          <ac:spMkLst>
            <pc:docMk/>
            <pc:sldMk cId="0" sldId="286"/>
            <ac:spMk id="19464" creationId="{00000000-0000-0000-0000-000000000000}"/>
          </ac:spMkLst>
        </pc:spChg>
        <pc:spChg chg="mod">
          <ac:chgData name="Riccardo RONCELLA" userId="4714c69e-1613-49c0-b70c-bfb430bc431f" providerId="ADAL" clId="{27868E89-6D75-47CF-802B-D511749BE8C9}" dt="2021-09-17T16:41:40.534" v="1068" actId="2711"/>
          <ac:spMkLst>
            <pc:docMk/>
            <pc:sldMk cId="0" sldId="286"/>
            <ac:spMk id="19465" creationId="{00000000-0000-0000-0000-000000000000}"/>
          </ac:spMkLst>
        </pc:spChg>
        <pc:spChg chg="mod">
          <ac:chgData name="Riccardo RONCELLA" userId="4714c69e-1613-49c0-b70c-bfb430bc431f" providerId="ADAL" clId="{27868E89-6D75-47CF-802B-D511749BE8C9}" dt="2021-09-17T16:41:40.534" v="1068" actId="2711"/>
          <ac:spMkLst>
            <pc:docMk/>
            <pc:sldMk cId="0" sldId="286"/>
            <ac:spMk id="19466" creationId="{00000000-0000-0000-0000-000000000000}"/>
          </ac:spMkLst>
        </pc:spChg>
        <pc:spChg chg="mod">
          <ac:chgData name="Riccardo RONCELLA" userId="4714c69e-1613-49c0-b70c-bfb430bc431f" providerId="ADAL" clId="{27868E89-6D75-47CF-802B-D511749BE8C9}" dt="2021-09-17T16:40:40.261" v="1061" actId="1076"/>
          <ac:spMkLst>
            <pc:docMk/>
            <pc:sldMk cId="0" sldId="286"/>
            <ac:spMk id="19469" creationId="{00000000-0000-0000-0000-000000000000}"/>
          </ac:spMkLst>
        </pc:spChg>
        <pc:spChg chg="mod">
          <ac:chgData name="Riccardo RONCELLA" userId="4714c69e-1613-49c0-b70c-bfb430bc431f" providerId="ADAL" clId="{27868E89-6D75-47CF-802B-D511749BE8C9}" dt="2021-09-17T16:40:40.261" v="1061" actId="1076"/>
          <ac:spMkLst>
            <pc:docMk/>
            <pc:sldMk cId="0" sldId="286"/>
            <ac:spMk id="19471" creationId="{00000000-0000-0000-0000-000000000000}"/>
          </ac:spMkLst>
        </pc:spChg>
        <pc:grpChg chg="mod">
          <ac:chgData name="Riccardo RONCELLA" userId="4714c69e-1613-49c0-b70c-bfb430bc431f" providerId="ADAL" clId="{27868E89-6D75-47CF-802B-D511749BE8C9}" dt="2021-09-17T16:41:40.534" v="1068" actId="2711"/>
          <ac:grpSpMkLst>
            <pc:docMk/>
            <pc:sldMk cId="0" sldId="286"/>
            <ac:grpSpMk id="19467" creationId="{00000000-0000-0000-0000-000000000000}"/>
          </ac:grpSpMkLst>
        </pc:grpChg>
        <pc:picChg chg="mod">
          <ac:chgData name="Riccardo RONCELLA" userId="4714c69e-1613-49c0-b70c-bfb430bc431f" providerId="ADAL" clId="{27868E89-6D75-47CF-802B-D511749BE8C9}" dt="2021-09-17T16:40:40.261" v="1061" actId="1076"/>
          <ac:picMkLst>
            <pc:docMk/>
            <pc:sldMk cId="0" sldId="286"/>
            <ac:picMk id="19468" creationId="{00000000-0000-0000-0000-000000000000}"/>
          </ac:picMkLst>
        </pc:picChg>
      </pc:sldChg>
      <pc:sldChg chg="del">
        <pc:chgData name="Riccardo RONCELLA" userId="4714c69e-1613-49c0-b70c-bfb430bc431f" providerId="ADAL" clId="{27868E89-6D75-47CF-802B-D511749BE8C9}" dt="2021-09-16T16:33:10.678" v="107" actId="47"/>
        <pc:sldMkLst>
          <pc:docMk/>
          <pc:sldMk cId="1482835569" sldId="286"/>
        </pc:sldMkLst>
      </pc:sldChg>
      <pc:sldChg chg="add del">
        <pc:chgData name="Riccardo RONCELLA" userId="4714c69e-1613-49c0-b70c-bfb430bc431f" providerId="ADAL" clId="{27868E89-6D75-47CF-802B-D511749BE8C9}" dt="2021-09-17T16:52:48.764" v="1159" actId="47"/>
        <pc:sldMkLst>
          <pc:docMk/>
          <pc:sldMk cId="0" sldId="287"/>
        </pc:sldMkLst>
      </pc:sldChg>
      <pc:sldChg chg="del">
        <pc:chgData name="Riccardo RONCELLA" userId="4714c69e-1613-49c0-b70c-bfb430bc431f" providerId="ADAL" clId="{27868E89-6D75-47CF-802B-D511749BE8C9}" dt="2021-09-16T16:33:11.784" v="108" actId="47"/>
        <pc:sldMkLst>
          <pc:docMk/>
          <pc:sldMk cId="681371089" sldId="287"/>
        </pc:sldMkLst>
      </pc:sldChg>
      <pc:sldChg chg="add del">
        <pc:chgData name="Riccardo RONCELLA" userId="4714c69e-1613-49c0-b70c-bfb430bc431f" providerId="ADAL" clId="{27868E89-6D75-47CF-802B-D511749BE8C9}" dt="2021-09-17T16:52:48.764" v="1159" actId="47"/>
        <pc:sldMkLst>
          <pc:docMk/>
          <pc:sldMk cId="0" sldId="288"/>
        </pc:sldMkLst>
      </pc:sldChg>
      <pc:sldChg chg="del">
        <pc:chgData name="Riccardo RONCELLA" userId="4714c69e-1613-49c0-b70c-bfb430bc431f" providerId="ADAL" clId="{27868E89-6D75-47CF-802B-D511749BE8C9}" dt="2021-09-16T16:33:12.662" v="109" actId="47"/>
        <pc:sldMkLst>
          <pc:docMk/>
          <pc:sldMk cId="1118171957" sldId="288"/>
        </pc:sldMkLst>
      </pc:sldChg>
      <pc:sldChg chg="add del">
        <pc:chgData name="Riccardo RONCELLA" userId="4714c69e-1613-49c0-b70c-bfb430bc431f" providerId="ADAL" clId="{27868E89-6D75-47CF-802B-D511749BE8C9}" dt="2021-09-17T16:52:48.764" v="1159" actId="47"/>
        <pc:sldMkLst>
          <pc:docMk/>
          <pc:sldMk cId="0" sldId="289"/>
        </pc:sldMkLst>
      </pc:sldChg>
      <pc:sldChg chg="del">
        <pc:chgData name="Riccardo RONCELLA" userId="4714c69e-1613-49c0-b70c-bfb430bc431f" providerId="ADAL" clId="{27868E89-6D75-47CF-802B-D511749BE8C9}" dt="2021-09-16T16:33:13.614" v="110" actId="47"/>
        <pc:sldMkLst>
          <pc:docMk/>
          <pc:sldMk cId="3161500213" sldId="289"/>
        </pc:sldMkLst>
      </pc:sldChg>
      <pc:sldChg chg="add del">
        <pc:chgData name="Riccardo RONCELLA" userId="4714c69e-1613-49c0-b70c-bfb430bc431f" providerId="ADAL" clId="{27868E89-6D75-47CF-802B-D511749BE8C9}" dt="2021-09-17T16:52:48.764" v="1159" actId="47"/>
        <pc:sldMkLst>
          <pc:docMk/>
          <pc:sldMk cId="0" sldId="290"/>
        </pc:sldMkLst>
      </pc:sldChg>
      <pc:sldChg chg="del">
        <pc:chgData name="Riccardo RONCELLA" userId="4714c69e-1613-49c0-b70c-bfb430bc431f" providerId="ADAL" clId="{27868E89-6D75-47CF-802B-D511749BE8C9}" dt="2021-09-16T16:33:14.749" v="111" actId="47"/>
        <pc:sldMkLst>
          <pc:docMk/>
          <pc:sldMk cId="2038580680" sldId="290"/>
        </pc:sldMkLst>
      </pc:sldChg>
      <pc:sldChg chg="del">
        <pc:chgData name="Riccardo RONCELLA" userId="4714c69e-1613-49c0-b70c-bfb430bc431f" providerId="ADAL" clId="{27868E89-6D75-47CF-802B-D511749BE8C9}" dt="2021-09-16T16:33:15.942" v="112" actId="47"/>
        <pc:sldMkLst>
          <pc:docMk/>
          <pc:sldMk cId="3945518286" sldId="291"/>
        </pc:sldMkLst>
      </pc:sldChg>
      <pc:sldChg chg="add">
        <pc:chgData name="Riccardo RONCELLA" userId="4714c69e-1613-49c0-b70c-bfb430bc431f" providerId="ADAL" clId="{27868E89-6D75-47CF-802B-D511749BE8C9}" dt="2021-09-16T16:49:29.718" v="405"/>
        <pc:sldMkLst>
          <pc:docMk/>
          <pc:sldMk cId="105685741" sldId="292"/>
        </pc:sldMkLst>
      </pc:sldChg>
      <pc:sldChg chg="add">
        <pc:chgData name="Riccardo RONCELLA" userId="4714c69e-1613-49c0-b70c-bfb430bc431f" providerId="ADAL" clId="{27868E89-6D75-47CF-802B-D511749BE8C9}" dt="2021-09-16T16:49:29.718" v="405"/>
        <pc:sldMkLst>
          <pc:docMk/>
          <pc:sldMk cId="3801944498" sldId="293"/>
        </pc:sldMkLst>
      </pc:sldChg>
      <pc:sldChg chg="add">
        <pc:chgData name="Riccardo RONCELLA" userId="4714c69e-1613-49c0-b70c-bfb430bc431f" providerId="ADAL" clId="{27868E89-6D75-47CF-802B-D511749BE8C9}" dt="2021-09-16T16:49:29.718" v="405"/>
        <pc:sldMkLst>
          <pc:docMk/>
          <pc:sldMk cId="968400196" sldId="294"/>
        </pc:sldMkLst>
      </pc:sldChg>
      <pc:sldChg chg="add">
        <pc:chgData name="Riccardo RONCELLA" userId="4714c69e-1613-49c0-b70c-bfb430bc431f" providerId="ADAL" clId="{27868E89-6D75-47CF-802B-D511749BE8C9}" dt="2021-09-16T16:49:29.718" v="405"/>
        <pc:sldMkLst>
          <pc:docMk/>
          <pc:sldMk cId="2539333060" sldId="295"/>
        </pc:sldMkLst>
      </pc:sldChg>
      <pc:sldChg chg="add">
        <pc:chgData name="Riccardo RONCELLA" userId="4714c69e-1613-49c0-b70c-bfb430bc431f" providerId="ADAL" clId="{27868E89-6D75-47CF-802B-D511749BE8C9}" dt="2021-09-17T16:05:16.470" v="609"/>
        <pc:sldMkLst>
          <pc:docMk/>
          <pc:sldMk cId="0" sldId="296"/>
        </pc:sldMkLst>
      </pc:sldChg>
      <pc:sldChg chg="add del">
        <pc:chgData name="Riccardo RONCELLA" userId="4714c69e-1613-49c0-b70c-bfb430bc431f" providerId="ADAL" clId="{27868E89-6D75-47CF-802B-D511749BE8C9}" dt="2021-09-16T16:51:30.267" v="437" actId="47"/>
        <pc:sldMkLst>
          <pc:docMk/>
          <pc:sldMk cId="111369501" sldId="296"/>
        </pc:sldMkLst>
      </pc:sldChg>
      <pc:sldChg chg="modSp add mod">
        <pc:chgData name="Riccardo RONCELLA" userId="4714c69e-1613-49c0-b70c-bfb430bc431f" providerId="ADAL" clId="{27868E89-6D75-47CF-802B-D511749BE8C9}" dt="2021-09-17T16:50:55.087" v="1156" actId="20577"/>
        <pc:sldMkLst>
          <pc:docMk/>
          <pc:sldMk cId="0" sldId="297"/>
        </pc:sldMkLst>
        <pc:spChg chg="mod">
          <ac:chgData name="Riccardo RONCELLA" userId="4714c69e-1613-49c0-b70c-bfb430bc431f" providerId="ADAL" clId="{27868E89-6D75-47CF-802B-D511749BE8C9}" dt="2021-09-17T16:50:55.087" v="1156" actId="20577"/>
          <ac:spMkLst>
            <pc:docMk/>
            <pc:sldMk cId="0" sldId="297"/>
            <ac:spMk id="14339" creationId="{00000000-0000-0000-0000-000000000000}"/>
          </ac:spMkLst>
        </pc:spChg>
      </pc:sldChg>
      <pc:sldChg chg="add del">
        <pc:chgData name="Riccardo RONCELLA" userId="4714c69e-1613-49c0-b70c-bfb430bc431f" providerId="ADAL" clId="{27868E89-6D75-47CF-802B-D511749BE8C9}" dt="2021-09-16T16:51:12.327" v="434" actId="47"/>
        <pc:sldMkLst>
          <pc:docMk/>
          <pc:sldMk cId="2465874240" sldId="297"/>
        </pc:sldMkLst>
      </pc:sldChg>
      <pc:sldChg chg="add">
        <pc:chgData name="Riccardo RONCELLA" userId="4714c69e-1613-49c0-b70c-bfb430bc431f" providerId="ADAL" clId="{27868E89-6D75-47CF-802B-D511749BE8C9}" dt="2021-09-17T16:05:16.470" v="609"/>
        <pc:sldMkLst>
          <pc:docMk/>
          <pc:sldMk cId="0" sldId="298"/>
        </pc:sldMkLst>
      </pc:sldChg>
      <pc:sldChg chg="add">
        <pc:chgData name="Riccardo RONCELLA" userId="4714c69e-1613-49c0-b70c-bfb430bc431f" providerId="ADAL" clId="{27868E89-6D75-47CF-802B-D511749BE8C9}" dt="2021-09-17T16:05:16.470" v="609"/>
        <pc:sldMkLst>
          <pc:docMk/>
          <pc:sldMk cId="0" sldId="299"/>
        </pc:sldMkLst>
      </pc:sldChg>
      <pc:sldChg chg="add del">
        <pc:chgData name="Riccardo RONCELLA" userId="4714c69e-1613-49c0-b70c-bfb430bc431f" providerId="ADAL" clId="{27868E89-6D75-47CF-802B-D511749BE8C9}" dt="2021-09-17T16:36:10.405" v="1001" actId="47"/>
        <pc:sldMkLst>
          <pc:docMk/>
          <pc:sldMk cId="0" sldId="300"/>
        </pc:sldMkLst>
      </pc:sldChg>
      <pc:sldChg chg="add del">
        <pc:chgData name="Riccardo RONCELLA" userId="4714c69e-1613-49c0-b70c-bfb430bc431f" providerId="ADAL" clId="{27868E89-6D75-47CF-802B-D511749BE8C9}" dt="2021-09-16T16:51:15.176" v="435" actId="47"/>
        <pc:sldMkLst>
          <pc:docMk/>
          <pc:sldMk cId="3884094572" sldId="303"/>
        </pc:sldMkLst>
      </pc:sldChg>
      <pc:sldChg chg="add">
        <pc:chgData name="Riccardo RONCELLA" userId="4714c69e-1613-49c0-b70c-bfb430bc431f" providerId="ADAL" clId="{27868E89-6D75-47CF-802B-D511749BE8C9}" dt="2021-09-17T16:05:16.470" v="609"/>
        <pc:sldMkLst>
          <pc:docMk/>
          <pc:sldMk cId="3006743902" sldId="305"/>
        </pc:sldMkLst>
      </pc:sldChg>
      <pc:sldChg chg="add del">
        <pc:chgData name="Riccardo RONCELLA" userId="4714c69e-1613-49c0-b70c-bfb430bc431f" providerId="ADAL" clId="{27868E89-6D75-47CF-802B-D511749BE8C9}" dt="2021-09-16T16:51:37.678" v="441" actId="47"/>
        <pc:sldMkLst>
          <pc:docMk/>
          <pc:sldMk cId="3404495583" sldId="305"/>
        </pc:sldMkLst>
      </pc:sldChg>
      <pc:sldChg chg="add">
        <pc:chgData name="Riccardo RONCELLA" userId="4714c69e-1613-49c0-b70c-bfb430bc431f" providerId="ADAL" clId="{27868E89-6D75-47CF-802B-D511749BE8C9}" dt="2021-09-17T16:05:16.470" v="609"/>
        <pc:sldMkLst>
          <pc:docMk/>
          <pc:sldMk cId="119562187" sldId="306"/>
        </pc:sldMkLst>
      </pc:sldChg>
      <pc:sldChg chg="add">
        <pc:chgData name="Riccardo RONCELLA" userId="4714c69e-1613-49c0-b70c-bfb430bc431f" providerId="ADAL" clId="{27868E89-6D75-47CF-802B-D511749BE8C9}" dt="2021-09-17T16:05:16.470" v="609"/>
        <pc:sldMkLst>
          <pc:docMk/>
          <pc:sldMk cId="2562267715" sldId="307"/>
        </pc:sldMkLst>
      </pc:sldChg>
      <pc:sldChg chg="modSp add mod ord">
        <pc:chgData name="Riccardo RONCELLA" userId="4714c69e-1613-49c0-b70c-bfb430bc431f" providerId="ADAL" clId="{27868E89-6D75-47CF-802B-D511749BE8C9}" dt="2021-09-17T16:46:25.053" v="1090" actId="1076"/>
        <pc:sldMkLst>
          <pc:docMk/>
          <pc:sldMk cId="4258895521" sldId="308"/>
        </pc:sldMkLst>
        <pc:spChg chg="mod">
          <ac:chgData name="Riccardo RONCELLA" userId="4714c69e-1613-49c0-b70c-bfb430bc431f" providerId="ADAL" clId="{27868E89-6D75-47CF-802B-D511749BE8C9}" dt="2021-09-17T16:45:26.493" v="1079" actId="1076"/>
          <ac:spMkLst>
            <pc:docMk/>
            <pc:sldMk cId="4258895521" sldId="308"/>
            <ac:spMk id="8" creationId="{00000000-0000-0000-0000-000000000000}"/>
          </ac:spMkLst>
        </pc:spChg>
        <pc:spChg chg="mod">
          <ac:chgData name="Riccardo RONCELLA" userId="4714c69e-1613-49c0-b70c-bfb430bc431f" providerId="ADAL" clId="{27868E89-6D75-47CF-802B-D511749BE8C9}" dt="2021-09-17T16:44:52.647" v="1071" actId="2711"/>
          <ac:spMkLst>
            <pc:docMk/>
            <pc:sldMk cId="4258895521" sldId="308"/>
            <ac:spMk id="9" creationId="{00000000-0000-0000-0000-000000000000}"/>
          </ac:spMkLst>
        </pc:spChg>
        <pc:spChg chg="mod">
          <ac:chgData name="Riccardo RONCELLA" userId="4714c69e-1613-49c0-b70c-bfb430bc431f" providerId="ADAL" clId="{27868E89-6D75-47CF-802B-D511749BE8C9}" dt="2021-09-17T16:44:52.647" v="1071" actId="2711"/>
          <ac:spMkLst>
            <pc:docMk/>
            <pc:sldMk cId="4258895521" sldId="308"/>
            <ac:spMk id="10" creationId="{00000000-0000-0000-0000-000000000000}"/>
          </ac:spMkLst>
        </pc:spChg>
        <pc:spChg chg="mod">
          <ac:chgData name="Riccardo RONCELLA" userId="4714c69e-1613-49c0-b70c-bfb430bc431f" providerId="ADAL" clId="{27868E89-6D75-47CF-802B-D511749BE8C9}" dt="2021-09-17T16:45:55.733" v="1084" actId="14100"/>
          <ac:spMkLst>
            <pc:docMk/>
            <pc:sldMk cId="4258895521" sldId="308"/>
            <ac:spMk id="11" creationId="{00000000-0000-0000-0000-000000000000}"/>
          </ac:spMkLst>
        </pc:spChg>
        <pc:spChg chg="mod">
          <ac:chgData name="Riccardo RONCELLA" userId="4714c69e-1613-49c0-b70c-bfb430bc431f" providerId="ADAL" clId="{27868E89-6D75-47CF-802B-D511749BE8C9}" dt="2021-09-17T16:45:08.237" v="1074" actId="1076"/>
          <ac:spMkLst>
            <pc:docMk/>
            <pc:sldMk cId="4258895521" sldId="308"/>
            <ac:spMk id="12" creationId="{00000000-0000-0000-0000-000000000000}"/>
          </ac:spMkLst>
        </pc:spChg>
        <pc:spChg chg="mod">
          <ac:chgData name="Riccardo RONCELLA" userId="4714c69e-1613-49c0-b70c-bfb430bc431f" providerId="ADAL" clId="{27868E89-6D75-47CF-802B-D511749BE8C9}" dt="2021-09-17T16:45:11.685" v="1075" actId="1076"/>
          <ac:spMkLst>
            <pc:docMk/>
            <pc:sldMk cId="4258895521" sldId="308"/>
            <ac:spMk id="13" creationId="{00000000-0000-0000-0000-000000000000}"/>
          </ac:spMkLst>
        </pc:spChg>
        <pc:spChg chg="mod">
          <ac:chgData name="Riccardo RONCELLA" userId="4714c69e-1613-49c0-b70c-bfb430bc431f" providerId="ADAL" clId="{27868E89-6D75-47CF-802B-D511749BE8C9}" dt="2021-09-17T16:46:06.574" v="1087" actId="14100"/>
          <ac:spMkLst>
            <pc:docMk/>
            <pc:sldMk cId="4258895521" sldId="308"/>
            <ac:spMk id="14" creationId="{00000000-0000-0000-0000-000000000000}"/>
          </ac:spMkLst>
        </pc:spChg>
        <pc:spChg chg="mod">
          <ac:chgData name="Riccardo RONCELLA" userId="4714c69e-1613-49c0-b70c-bfb430bc431f" providerId="ADAL" clId="{27868E89-6D75-47CF-802B-D511749BE8C9}" dt="2021-09-17T16:45:41.601" v="1082" actId="20577"/>
          <ac:spMkLst>
            <pc:docMk/>
            <pc:sldMk cId="4258895521" sldId="308"/>
            <ac:spMk id="17" creationId="{00000000-0000-0000-0000-000000000000}"/>
          </ac:spMkLst>
        </pc:spChg>
        <pc:spChg chg="mod">
          <ac:chgData name="Riccardo RONCELLA" userId="4714c69e-1613-49c0-b70c-bfb430bc431f" providerId="ADAL" clId="{27868E89-6D75-47CF-802B-D511749BE8C9}" dt="2021-09-17T16:45:01.366" v="1073" actId="14100"/>
          <ac:spMkLst>
            <pc:docMk/>
            <pc:sldMk cId="4258895521" sldId="308"/>
            <ac:spMk id="35842" creationId="{00000000-0000-0000-0000-000000000000}"/>
          </ac:spMkLst>
        </pc:spChg>
        <pc:spChg chg="mod">
          <ac:chgData name="Riccardo RONCELLA" userId="4714c69e-1613-49c0-b70c-bfb430bc431f" providerId="ADAL" clId="{27868E89-6D75-47CF-802B-D511749BE8C9}" dt="2021-09-17T16:46:25.053" v="1090" actId="1076"/>
          <ac:spMkLst>
            <pc:docMk/>
            <pc:sldMk cId="4258895521" sldId="308"/>
            <ac:spMk id="35843" creationId="{00000000-0000-0000-0000-000000000000}"/>
          </ac:spMkLst>
        </pc:spChg>
        <pc:graphicFrameChg chg="mod">
          <ac:chgData name="Riccardo RONCELLA" userId="4714c69e-1613-49c0-b70c-bfb430bc431f" providerId="ADAL" clId="{27868E89-6D75-47CF-802B-D511749BE8C9}" dt="2021-09-17T16:44:52.647" v="1071" actId="2711"/>
          <ac:graphicFrameMkLst>
            <pc:docMk/>
            <pc:sldMk cId="4258895521" sldId="308"/>
            <ac:graphicFrameMk id="2" creationId="{00000000-0000-0000-0000-000000000000}"/>
          </ac:graphicFrameMkLst>
        </pc:graphicFrameChg>
        <pc:graphicFrameChg chg="mod">
          <ac:chgData name="Riccardo RONCELLA" userId="4714c69e-1613-49c0-b70c-bfb430bc431f" providerId="ADAL" clId="{27868E89-6D75-47CF-802B-D511749BE8C9}" dt="2021-09-17T16:45:16.313" v="1076" actId="1076"/>
          <ac:graphicFrameMkLst>
            <pc:docMk/>
            <pc:sldMk cId="4258895521" sldId="308"/>
            <ac:graphicFrameMk id="3" creationId="{00000000-0000-0000-0000-000000000000}"/>
          </ac:graphicFrameMkLst>
        </pc:graphicFrameChg>
      </pc:sldChg>
      <pc:sldChg chg="add">
        <pc:chgData name="Riccardo RONCELLA" userId="4714c69e-1613-49c0-b70c-bfb430bc431f" providerId="ADAL" clId="{27868E89-6D75-47CF-802B-D511749BE8C9}" dt="2021-09-16T16:49:29.718" v="405"/>
        <pc:sldMkLst>
          <pc:docMk/>
          <pc:sldMk cId="1822293844" sldId="309"/>
        </pc:sldMkLst>
      </pc:sldChg>
      <pc:sldChg chg="add">
        <pc:chgData name="Riccardo RONCELLA" userId="4714c69e-1613-49c0-b70c-bfb430bc431f" providerId="ADAL" clId="{27868E89-6D75-47CF-802B-D511749BE8C9}" dt="2021-09-17T16:05:16.470" v="609"/>
        <pc:sldMkLst>
          <pc:docMk/>
          <pc:sldMk cId="4094107564" sldId="310"/>
        </pc:sldMkLst>
      </pc:sldChg>
      <pc:sldChg chg="add">
        <pc:chgData name="Riccardo RONCELLA" userId="4714c69e-1613-49c0-b70c-bfb430bc431f" providerId="ADAL" clId="{27868E89-6D75-47CF-802B-D511749BE8C9}" dt="2021-09-17T16:05:16.470" v="609"/>
        <pc:sldMkLst>
          <pc:docMk/>
          <pc:sldMk cId="2137691903" sldId="311"/>
        </pc:sldMkLst>
      </pc:sldChg>
      <pc:sldChg chg="add">
        <pc:chgData name="Riccardo RONCELLA" userId="4714c69e-1613-49c0-b70c-bfb430bc431f" providerId="ADAL" clId="{27868E89-6D75-47CF-802B-D511749BE8C9}" dt="2021-09-16T16:49:29.718" v="405"/>
        <pc:sldMkLst>
          <pc:docMk/>
          <pc:sldMk cId="1259268760" sldId="312"/>
        </pc:sldMkLst>
      </pc:sldChg>
      <pc:sldChg chg="add">
        <pc:chgData name="Riccardo RONCELLA" userId="4714c69e-1613-49c0-b70c-bfb430bc431f" providerId="ADAL" clId="{27868E89-6D75-47CF-802B-D511749BE8C9}" dt="2021-09-16T16:49:29.718" v="405"/>
        <pc:sldMkLst>
          <pc:docMk/>
          <pc:sldMk cId="1037243833" sldId="313"/>
        </pc:sldMkLst>
      </pc:sldChg>
      <pc:sldChg chg="add">
        <pc:chgData name="Riccardo RONCELLA" userId="4714c69e-1613-49c0-b70c-bfb430bc431f" providerId="ADAL" clId="{27868E89-6D75-47CF-802B-D511749BE8C9}" dt="2021-09-16T16:49:29.718" v="405"/>
        <pc:sldMkLst>
          <pc:docMk/>
          <pc:sldMk cId="815977575" sldId="314"/>
        </pc:sldMkLst>
      </pc:sldChg>
      <pc:sldChg chg="add">
        <pc:chgData name="Riccardo RONCELLA" userId="4714c69e-1613-49c0-b70c-bfb430bc431f" providerId="ADAL" clId="{27868E89-6D75-47CF-802B-D511749BE8C9}" dt="2021-09-16T16:49:29.718" v="405"/>
        <pc:sldMkLst>
          <pc:docMk/>
          <pc:sldMk cId="867244407" sldId="315"/>
        </pc:sldMkLst>
      </pc:sldChg>
      <pc:sldChg chg="add">
        <pc:chgData name="Riccardo RONCELLA" userId="4714c69e-1613-49c0-b70c-bfb430bc431f" providerId="ADAL" clId="{27868E89-6D75-47CF-802B-D511749BE8C9}" dt="2021-09-16T16:49:29.718" v="405"/>
        <pc:sldMkLst>
          <pc:docMk/>
          <pc:sldMk cId="2825388364" sldId="316"/>
        </pc:sldMkLst>
      </pc:sldChg>
      <pc:sldChg chg="add ord">
        <pc:chgData name="Riccardo RONCELLA" userId="4714c69e-1613-49c0-b70c-bfb430bc431f" providerId="ADAL" clId="{27868E89-6D75-47CF-802B-D511749BE8C9}" dt="2021-09-16T16:50:27.069" v="429"/>
        <pc:sldMkLst>
          <pc:docMk/>
          <pc:sldMk cId="224025217" sldId="317"/>
        </pc:sldMkLst>
      </pc:sldChg>
      <pc:sldChg chg="add ord">
        <pc:chgData name="Riccardo RONCELLA" userId="4714c69e-1613-49c0-b70c-bfb430bc431f" providerId="ADAL" clId="{27868E89-6D75-47CF-802B-D511749BE8C9}" dt="2021-09-16T16:50:32.077" v="431"/>
        <pc:sldMkLst>
          <pc:docMk/>
          <pc:sldMk cId="3391251311" sldId="318"/>
        </pc:sldMkLst>
      </pc:sldChg>
      <pc:sldChg chg="add ord">
        <pc:chgData name="Riccardo RONCELLA" userId="4714c69e-1613-49c0-b70c-bfb430bc431f" providerId="ADAL" clId="{27868E89-6D75-47CF-802B-D511749BE8C9}" dt="2021-09-16T16:52:17.843" v="447"/>
        <pc:sldMkLst>
          <pc:docMk/>
          <pc:sldMk cId="2616073379" sldId="319"/>
        </pc:sldMkLst>
      </pc:sldChg>
      <pc:sldChg chg="add del">
        <pc:chgData name="Riccardo RONCELLA" userId="4714c69e-1613-49c0-b70c-bfb430bc431f" providerId="ADAL" clId="{27868E89-6D75-47CF-802B-D511749BE8C9}" dt="2021-09-16T16:51:34.933" v="439" actId="47"/>
        <pc:sldMkLst>
          <pc:docMk/>
          <pc:sldMk cId="2613992675" sldId="322"/>
        </pc:sldMkLst>
      </pc:sldChg>
      <pc:sldChg chg="addSp delSp modSp add mod modTransition">
        <pc:chgData name="Riccardo RONCELLA" userId="4714c69e-1613-49c0-b70c-bfb430bc431f" providerId="ADAL" clId="{27868E89-6D75-47CF-802B-D511749BE8C9}" dt="2021-09-17T15:55:08.695" v="550" actId="139"/>
        <pc:sldMkLst>
          <pc:docMk/>
          <pc:sldMk cId="0" sldId="323"/>
        </pc:sldMkLst>
        <pc:spChg chg="del">
          <ac:chgData name="Riccardo RONCELLA" userId="4714c69e-1613-49c0-b70c-bfb430bc431f" providerId="ADAL" clId="{27868E89-6D75-47CF-802B-D511749BE8C9}" dt="2021-09-17T15:54:57.423" v="548" actId="478"/>
          <ac:spMkLst>
            <pc:docMk/>
            <pc:sldMk cId="0" sldId="323"/>
            <ac:spMk id="2" creationId="{00000000-0000-0000-0000-000000000000}"/>
          </ac:spMkLst>
        </pc:spChg>
        <pc:spChg chg="mod">
          <ac:chgData name="Riccardo RONCELLA" userId="4714c69e-1613-49c0-b70c-bfb430bc431f" providerId="ADAL" clId="{27868E89-6D75-47CF-802B-D511749BE8C9}" dt="2021-09-17T15:55:08.695" v="550" actId="139"/>
          <ac:spMkLst>
            <pc:docMk/>
            <pc:sldMk cId="0" sldId="323"/>
            <ac:spMk id="3" creationId="{00000000-0000-0000-0000-000000000000}"/>
          </ac:spMkLst>
        </pc:spChg>
        <pc:spChg chg="add del mod">
          <ac:chgData name="Riccardo RONCELLA" userId="4714c69e-1613-49c0-b70c-bfb430bc431f" providerId="ADAL" clId="{27868E89-6D75-47CF-802B-D511749BE8C9}" dt="2021-09-17T15:55:00.717" v="549" actId="478"/>
          <ac:spMkLst>
            <pc:docMk/>
            <pc:sldMk cId="0" sldId="323"/>
            <ac:spMk id="7" creationId="{353136BD-9D30-4B72-B90B-90FAFDAF72A3}"/>
          </ac:spMkLst>
        </pc:spChg>
        <pc:spChg chg="mod">
          <ac:chgData name="Riccardo RONCELLA" userId="4714c69e-1613-49c0-b70c-bfb430bc431f" providerId="ADAL" clId="{27868E89-6D75-47CF-802B-D511749BE8C9}" dt="2021-09-17T15:53:41.096" v="498"/>
          <ac:spMkLst>
            <pc:docMk/>
            <pc:sldMk cId="0" sldId="323"/>
            <ac:spMk id="59396" creationId="{00000000-0000-0000-0000-000000000000}"/>
          </ac:spMkLst>
        </pc:spChg>
      </pc:sldChg>
      <pc:sldChg chg="add del">
        <pc:chgData name="Riccardo RONCELLA" userId="4714c69e-1613-49c0-b70c-bfb430bc431f" providerId="ADAL" clId="{27868E89-6D75-47CF-802B-D511749BE8C9}" dt="2021-09-16T16:51:38.785" v="442" actId="47"/>
        <pc:sldMkLst>
          <pc:docMk/>
          <pc:sldMk cId="723771732" sldId="323"/>
        </pc:sldMkLst>
      </pc:sldChg>
      <pc:sldChg chg="addSp delSp modSp add mod ord modTransition">
        <pc:chgData name="Riccardo RONCELLA" userId="4714c69e-1613-49c0-b70c-bfb430bc431f" providerId="ADAL" clId="{27868E89-6D75-47CF-802B-D511749BE8C9}" dt="2021-09-17T16:19:52.364" v="901" actId="1076"/>
        <pc:sldMkLst>
          <pc:docMk/>
          <pc:sldMk cId="0" sldId="324"/>
        </pc:sldMkLst>
        <pc:spChg chg="del">
          <ac:chgData name="Riccardo RONCELLA" userId="4714c69e-1613-49c0-b70c-bfb430bc431f" providerId="ADAL" clId="{27868E89-6D75-47CF-802B-D511749BE8C9}" dt="2021-09-17T15:53:56.289" v="502" actId="478"/>
          <ac:spMkLst>
            <pc:docMk/>
            <pc:sldMk cId="0" sldId="324"/>
            <ac:spMk id="2" creationId="{00000000-0000-0000-0000-000000000000}"/>
          </ac:spMkLst>
        </pc:spChg>
        <pc:spChg chg="add del mod">
          <ac:chgData name="Riccardo RONCELLA" userId="4714c69e-1613-49c0-b70c-bfb430bc431f" providerId="ADAL" clId="{27868E89-6D75-47CF-802B-D511749BE8C9}" dt="2021-09-17T15:54:00.413" v="503" actId="478"/>
          <ac:spMkLst>
            <pc:docMk/>
            <pc:sldMk cId="0" sldId="324"/>
            <ac:spMk id="4" creationId="{7B735253-4A96-4F3F-B781-C4115CA3527D}"/>
          </ac:spMkLst>
        </pc:spChg>
        <pc:spChg chg="add mod">
          <ac:chgData name="Riccardo RONCELLA" userId="4714c69e-1613-49c0-b70c-bfb430bc431f" providerId="ADAL" clId="{27868E89-6D75-47CF-802B-D511749BE8C9}" dt="2021-09-17T15:54:38.132" v="545" actId="20577"/>
          <ac:spMkLst>
            <pc:docMk/>
            <pc:sldMk cId="0" sldId="324"/>
            <ac:spMk id="9" creationId="{BDA51BB8-C2A5-4AD5-8F2A-8A33CCB4C664}"/>
          </ac:spMkLst>
        </pc:spChg>
        <pc:spChg chg="mod">
          <ac:chgData name="Riccardo RONCELLA" userId="4714c69e-1613-49c0-b70c-bfb430bc431f" providerId="ADAL" clId="{27868E89-6D75-47CF-802B-D511749BE8C9}" dt="2021-09-17T16:19:35.325" v="894" actId="14100"/>
          <ac:spMkLst>
            <pc:docMk/>
            <pc:sldMk cId="0" sldId="324"/>
            <ac:spMk id="17" creationId="{00000000-0000-0000-0000-000000000000}"/>
          </ac:spMkLst>
        </pc:spChg>
        <pc:spChg chg="mod">
          <ac:chgData name="Riccardo RONCELLA" userId="4714c69e-1613-49c0-b70c-bfb430bc431f" providerId="ADAL" clId="{27868E89-6D75-47CF-802B-D511749BE8C9}" dt="2021-09-17T16:19:39.301" v="895" actId="1076"/>
          <ac:spMkLst>
            <pc:docMk/>
            <pc:sldMk cId="0" sldId="324"/>
            <ac:spMk id="19" creationId="{00000000-0000-0000-0000-000000000000}"/>
          </ac:spMkLst>
        </pc:spChg>
        <pc:spChg chg="mod">
          <ac:chgData name="Riccardo RONCELLA" userId="4714c69e-1613-49c0-b70c-bfb430bc431f" providerId="ADAL" clId="{27868E89-6D75-47CF-802B-D511749BE8C9}" dt="2021-09-17T16:19:52.364" v="901" actId="1076"/>
          <ac:spMkLst>
            <pc:docMk/>
            <pc:sldMk cId="0" sldId="324"/>
            <ac:spMk id="20" creationId="{00000000-0000-0000-0000-000000000000}"/>
          </ac:spMkLst>
        </pc:spChg>
        <pc:picChg chg="mod">
          <ac:chgData name="Riccardo RONCELLA" userId="4714c69e-1613-49c0-b70c-bfb430bc431f" providerId="ADAL" clId="{27868E89-6D75-47CF-802B-D511749BE8C9}" dt="2021-09-17T16:19:39.301" v="895" actId="1076"/>
          <ac:picMkLst>
            <pc:docMk/>
            <pc:sldMk cId="0" sldId="324"/>
            <ac:picMk id="18" creationId="{00000000-0000-0000-0000-000000000000}"/>
          </ac:picMkLst>
        </pc:picChg>
      </pc:sldChg>
      <pc:sldChg chg="add del">
        <pc:chgData name="Riccardo RONCELLA" userId="4714c69e-1613-49c0-b70c-bfb430bc431f" providerId="ADAL" clId="{27868E89-6D75-47CF-802B-D511749BE8C9}" dt="2021-09-16T16:52:38.316" v="451" actId="47"/>
        <pc:sldMkLst>
          <pc:docMk/>
          <pc:sldMk cId="4281497020" sldId="324"/>
        </pc:sldMkLst>
      </pc:sldChg>
      <pc:sldChg chg="addSp delSp modSp add mod modTransition">
        <pc:chgData name="Riccardo RONCELLA" userId="4714c69e-1613-49c0-b70c-bfb430bc431f" providerId="ADAL" clId="{27868E89-6D75-47CF-802B-D511749BE8C9}" dt="2021-09-17T15:55:21.654" v="553" actId="139"/>
        <pc:sldMkLst>
          <pc:docMk/>
          <pc:sldMk cId="0" sldId="325"/>
        </pc:sldMkLst>
        <pc:spChg chg="del">
          <ac:chgData name="Riccardo RONCELLA" userId="4714c69e-1613-49c0-b70c-bfb430bc431f" providerId="ADAL" clId="{27868E89-6D75-47CF-802B-D511749BE8C9}" dt="2021-09-17T15:55:15.479" v="551" actId="478"/>
          <ac:spMkLst>
            <pc:docMk/>
            <pc:sldMk cId="0" sldId="325"/>
            <ac:spMk id="2" creationId="{00000000-0000-0000-0000-000000000000}"/>
          </ac:spMkLst>
        </pc:spChg>
        <pc:spChg chg="mod">
          <ac:chgData name="Riccardo RONCELLA" userId="4714c69e-1613-49c0-b70c-bfb430bc431f" providerId="ADAL" clId="{27868E89-6D75-47CF-802B-D511749BE8C9}" dt="2021-09-17T15:55:21.654" v="553" actId="139"/>
          <ac:spMkLst>
            <pc:docMk/>
            <pc:sldMk cId="0" sldId="325"/>
            <ac:spMk id="3" creationId="{00000000-0000-0000-0000-000000000000}"/>
          </ac:spMkLst>
        </pc:spChg>
        <pc:spChg chg="add del mod">
          <ac:chgData name="Riccardo RONCELLA" userId="4714c69e-1613-49c0-b70c-bfb430bc431f" providerId="ADAL" clId="{27868E89-6D75-47CF-802B-D511749BE8C9}" dt="2021-09-17T15:55:18.021" v="552" actId="478"/>
          <ac:spMkLst>
            <pc:docMk/>
            <pc:sldMk cId="0" sldId="325"/>
            <ac:spMk id="6" creationId="{C14BAA87-300C-4D98-BB59-187272146C59}"/>
          </ac:spMkLst>
        </pc:spChg>
        <pc:spChg chg="mod">
          <ac:chgData name="Riccardo RONCELLA" userId="4714c69e-1613-49c0-b70c-bfb430bc431f" providerId="ADAL" clId="{27868E89-6D75-47CF-802B-D511749BE8C9}" dt="2021-09-17T15:53:41.096" v="498"/>
          <ac:spMkLst>
            <pc:docMk/>
            <pc:sldMk cId="0" sldId="325"/>
            <ac:spMk id="60420" creationId="{00000000-0000-0000-0000-000000000000}"/>
          </ac:spMkLst>
        </pc:spChg>
      </pc:sldChg>
      <pc:sldChg chg="add del">
        <pc:chgData name="Riccardo RONCELLA" userId="4714c69e-1613-49c0-b70c-bfb430bc431f" providerId="ADAL" clId="{27868E89-6D75-47CF-802B-D511749BE8C9}" dt="2021-09-16T16:52:31.347" v="448" actId="47"/>
        <pc:sldMkLst>
          <pc:docMk/>
          <pc:sldMk cId="1564625977" sldId="325"/>
        </pc:sldMkLst>
      </pc:sldChg>
      <pc:sldChg chg="add">
        <pc:chgData name="Riccardo RONCELLA" userId="4714c69e-1613-49c0-b70c-bfb430bc431f" providerId="ADAL" clId="{27868E89-6D75-47CF-802B-D511749BE8C9}" dt="2021-09-16T16:49:29.718" v="405"/>
        <pc:sldMkLst>
          <pc:docMk/>
          <pc:sldMk cId="3163038287" sldId="326"/>
        </pc:sldMkLst>
      </pc:sldChg>
      <pc:sldChg chg="addSp delSp modSp add mod ord modTransition">
        <pc:chgData name="Riccardo RONCELLA" userId="4714c69e-1613-49c0-b70c-bfb430bc431f" providerId="ADAL" clId="{27868E89-6D75-47CF-802B-D511749BE8C9}" dt="2021-09-17T16:35:11.296" v="998"/>
        <pc:sldMkLst>
          <pc:docMk/>
          <pc:sldMk cId="3711948914" sldId="328"/>
        </pc:sldMkLst>
        <pc:spChg chg="del">
          <ac:chgData name="Riccardo RONCELLA" userId="4714c69e-1613-49c0-b70c-bfb430bc431f" providerId="ADAL" clId="{27868E89-6D75-47CF-802B-D511749BE8C9}" dt="2021-09-17T15:54:46.999" v="546" actId="478"/>
          <ac:spMkLst>
            <pc:docMk/>
            <pc:sldMk cId="3711948914" sldId="328"/>
            <ac:spMk id="2" creationId="{00000000-0000-0000-0000-000000000000}"/>
          </ac:spMkLst>
        </pc:spChg>
        <pc:spChg chg="add del mod">
          <ac:chgData name="Riccardo RONCELLA" userId="4714c69e-1613-49c0-b70c-bfb430bc431f" providerId="ADAL" clId="{27868E89-6D75-47CF-802B-D511749BE8C9}" dt="2021-09-17T15:54:49.116" v="547" actId="478"/>
          <ac:spMkLst>
            <pc:docMk/>
            <pc:sldMk cId="3711948914" sldId="328"/>
            <ac:spMk id="10" creationId="{AA3AAAA9-DA6E-43FE-966C-773C3146D90C}"/>
          </ac:spMkLst>
        </pc:spChg>
        <pc:spChg chg="mod">
          <ac:chgData name="Riccardo RONCELLA" userId="4714c69e-1613-49c0-b70c-bfb430bc431f" providerId="ADAL" clId="{27868E89-6D75-47CF-802B-D511749BE8C9}" dt="2021-09-17T15:53:41.096" v="498"/>
          <ac:spMkLst>
            <pc:docMk/>
            <pc:sldMk cId="3711948914" sldId="328"/>
            <ac:spMk id="58372" creationId="{00000000-0000-0000-0000-000000000000}"/>
          </ac:spMkLst>
        </pc:spChg>
      </pc:sldChg>
      <pc:sldChg chg="add">
        <pc:chgData name="Riccardo RONCELLA" userId="4714c69e-1613-49c0-b70c-bfb430bc431f" providerId="ADAL" clId="{27868E89-6D75-47CF-802B-D511749BE8C9}" dt="2021-09-16T16:49:29.718" v="405"/>
        <pc:sldMkLst>
          <pc:docMk/>
          <pc:sldMk cId="4117369685" sldId="330"/>
        </pc:sldMkLst>
      </pc:sldChg>
      <pc:sldChg chg="add del">
        <pc:chgData name="Riccardo RONCELLA" userId="4714c69e-1613-49c0-b70c-bfb430bc431f" providerId="ADAL" clId="{27868E89-6D75-47CF-802B-D511749BE8C9}" dt="2021-09-16T16:51:53.533" v="444" actId="47"/>
        <pc:sldMkLst>
          <pc:docMk/>
          <pc:sldMk cId="3682229029" sldId="331"/>
        </pc:sldMkLst>
      </pc:sldChg>
      <pc:sldChg chg="add del">
        <pc:chgData name="Riccardo RONCELLA" userId="4714c69e-1613-49c0-b70c-bfb430bc431f" providerId="ADAL" clId="{27868E89-6D75-47CF-802B-D511749BE8C9}" dt="2021-09-16T16:51:54.857" v="445" actId="47"/>
        <pc:sldMkLst>
          <pc:docMk/>
          <pc:sldMk cId="3056723023" sldId="332"/>
        </pc:sldMkLst>
      </pc:sldChg>
      <pc:sldChg chg="add del">
        <pc:chgData name="Riccardo RONCELLA" userId="4714c69e-1613-49c0-b70c-bfb430bc431f" providerId="ADAL" clId="{27868E89-6D75-47CF-802B-D511749BE8C9}" dt="2021-09-16T16:52:32.775" v="449" actId="47"/>
        <pc:sldMkLst>
          <pc:docMk/>
          <pc:sldMk cId="1076948330" sldId="335"/>
        </pc:sldMkLst>
      </pc:sldChg>
      <pc:sldChg chg="add del">
        <pc:chgData name="Riccardo RONCELLA" userId="4714c69e-1613-49c0-b70c-bfb430bc431f" providerId="ADAL" clId="{27868E89-6D75-47CF-802B-D511749BE8C9}" dt="2021-09-16T16:52:34.111" v="450" actId="47"/>
        <pc:sldMkLst>
          <pc:docMk/>
          <pc:sldMk cId="2560411299" sldId="336"/>
        </pc:sldMkLst>
      </pc:sldChg>
      <pc:sldChg chg="del">
        <pc:chgData name="Riccardo RONCELLA" userId="4714c69e-1613-49c0-b70c-bfb430bc431f" providerId="ADAL" clId="{27868E89-6D75-47CF-802B-D511749BE8C9}" dt="2021-09-16T16:33:40.236" v="118" actId="47"/>
        <pc:sldMkLst>
          <pc:docMk/>
          <pc:sldMk cId="3321606726" sldId="357"/>
        </pc:sldMkLst>
      </pc:sldChg>
      <pc:sldChg chg="del">
        <pc:chgData name="Riccardo RONCELLA" userId="4714c69e-1613-49c0-b70c-bfb430bc431f" providerId="ADAL" clId="{27868E89-6D75-47CF-802B-D511749BE8C9}" dt="2021-09-16T16:33:41.241" v="119" actId="47"/>
        <pc:sldMkLst>
          <pc:docMk/>
          <pc:sldMk cId="2613670194" sldId="359"/>
        </pc:sldMkLst>
      </pc:sldChg>
      <pc:sldChg chg="del">
        <pc:chgData name="Riccardo RONCELLA" userId="4714c69e-1613-49c0-b70c-bfb430bc431f" providerId="ADAL" clId="{27868E89-6D75-47CF-802B-D511749BE8C9}" dt="2021-09-16T16:33:42.275" v="120" actId="47"/>
        <pc:sldMkLst>
          <pc:docMk/>
          <pc:sldMk cId="712676270" sldId="362"/>
        </pc:sldMkLst>
      </pc:sldChg>
      <pc:sldChg chg="add del">
        <pc:chgData name="Riccardo RONCELLA" userId="4714c69e-1613-49c0-b70c-bfb430bc431f" providerId="ADAL" clId="{27868E89-6D75-47CF-802B-D511749BE8C9}" dt="2021-09-16T16:51:27.883" v="436" actId="47"/>
        <pc:sldMkLst>
          <pc:docMk/>
          <pc:sldMk cId="1878063060" sldId="369"/>
        </pc:sldMkLst>
      </pc:sldChg>
      <pc:sldChg chg="add del">
        <pc:chgData name="Riccardo RONCELLA" userId="4714c69e-1613-49c0-b70c-bfb430bc431f" providerId="ADAL" clId="{27868E89-6D75-47CF-802B-D511749BE8C9}" dt="2021-09-16T16:51:49.013" v="443" actId="47"/>
        <pc:sldMkLst>
          <pc:docMk/>
          <pc:sldMk cId="633167747" sldId="370"/>
        </pc:sldMkLst>
      </pc:sldChg>
      <pc:sldChg chg="modSp del mod">
        <pc:chgData name="Riccardo RONCELLA" userId="4714c69e-1613-49c0-b70c-bfb430bc431f" providerId="ADAL" clId="{27868E89-6D75-47CF-802B-D511749BE8C9}" dt="2021-09-16T16:32:53.630" v="101" actId="47"/>
        <pc:sldMkLst>
          <pc:docMk/>
          <pc:sldMk cId="206005558" sldId="372"/>
        </pc:sldMkLst>
        <pc:spChg chg="mod">
          <ac:chgData name="Riccardo RONCELLA" userId="4714c69e-1613-49c0-b70c-bfb430bc431f" providerId="ADAL" clId="{27868E89-6D75-47CF-802B-D511749BE8C9}" dt="2021-09-16T16:32:24.947" v="100" actId="14100"/>
          <ac:spMkLst>
            <pc:docMk/>
            <pc:sldMk cId="206005558" sldId="372"/>
            <ac:spMk id="65" creationId="{00000000-0000-0000-0000-000000000000}"/>
          </ac:spMkLst>
        </pc:spChg>
      </pc:sldChg>
      <pc:sldChg chg="del">
        <pc:chgData name="Riccardo RONCELLA" userId="4714c69e-1613-49c0-b70c-bfb430bc431f" providerId="ADAL" clId="{27868E89-6D75-47CF-802B-D511749BE8C9}" dt="2021-09-16T16:33:06.399" v="103" actId="47"/>
        <pc:sldMkLst>
          <pc:docMk/>
          <pc:sldMk cId="1047996723" sldId="373"/>
        </pc:sldMkLst>
      </pc:sldChg>
      <pc:sldChg chg="del">
        <pc:chgData name="Riccardo RONCELLA" userId="4714c69e-1613-49c0-b70c-bfb430bc431f" providerId="ADAL" clId="{27868E89-6D75-47CF-802B-D511749BE8C9}" dt="2021-09-16T16:33:44.548" v="122" actId="47"/>
        <pc:sldMkLst>
          <pc:docMk/>
          <pc:sldMk cId="1880903551" sldId="385"/>
        </pc:sldMkLst>
      </pc:sldChg>
      <pc:sldChg chg="del">
        <pc:chgData name="Riccardo RONCELLA" userId="4714c69e-1613-49c0-b70c-bfb430bc431f" providerId="ADAL" clId="{27868E89-6D75-47CF-802B-D511749BE8C9}" dt="2021-09-16T16:33:38.915" v="117" actId="47"/>
        <pc:sldMkLst>
          <pc:docMk/>
          <pc:sldMk cId="1267582903" sldId="405"/>
        </pc:sldMkLst>
      </pc:sldChg>
      <pc:sldChg chg="del">
        <pc:chgData name="Riccardo RONCELLA" userId="4714c69e-1613-49c0-b70c-bfb430bc431f" providerId="ADAL" clId="{27868E89-6D75-47CF-802B-D511749BE8C9}" dt="2021-09-16T16:33:47.146" v="124" actId="47"/>
        <pc:sldMkLst>
          <pc:docMk/>
          <pc:sldMk cId="3459027785" sldId="406"/>
        </pc:sldMkLst>
      </pc:sldChg>
      <pc:sldChg chg="del">
        <pc:chgData name="Riccardo RONCELLA" userId="4714c69e-1613-49c0-b70c-bfb430bc431f" providerId="ADAL" clId="{27868E89-6D75-47CF-802B-D511749BE8C9}" dt="2021-09-16T16:33:48.578" v="125" actId="47"/>
        <pc:sldMkLst>
          <pc:docMk/>
          <pc:sldMk cId="215056547" sldId="407"/>
        </pc:sldMkLst>
      </pc:sldChg>
      <pc:sldChg chg="add del">
        <pc:chgData name="Riccardo RONCELLA" userId="4714c69e-1613-49c0-b70c-bfb430bc431f" providerId="ADAL" clId="{27868E89-6D75-47CF-802B-D511749BE8C9}" dt="2021-09-16T16:34:12.372" v="136" actId="47"/>
        <pc:sldMkLst>
          <pc:docMk/>
          <pc:sldMk cId="64365893" sldId="408"/>
        </pc:sldMkLst>
      </pc:sldChg>
      <pc:sldChg chg="del">
        <pc:chgData name="Riccardo RONCELLA" userId="4714c69e-1613-49c0-b70c-bfb430bc431f" providerId="ADAL" clId="{27868E89-6D75-47CF-802B-D511749BE8C9}" dt="2021-09-16T16:33:35.362" v="115" actId="47"/>
        <pc:sldMkLst>
          <pc:docMk/>
          <pc:sldMk cId="316081885" sldId="411"/>
        </pc:sldMkLst>
      </pc:sldChg>
      <pc:sldChg chg="del">
        <pc:chgData name="Riccardo RONCELLA" userId="4714c69e-1613-49c0-b70c-bfb430bc431f" providerId="ADAL" clId="{27868E89-6D75-47CF-802B-D511749BE8C9}" dt="2021-09-16T16:33:49.761" v="126" actId="47"/>
        <pc:sldMkLst>
          <pc:docMk/>
          <pc:sldMk cId="1849293221" sldId="412"/>
        </pc:sldMkLst>
      </pc:sldChg>
      <pc:sldChg chg="del">
        <pc:chgData name="Riccardo RONCELLA" userId="4714c69e-1613-49c0-b70c-bfb430bc431f" providerId="ADAL" clId="{27868E89-6D75-47CF-802B-D511749BE8C9}" dt="2021-09-16T16:33:50.985" v="127" actId="47"/>
        <pc:sldMkLst>
          <pc:docMk/>
          <pc:sldMk cId="1565031820" sldId="413"/>
        </pc:sldMkLst>
      </pc:sldChg>
      <pc:sldChg chg="del">
        <pc:chgData name="Riccardo RONCELLA" userId="4714c69e-1613-49c0-b70c-bfb430bc431f" providerId="ADAL" clId="{27868E89-6D75-47CF-802B-D511749BE8C9}" dt="2021-09-16T16:33:52.655" v="128" actId="47"/>
        <pc:sldMkLst>
          <pc:docMk/>
          <pc:sldMk cId="1135112509" sldId="414"/>
        </pc:sldMkLst>
      </pc:sldChg>
      <pc:sldChg chg="del">
        <pc:chgData name="Riccardo RONCELLA" userId="4714c69e-1613-49c0-b70c-bfb430bc431f" providerId="ADAL" clId="{27868E89-6D75-47CF-802B-D511749BE8C9}" dt="2021-09-16T16:33:54.674" v="129" actId="47"/>
        <pc:sldMkLst>
          <pc:docMk/>
          <pc:sldMk cId="3745166938" sldId="415"/>
        </pc:sldMkLst>
      </pc:sldChg>
      <pc:sldChg chg="del">
        <pc:chgData name="Riccardo RONCELLA" userId="4714c69e-1613-49c0-b70c-bfb430bc431f" providerId="ADAL" clId="{27868E89-6D75-47CF-802B-D511749BE8C9}" dt="2021-09-16T16:33:55.922" v="130" actId="47"/>
        <pc:sldMkLst>
          <pc:docMk/>
          <pc:sldMk cId="2438277902" sldId="416"/>
        </pc:sldMkLst>
      </pc:sldChg>
      <pc:sldChg chg="del">
        <pc:chgData name="Riccardo RONCELLA" userId="4714c69e-1613-49c0-b70c-bfb430bc431f" providerId="ADAL" clId="{27868E89-6D75-47CF-802B-D511749BE8C9}" dt="2021-09-16T16:33:57.172" v="131" actId="47"/>
        <pc:sldMkLst>
          <pc:docMk/>
          <pc:sldMk cId="2017865500" sldId="418"/>
        </pc:sldMkLst>
      </pc:sldChg>
      <pc:sldChg chg="del">
        <pc:chgData name="Riccardo RONCELLA" userId="4714c69e-1613-49c0-b70c-bfb430bc431f" providerId="ADAL" clId="{27868E89-6D75-47CF-802B-D511749BE8C9}" dt="2021-09-16T16:34:15.710" v="139" actId="47"/>
        <pc:sldMkLst>
          <pc:docMk/>
          <pc:sldMk cId="853793357" sldId="420"/>
        </pc:sldMkLst>
      </pc:sldChg>
      <pc:sldChg chg="del">
        <pc:chgData name="Riccardo RONCELLA" userId="4714c69e-1613-49c0-b70c-bfb430bc431f" providerId="ADAL" clId="{27868E89-6D75-47CF-802B-D511749BE8C9}" dt="2021-09-16T16:34:16.652" v="140" actId="47"/>
        <pc:sldMkLst>
          <pc:docMk/>
          <pc:sldMk cId="2088981999" sldId="421"/>
        </pc:sldMkLst>
      </pc:sldChg>
      <pc:sldChg chg="del">
        <pc:chgData name="Riccardo RONCELLA" userId="4714c69e-1613-49c0-b70c-bfb430bc431f" providerId="ADAL" clId="{27868E89-6D75-47CF-802B-D511749BE8C9}" dt="2021-09-16T16:34:17.968" v="141" actId="47"/>
        <pc:sldMkLst>
          <pc:docMk/>
          <pc:sldMk cId="3601641129" sldId="422"/>
        </pc:sldMkLst>
      </pc:sldChg>
      <pc:sldChg chg="del">
        <pc:chgData name="Riccardo RONCELLA" userId="4714c69e-1613-49c0-b70c-bfb430bc431f" providerId="ADAL" clId="{27868E89-6D75-47CF-802B-D511749BE8C9}" dt="2021-09-16T16:34:13.515" v="137" actId="47"/>
        <pc:sldMkLst>
          <pc:docMk/>
          <pc:sldMk cId="2134144054" sldId="424"/>
        </pc:sldMkLst>
      </pc:sldChg>
      <pc:sldChg chg="del">
        <pc:chgData name="Riccardo RONCELLA" userId="4714c69e-1613-49c0-b70c-bfb430bc431f" providerId="ADAL" clId="{27868E89-6D75-47CF-802B-D511749BE8C9}" dt="2021-09-16T16:33:59.022" v="132" actId="47"/>
        <pc:sldMkLst>
          <pc:docMk/>
          <pc:sldMk cId="3688124229" sldId="447"/>
        </pc:sldMkLst>
      </pc:sldChg>
      <pc:sldChg chg="del">
        <pc:chgData name="Riccardo RONCELLA" userId="4714c69e-1613-49c0-b70c-bfb430bc431f" providerId="ADAL" clId="{27868E89-6D75-47CF-802B-D511749BE8C9}" dt="2021-09-16T16:34:00.464" v="133" actId="47"/>
        <pc:sldMkLst>
          <pc:docMk/>
          <pc:sldMk cId="2099744071" sldId="448"/>
        </pc:sldMkLst>
      </pc:sldChg>
      <pc:sldChg chg="del">
        <pc:chgData name="Riccardo RONCELLA" userId="4714c69e-1613-49c0-b70c-bfb430bc431f" providerId="ADAL" clId="{27868E89-6D75-47CF-802B-D511749BE8C9}" dt="2021-09-16T16:34:14.564" v="138" actId="47"/>
        <pc:sldMkLst>
          <pc:docMk/>
          <pc:sldMk cId="2710914374" sldId="449"/>
        </pc:sldMkLst>
      </pc:sldChg>
      <pc:sldChg chg="modSp add del mod modNotesTx">
        <pc:chgData name="Riccardo RONCELLA" userId="4714c69e-1613-49c0-b70c-bfb430bc431f" providerId="ADAL" clId="{27868E89-6D75-47CF-802B-D511749BE8C9}" dt="2021-09-17T15:52:02.710" v="497" actId="20577"/>
        <pc:sldMkLst>
          <pc:docMk/>
          <pc:sldMk cId="2828659335" sldId="468"/>
        </pc:sldMkLst>
        <pc:spChg chg="mod">
          <ac:chgData name="Riccardo RONCELLA" userId="4714c69e-1613-49c0-b70c-bfb430bc431f" providerId="ADAL" clId="{27868E89-6D75-47CF-802B-D511749BE8C9}" dt="2021-09-16T16:46:45.642" v="389" actId="20577"/>
          <ac:spMkLst>
            <pc:docMk/>
            <pc:sldMk cId="2828659335" sldId="468"/>
            <ac:spMk id="13" creationId="{00000000-0000-0000-0000-000000000000}"/>
          </ac:spMkLst>
        </pc:spChg>
      </pc:sldChg>
      <pc:sldChg chg="del">
        <pc:chgData name="Riccardo RONCELLA" userId="4714c69e-1613-49c0-b70c-bfb430bc431f" providerId="ADAL" clId="{27868E89-6D75-47CF-802B-D511749BE8C9}" dt="2021-09-16T16:33:46.134" v="123" actId="47"/>
        <pc:sldMkLst>
          <pc:docMk/>
          <pc:sldMk cId="2747517147" sldId="470"/>
        </pc:sldMkLst>
      </pc:sldChg>
      <pc:sldChg chg="del">
        <pc:chgData name="Riccardo RONCELLA" userId="4714c69e-1613-49c0-b70c-bfb430bc431f" providerId="ADAL" clId="{27868E89-6D75-47CF-802B-D511749BE8C9}" dt="2021-09-16T16:33:37.509" v="116" actId="47"/>
        <pc:sldMkLst>
          <pc:docMk/>
          <pc:sldMk cId="1459766789" sldId="471"/>
        </pc:sldMkLst>
      </pc:sldChg>
      <pc:sldChg chg="del">
        <pc:chgData name="Riccardo RONCELLA" userId="4714c69e-1613-49c0-b70c-bfb430bc431f" providerId="ADAL" clId="{27868E89-6D75-47CF-802B-D511749BE8C9}" dt="2021-09-16T16:33:43.431" v="121" actId="47"/>
        <pc:sldMkLst>
          <pc:docMk/>
          <pc:sldMk cId="1658966821" sldId="472"/>
        </pc:sldMkLst>
      </pc:sldChg>
      <pc:sldChg chg="add">
        <pc:chgData name="Riccardo RONCELLA" userId="4714c69e-1613-49c0-b70c-bfb430bc431f" providerId="ADAL" clId="{27868E89-6D75-47CF-802B-D511749BE8C9}" dt="2021-09-16T16:47:19.094" v="394"/>
        <pc:sldMkLst>
          <pc:docMk/>
          <pc:sldMk cId="1680454980" sldId="473"/>
        </pc:sldMkLst>
      </pc:sldChg>
      <pc:sldChg chg="add">
        <pc:chgData name="Riccardo RONCELLA" userId="4714c69e-1613-49c0-b70c-bfb430bc431f" providerId="ADAL" clId="{27868E89-6D75-47CF-802B-D511749BE8C9}" dt="2021-09-16T16:47:19.094" v="394"/>
        <pc:sldMkLst>
          <pc:docMk/>
          <pc:sldMk cId="640125348" sldId="474"/>
        </pc:sldMkLst>
      </pc:sldChg>
      <pc:sldChg chg="modSp add mod">
        <pc:chgData name="Riccardo RONCELLA" userId="4714c69e-1613-49c0-b70c-bfb430bc431f" providerId="ADAL" clId="{27868E89-6D75-47CF-802B-D511749BE8C9}" dt="2021-09-16T16:34:53.140" v="175" actId="20577"/>
        <pc:sldMkLst>
          <pc:docMk/>
          <pc:sldMk cId="2687544513" sldId="477"/>
        </pc:sldMkLst>
        <pc:spChg chg="mod">
          <ac:chgData name="Riccardo RONCELLA" userId="4714c69e-1613-49c0-b70c-bfb430bc431f" providerId="ADAL" clId="{27868E89-6D75-47CF-802B-D511749BE8C9}" dt="2021-09-16T16:34:53.140" v="175" actId="20577"/>
          <ac:spMkLst>
            <pc:docMk/>
            <pc:sldMk cId="2687544513" sldId="477"/>
            <ac:spMk id="13" creationId="{00000000-0000-0000-0000-000000000000}"/>
          </ac:spMkLst>
        </pc:spChg>
      </pc:sldChg>
      <pc:sldChg chg="modSp add mod">
        <pc:chgData name="Riccardo RONCELLA" userId="4714c69e-1613-49c0-b70c-bfb430bc431f" providerId="ADAL" clId="{27868E89-6D75-47CF-802B-D511749BE8C9}" dt="2021-09-16T16:39:33.810" v="297" actId="20577"/>
        <pc:sldMkLst>
          <pc:docMk/>
          <pc:sldMk cId="2399276373" sldId="478"/>
        </pc:sldMkLst>
        <pc:spChg chg="mod">
          <ac:chgData name="Riccardo RONCELLA" userId="4714c69e-1613-49c0-b70c-bfb430bc431f" providerId="ADAL" clId="{27868E89-6D75-47CF-802B-D511749BE8C9}" dt="2021-09-16T16:35:59.195" v="205" actId="20577"/>
          <ac:spMkLst>
            <pc:docMk/>
            <pc:sldMk cId="2399276373" sldId="478"/>
            <ac:spMk id="2" creationId="{00000000-0000-0000-0000-000000000000}"/>
          </ac:spMkLst>
        </pc:spChg>
        <pc:spChg chg="mod">
          <ac:chgData name="Riccardo RONCELLA" userId="4714c69e-1613-49c0-b70c-bfb430bc431f" providerId="ADAL" clId="{27868E89-6D75-47CF-802B-D511749BE8C9}" dt="2021-09-16T16:39:33.810" v="297" actId="20577"/>
          <ac:spMkLst>
            <pc:docMk/>
            <pc:sldMk cId="2399276373" sldId="478"/>
            <ac:spMk id="3" creationId="{00000000-0000-0000-0000-000000000000}"/>
          </ac:spMkLst>
        </pc:spChg>
      </pc:sldChg>
      <pc:sldChg chg="add ord">
        <pc:chgData name="Riccardo RONCELLA" userId="4714c69e-1613-49c0-b70c-bfb430bc431f" providerId="ADAL" clId="{27868E89-6D75-47CF-802B-D511749BE8C9}" dt="2021-09-16T16:47:40.435" v="398"/>
        <pc:sldMkLst>
          <pc:docMk/>
          <pc:sldMk cId="516631795" sldId="479"/>
        </pc:sldMkLst>
      </pc:sldChg>
      <pc:sldChg chg="delSp add setBg delDesignElem">
        <pc:chgData name="Riccardo RONCELLA" userId="4714c69e-1613-49c0-b70c-bfb430bc431f" providerId="ADAL" clId="{27868E89-6D75-47CF-802B-D511749BE8C9}" dt="2021-09-16T16:47:19.094" v="394"/>
        <pc:sldMkLst>
          <pc:docMk/>
          <pc:sldMk cId="4063288202" sldId="480"/>
        </pc:sldMkLst>
        <pc:spChg chg="del">
          <ac:chgData name="Riccardo RONCELLA" userId="4714c69e-1613-49c0-b70c-bfb430bc431f" providerId="ADAL" clId="{27868E89-6D75-47CF-802B-D511749BE8C9}" dt="2021-09-16T16:47:19.094" v="394"/>
          <ac:spMkLst>
            <pc:docMk/>
            <pc:sldMk cId="4063288202" sldId="480"/>
            <ac:spMk id="34" creationId="{F04E4CBA-303B-48BD-8451-C2701CB0EEBF}"/>
          </ac:spMkLst>
        </pc:spChg>
        <pc:spChg chg="del">
          <ac:chgData name="Riccardo RONCELLA" userId="4714c69e-1613-49c0-b70c-bfb430bc431f" providerId="ADAL" clId="{27868E89-6D75-47CF-802B-D511749BE8C9}" dt="2021-09-16T16:47:19.094" v="394"/>
          <ac:spMkLst>
            <pc:docMk/>
            <pc:sldMk cId="4063288202" sldId="480"/>
            <ac:spMk id="35" creationId="{231BF440-39FA-4087-84CC-2EEC0BBDAF29}"/>
          </ac:spMkLst>
        </pc:spChg>
        <pc:spChg chg="del">
          <ac:chgData name="Riccardo RONCELLA" userId="4714c69e-1613-49c0-b70c-bfb430bc431f" providerId="ADAL" clId="{27868E89-6D75-47CF-802B-D511749BE8C9}" dt="2021-09-16T16:47:19.094" v="394"/>
          <ac:spMkLst>
            <pc:docMk/>
            <pc:sldMk cId="4063288202" sldId="480"/>
            <ac:spMk id="36" creationId="{F6CA58B3-AFCC-4A40-9882-50D5080879B0}"/>
          </ac:spMkLst>
        </pc:spChg>
        <pc:spChg chg="del">
          <ac:chgData name="Riccardo RONCELLA" userId="4714c69e-1613-49c0-b70c-bfb430bc431f" providerId="ADAL" clId="{27868E89-6D75-47CF-802B-D511749BE8C9}" dt="2021-09-16T16:47:19.094" v="394"/>
          <ac:spMkLst>
            <pc:docMk/>
            <pc:sldMk cId="4063288202" sldId="480"/>
            <ac:spMk id="38" creationId="{75C56826-D4E5-42ED-8529-079651CB3005}"/>
          </ac:spMkLst>
        </pc:spChg>
        <pc:spChg chg="del">
          <ac:chgData name="Riccardo RONCELLA" userId="4714c69e-1613-49c0-b70c-bfb430bc431f" providerId="ADAL" clId="{27868E89-6D75-47CF-802B-D511749BE8C9}" dt="2021-09-16T16:47:19.094" v="394"/>
          <ac:spMkLst>
            <pc:docMk/>
            <pc:sldMk cId="4063288202" sldId="480"/>
            <ac:spMk id="40" creationId="{82095FCE-EF05-4443-B97A-85DEE3A5CA17}"/>
          </ac:spMkLst>
        </pc:spChg>
        <pc:spChg chg="del">
          <ac:chgData name="Riccardo RONCELLA" userId="4714c69e-1613-49c0-b70c-bfb430bc431f" providerId="ADAL" clId="{27868E89-6D75-47CF-802B-D511749BE8C9}" dt="2021-09-16T16:47:19.094" v="394"/>
          <ac:spMkLst>
            <pc:docMk/>
            <pc:sldMk cId="4063288202" sldId="480"/>
            <ac:spMk id="42" creationId="{CA00AE6B-AA30-4CF8-BA6F-339B780AD76C}"/>
          </ac:spMkLst>
        </pc:spChg>
      </pc:sldChg>
      <pc:sldChg chg="delSp add setBg delDesignElem">
        <pc:chgData name="Riccardo RONCELLA" userId="4714c69e-1613-49c0-b70c-bfb430bc431f" providerId="ADAL" clId="{27868E89-6D75-47CF-802B-D511749BE8C9}" dt="2021-09-16T16:47:19.094" v="394"/>
        <pc:sldMkLst>
          <pc:docMk/>
          <pc:sldMk cId="2425042766" sldId="481"/>
        </pc:sldMkLst>
        <pc:spChg chg="del">
          <ac:chgData name="Riccardo RONCELLA" userId="4714c69e-1613-49c0-b70c-bfb430bc431f" providerId="ADAL" clId="{27868E89-6D75-47CF-802B-D511749BE8C9}" dt="2021-09-16T16:47:19.094" v="394"/>
          <ac:spMkLst>
            <pc:docMk/>
            <pc:sldMk cId="2425042766" sldId="481"/>
            <ac:spMk id="12" creationId="{6C2997EE-0889-44C3-AC0D-18F26AC9AAAB}"/>
          </ac:spMkLst>
        </pc:spChg>
      </pc:sldChg>
      <pc:sldChg chg="delSp add setBg delDesignElem">
        <pc:chgData name="Riccardo RONCELLA" userId="4714c69e-1613-49c0-b70c-bfb430bc431f" providerId="ADAL" clId="{27868E89-6D75-47CF-802B-D511749BE8C9}" dt="2021-09-16T16:47:19.094" v="394"/>
        <pc:sldMkLst>
          <pc:docMk/>
          <pc:sldMk cId="92324977" sldId="482"/>
        </pc:sldMkLst>
        <pc:spChg chg="del">
          <ac:chgData name="Riccardo RONCELLA" userId="4714c69e-1613-49c0-b70c-bfb430bc431f" providerId="ADAL" clId="{27868E89-6D75-47CF-802B-D511749BE8C9}" dt="2021-09-16T16:47:19.094" v="394"/>
          <ac:spMkLst>
            <pc:docMk/>
            <pc:sldMk cId="92324977" sldId="482"/>
            <ac:spMk id="57" creationId="{385E1BDC-A9B0-4A87-82E3-F3187F69A802}"/>
          </ac:spMkLst>
        </pc:spChg>
        <pc:spChg chg="del">
          <ac:chgData name="Riccardo RONCELLA" userId="4714c69e-1613-49c0-b70c-bfb430bc431f" providerId="ADAL" clId="{27868E89-6D75-47CF-802B-D511749BE8C9}" dt="2021-09-16T16:47:19.094" v="394"/>
          <ac:spMkLst>
            <pc:docMk/>
            <pc:sldMk cId="92324977" sldId="482"/>
            <ac:spMk id="58" creationId="{0990C621-3B8B-4820-8328-D47EF7CE823C}"/>
          </ac:spMkLst>
        </pc:spChg>
        <pc:spChg chg="del">
          <ac:chgData name="Riccardo RONCELLA" userId="4714c69e-1613-49c0-b70c-bfb430bc431f" providerId="ADAL" clId="{27868E89-6D75-47CF-802B-D511749BE8C9}" dt="2021-09-16T16:47:19.094" v="394"/>
          <ac:spMkLst>
            <pc:docMk/>
            <pc:sldMk cId="92324977" sldId="482"/>
            <ac:spMk id="59" creationId="{C1A2385B-1D2A-4E17-84FA-6CB7F0AAE473}"/>
          </ac:spMkLst>
        </pc:spChg>
        <pc:spChg chg="del">
          <ac:chgData name="Riccardo RONCELLA" userId="4714c69e-1613-49c0-b70c-bfb430bc431f" providerId="ADAL" clId="{27868E89-6D75-47CF-802B-D511749BE8C9}" dt="2021-09-16T16:47:19.094" v="394"/>
          <ac:spMkLst>
            <pc:docMk/>
            <pc:sldMk cId="92324977" sldId="482"/>
            <ac:spMk id="60" creationId="{5E791F2F-79DB-4CC0-9FA1-001E3E91E8B7}"/>
          </ac:spMkLst>
        </pc:spChg>
      </pc:sldChg>
      <pc:sldChg chg="modSp add mod">
        <pc:chgData name="Riccardo RONCELLA" userId="4714c69e-1613-49c0-b70c-bfb430bc431f" providerId="ADAL" clId="{27868E89-6D75-47CF-802B-D511749BE8C9}" dt="2021-09-17T15:51:41.892" v="496" actId="20577"/>
        <pc:sldMkLst>
          <pc:docMk/>
          <pc:sldMk cId="3434631823" sldId="483"/>
        </pc:sldMkLst>
        <pc:spChg chg="mod">
          <ac:chgData name="Riccardo RONCELLA" userId="4714c69e-1613-49c0-b70c-bfb430bc431f" providerId="ADAL" clId="{27868E89-6D75-47CF-802B-D511749BE8C9}" dt="2021-09-17T15:51:41.892" v="496" actId="20577"/>
          <ac:spMkLst>
            <pc:docMk/>
            <pc:sldMk cId="3434631823" sldId="483"/>
            <ac:spMk id="13" creationId="{00000000-0000-0000-0000-000000000000}"/>
          </ac:spMkLst>
        </pc:spChg>
      </pc:sldChg>
      <pc:sldChg chg="delSp add ord setBg delDesignElem">
        <pc:chgData name="Riccardo RONCELLA" userId="4714c69e-1613-49c0-b70c-bfb430bc431f" providerId="ADAL" clId="{27868E89-6D75-47CF-802B-D511749BE8C9}" dt="2021-09-16T16:50:46.437" v="433"/>
        <pc:sldMkLst>
          <pc:docMk/>
          <pc:sldMk cId="777769984" sldId="484"/>
        </pc:sldMkLst>
        <pc:spChg chg="del">
          <ac:chgData name="Riccardo RONCELLA" userId="4714c69e-1613-49c0-b70c-bfb430bc431f" providerId="ADAL" clId="{27868E89-6D75-47CF-802B-D511749BE8C9}" dt="2021-09-16T16:49:29.718" v="405"/>
          <ac:spMkLst>
            <pc:docMk/>
            <pc:sldMk cId="777769984" sldId="484"/>
            <ac:spMk id="15" creationId="{B43B9CA2-4B31-4ACD-9A9F-B8E6C6420386}"/>
          </ac:spMkLst>
        </pc:spChg>
        <pc:spChg chg="del">
          <ac:chgData name="Riccardo RONCELLA" userId="4714c69e-1613-49c0-b70c-bfb430bc431f" providerId="ADAL" clId="{27868E89-6D75-47CF-802B-D511749BE8C9}" dt="2021-09-16T16:49:29.718" v="405"/>
          <ac:spMkLst>
            <pc:docMk/>
            <pc:sldMk cId="777769984" sldId="484"/>
            <ac:spMk id="17" creationId="{33F94DB1-BC5D-454D-845C-7BA3A1F46999}"/>
          </ac:spMkLst>
        </pc:spChg>
        <pc:spChg chg="del">
          <ac:chgData name="Riccardo RONCELLA" userId="4714c69e-1613-49c0-b70c-bfb430bc431f" providerId="ADAL" clId="{27868E89-6D75-47CF-802B-D511749BE8C9}" dt="2021-09-16T16:49:29.718" v="405"/>
          <ac:spMkLst>
            <pc:docMk/>
            <pc:sldMk cId="777769984" sldId="484"/>
            <ac:spMk id="19" creationId="{5676B86F-860B-4586-BCAA-C0650C09B7B9}"/>
          </ac:spMkLst>
        </pc:spChg>
        <pc:spChg chg="del">
          <ac:chgData name="Riccardo RONCELLA" userId="4714c69e-1613-49c0-b70c-bfb430bc431f" providerId="ADAL" clId="{27868E89-6D75-47CF-802B-D511749BE8C9}" dt="2021-09-16T16:49:29.718" v="405"/>
          <ac:spMkLst>
            <pc:docMk/>
            <pc:sldMk cId="777769984" sldId="484"/>
            <ac:spMk id="21" creationId="{8C818ED5-2F56-4171-9445-3AA4F4462396}"/>
          </ac:spMkLst>
        </pc:spChg>
        <pc:spChg chg="del">
          <ac:chgData name="Riccardo RONCELLA" userId="4714c69e-1613-49c0-b70c-bfb430bc431f" providerId="ADAL" clId="{27868E89-6D75-47CF-802B-D511749BE8C9}" dt="2021-09-16T16:49:29.718" v="405"/>
          <ac:spMkLst>
            <pc:docMk/>
            <pc:sldMk cId="777769984" sldId="484"/>
            <ac:spMk id="23" creationId="{DE74FCE8-866C-4AFA-B45C-FACE2A6094E4}"/>
          </ac:spMkLst>
        </pc:spChg>
      </pc:sldChg>
      <pc:sldChg chg="modSp add mod modNotesTx">
        <pc:chgData name="Riccardo RONCELLA" userId="4714c69e-1613-49c0-b70c-bfb430bc431f" providerId="ADAL" clId="{27868E89-6D75-47CF-802B-D511749BE8C9}" dt="2021-09-17T16:04:56.086" v="608" actId="6549"/>
        <pc:sldMkLst>
          <pc:docMk/>
          <pc:sldMk cId="2977823557" sldId="485"/>
        </pc:sldMkLst>
        <pc:spChg chg="mod">
          <ac:chgData name="Riccardo RONCELLA" userId="4714c69e-1613-49c0-b70c-bfb430bc431f" providerId="ADAL" clId="{27868E89-6D75-47CF-802B-D511749BE8C9}" dt="2021-09-17T16:04:56.086" v="608" actId="6549"/>
          <ac:spMkLst>
            <pc:docMk/>
            <pc:sldMk cId="2977823557" sldId="485"/>
            <ac:spMk id="13" creationId="{00000000-0000-0000-0000-000000000000}"/>
          </ac:spMkLst>
        </pc:spChg>
      </pc:sldChg>
      <pc:sldChg chg="addSp delSp modSp add mod modTransition">
        <pc:chgData name="Riccardo RONCELLA" userId="4714c69e-1613-49c0-b70c-bfb430bc431f" providerId="ADAL" clId="{27868E89-6D75-47CF-802B-D511749BE8C9}" dt="2021-09-17T15:55:33.799" v="556" actId="139"/>
        <pc:sldMkLst>
          <pc:docMk/>
          <pc:sldMk cId="0" sldId="486"/>
        </pc:sldMkLst>
        <pc:spChg chg="del">
          <ac:chgData name="Riccardo RONCELLA" userId="4714c69e-1613-49c0-b70c-bfb430bc431f" providerId="ADAL" clId="{27868E89-6D75-47CF-802B-D511749BE8C9}" dt="2021-09-17T15:55:27.015" v="554" actId="478"/>
          <ac:spMkLst>
            <pc:docMk/>
            <pc:sldMk cId="0" sldId="486"/>
            <ac:spMk id="2" creationId="{00000000-0000-0000-0000-000000000000}"/>
          </ac:spMkLst>
        </pc:spChg>
        <pc:spChg chg="mod">
          <ac:chgData name="Riccardo RONCELLA" userId="4714c69e-1613-49c0-b70c-bfb430bc431f" providerId="ADAL" clId="{27868E89-6D75-47CF-802B-D511749BE8C9}" dt="2021-09-17T15:55:33.799" v="556" actId="139"/>
          <ac:spMkLst>
            <pc:docMk/>
            <pc:sldMk cId="0" sldId="486"/>
            <ac:spMk id="3" creationId="{00000000-0000-0000-0000-000000000000}"/>
          </ac:spMkLst>
        </pc:spChg>
        <pc:spChg chg="add del mod">
          <ac:chgData name="Riccardo RONCELLA" userId="4714c69e-1613-49c0-b70c-bfb430bc431f" providerId="ADAL" clId="{27868E89-6D75-47CF-802B-D511749BE8C9}" dt="2021-09-17T15:55:29.740" v="555" actId="478"/>
          <ac:spMkLst>
            <pc:docMk/>
            <pc:sldMk cId="0" sldId="486"/>
            <ac:spMk id="7" creationId="{3E76FD47-571C-4FB9-A345-D9EB4F66AA1E}"/>
          </ac:spMkLst>
        </pc:spChg>
        <pc:spChg chg="mod">
          <ac:chgData name="Riccardo RONCELLA" userId="4714c69e-1613-49c0-b70c-bfb430bc431f" providerId="ADAL" clId="{27868E89-6D75-47CF-802B-D511749BE8C9}" dt="2021-09-17T15:53:41.096" v="498"/>
          <ac:spMkLst>
            <pc:docMk/>
            <pc:sldMk cId="0" sldId="486"/>
            <ac:spMk id="61444" creationId="{00000000-0000-0000-0000-000000000000}"/>
          </ac:spMkLst>
        </pc:spChg>
      </pc:sldChg>
      <pc:sldChg chg="delSp modSp add">
        <pc:chgData name="Riccardo RONCELLA" userId="4714c69e-1613-49c0-b70c-bfb430bc431f" providerId="ADAL" clId="{27868E89-6D75-47CF-802B-D511749BE8C9}" dt="2021-09-17T16:17:21.956" v="819" actId="14100"/>
        <pc:sldMkLst>
          <pc:docMk/>
          <pc:sldMk cId="0" sldId="487"/>
        </pc:sldMkLst>
        <pc:spChg chg="mod">
          <ac:chgData name="Riccardo RONCELLA" userId="4714c69e-1613-49c0-b70c-bfb430bc431f" providerId="ADAL" clId="{27868E89-6D75-47CF-802B-D511749BE8C9}" dt="2021-09-17T16:17:17.476" v="818" actId="1076"/>
          <ac:spMkLst>
            <pc:docMk/>
            <pc:sldMk cId="0" sldId="487"/>
            <ac:spMk id="7171" creationId="{00000000-0000-0000-0000-000000000000}"/>
          </ac:spMkLst>
        </pc:spChg>
        <pc:spChg chg="mod">
          <ac:chgData name="Riccardo RONCELLA" userId="4714c69e-1613-49c0-b70c-bfb430bc431f" providerId="ADAL" clId="{27868E89-6D75-47CF-802B-D511749BE8C9}" dt="2021-09-17T16:17:21.956" v="819" actId="14100"/>
          <ac:spMkLst>
            <pc:docMk/>
            <pc:sldMk cId="0" sldId="487"/>
            <ac:spMk id="7175" creationId="{00000000-0000-0000-0000-000000000000}"/>
          </ac:spMkLst>
        </pc:spChg>
        <pc:spChg chg="del mod">
          <ac:chgData name="Riccardo RONCELLA" userId="4714c69e-1613-49c0-b70c-bfb430bc431f" providerId="ADAL" clId="{27868E89-6D75-47CF-802B-D511749BE8C9}" dt="2021-09-17T16:17:11.950" v="817" actId="478"/>
          <ac:spMkLst>
            <pc:docMk/>
            <pc:sldMk cId="0" sldId="487"/>
            <ac:spMk id="7176" creationId="{00000000-0000-0000-0000-000000000000}"/>
          </ac:spMkLst>
        </pc:spChg>
        <pc:spChg chg="mod">
          <ac:chgData name="Riccardo RONCELLA" userId="4714c69e-1613-49c0-b70c-bfb430bc431f" providerId="ADAL" clId="{27868E89-6D75-47CF-802B-D511749BE8C9}" dt="2021-09-17T16:17:04.981" v="815" actId="14100"/>
          <ac:spMkLst>
            <pc:docMk/>
            <pc:sldMk cId="0" sldId="487"/>
            <ac:spMk id="7178" creationId="{00000000-0000-0000-0000-000000000000}"/>
          </ac:spMkLst>
        </pc:spChg>
      </pc:sldChg>
      <pc:sldChg chg="modSp add mod">
        <pc:chgData name="Riccardo RONCELLA" userId="4714c69e-1613-49c0-b70c-bfb430bc431f" providerId="ADAL" clId="{27868E89-6D75-47CF-802B-D511749BE8C9}" dt="2021-09-17T16:21:42.333" v="915" actId="5793"/>
        <pc:sldMkLst>
          <pc:docMk/>
          <pc:sldMk cId="0" sldId="488"/>
        </pc:sldMkLst>
        <pc:spChg chg="mod">
          <ac:chgData name="Riccardo RONCELLA" userId="4714c69e-1613-49c0-b70c-bfb430bc431f" providerId="ADAL" clId="{27868E89-6D75-47CF-802B-D511749BE8C9}" dt="2021-09-17T16:21:16.370" v="911" actId="2711"/>
          <ac:spMkLst>
            <pc:docMk/>
            <pc:sldMk cId="0" sldId="488"/>
            <ac:spMk id="9218" creationId="{00000000-0000-0000-0000-000000000000}"/>
          </ac:spMkLst>
        </pc:spChg>
        <pc:spChg chg="mod">
          <ac:chgData name="Riccardo RONCELLA" userId="4714c69e-1613-49c0-b70c-bfb430bc431f" providerId="ADAL" clId="{27868E89-6D75-47CF-802B-D511749BE8C9}" dt="2021-09-17T16:20:36.372" v="906" actId="1076"/>
          <ac:spMkLst>
            <pc:docMk/>
            <pc:sldMk cId="0" sldId="488"/>
            <ac:spMk id="9220" creationId="{00000000-0000-0000-0000-000000000000}"/>
          </ac:spMkLst>
        </pc:spChg>
        <pc:spChg chg="mod">
          <ac:chgData name="Riccardo RONCELLA" userId="4714c69e-1613-49c0-b70c-bfb430bc431f" providerId="ADAL" clId="{27868E89-6D75-47CF-802B-D511749BE8C9}" dt="2021-09-17T16:21:42.333" v="915" actId="5793"/>
          <ac:spMkLst>
            <pc:docMk/>
            <pc:sldMk cId="0" sldId="488"/>
            <ac:spMk id="9221" creationId="{00000000-0000-0000-0000-000000000000}"/>
          </ac:spMkLst>
        </pc:spChg>
      </pc:sldChg>
      <pc:sldChg chg="modSp add">
        <pc:chgData name="Riccardo RONCELLA" userId="4714c69e-1613-49c0-b70c-bfb430bc431f" providerId="ADAL" clId="{27868E89-6D75-47CF-802B-D511749BE8C9}" dt="2021-09-17T16:47:15.872" v="1099" actId="20577"/>
        <pc:sldMkLst>
          <pc:docMk/>
          <pc:sldMk cId="0" sldId="489"/>
        </pc:sldMkLst>
        <pc:spChg chg="mod">
          <ac:chgData name="Riccardo RONCELLA" userId="4714c69e-1613-49c0-b70c-bfb430bc431f" providerId="ADAL" clId="{27868E89-6D75-47CF-802B-D511749BE8C9}" dt="2021-09-17T16:33:53.793" v="992" actId="14100"/>
          <ac:spMkLst>
            <pc:docMk/>
            <pc:sldMk cId="0" sldId="489"/>
            <ac:spMk id="11266" creationId="{00000000-0000-0000-0000-000000000000}"/>
          </ac:spMkLst>
        </pc:spChg>
        <pc:spChg chg="mod">
          <ac:chgData name="Riccardo RONCELLA" userId="4714c69e-1613-49c0-b70c-bfb430bc431f" providerId="ADAL" clId="{27868E89-6D75-47CF-802B-D511749BE8C9}" dt="2021-09-17T16:47:15.872" v="1099" actId="20577"/>
          <ac:spMkLst>
            <pc:docMk/>
            <pc:sldMk cId="0" sldId="489"/>
            <ac:spMk id="11267" creationId="{00000000-0000-0000-0000-000000000000}"/>
          </ac:spMkLst>
        </pc:spChg>
        <pc:spChg chg="mod">
          <ac:chgData name="Riccardo RONCELLA" userId="4714c69e-1613-49c0-b70c-bfb430bc431f" providerId="ADAL" clId="{27868E89-6D75-47CF-802B-D511749BE8C9}" dt="2021-09-17T16:33:53.793" v="992" actId="14100"/>
          <ac:spMkLst>
            <pc:docMk/>
            <pc:sldMk cId="0" sldId="489"/>
            <ac:spMk id="11268" creationId="{00000000-0000-0000-0000-000000000000}"/>
          </ac:spMkLst>
        </pc:spChg>
        <pc:spChg chg="mod">
          <ac:chgData name="Riccardo RONCELLA" userId="4714c69e-1613-49c0-b70c-bfb430bc431f" providerId="ADAL" clId="{27868E89-6D75-47CF-802B-D511749BE8C9}" dt="2021-09-17T16:34:06.189" v="994" actId="1076"/>
          <ac:spMkLst>
            <pc:docMk/>
            <pc:sldMk cId="0" sldId="489"/>
            <ac:spMk id="11269" creationId="{00000000-0000-0000-0000-000000000000}"/>
          </ac:spMkLst>
        </pc:spChg>
      </pc:sldChg>
      <pc:sldChg chg="add del">
        <pc:chgData name="Riccardo RONCELLA" userId="4714c69e-1613-49c0-b70c-bfb430bc431f" providerId="ADAL" clId="{27868E89-6D75-47CF-802B-D511749BE8C9}" dt="2021-09-17T16:34:45.739" v="995" actId="47"/>
        <pc:sldMkLst>
          <pc:docMk/>
          <pc:sldMk cId="0" sldId="490"/>
        </pc:sldMkLst>
      </pc:sldChg>
      <pc:sldChg chg="add del">
        <pc:chgData name="Riccardo RONCELLA" userId="4714c69e-1613-49c0-b70c-bfb430bc431f" providerId="ADAL" clId="{27868E89-6D75-47CF-802B-D511749BE8C9}" dt="2021-09-17T16:36:12.461" v="1002" actId="47"/>
        <pc:sldMkLst>
          <pc:docMk/>
          <pc:sldMk cId="0" sldId="491"/>
        </pc:sldMkLst>
      </pc:sldChg>
      <pc:sldChg chg="delSp modSp add mod">
        <pc:chgData name="Riccardo RONCELLA" userId="4714c69e-1613-49c0-b70c-bfb430bc431f" providerId="ADAL" clId="{27868E89-6D75-47CF-802B-D511749BE8C9}" dt="2021-09-17T16:39:42.762" v="1052" actId="20577"/>
        <pc:sldMkLst>
          <pc:docMk/>
          <pc:sldMk cId="0" sldId="492"/>
        </pc:sldMkLst>
        <pc:spChg chg="mod">
          <ac:chgData name="Riccardo RONCELLA" userId="4714c69e-1613-49c0-b70c-bfb430bc431f" providerId="ADAL" clId="{27868E89-6D75-47CF-802B-D511749BE8C9}" dt="2021-09-17T16:37:12.301" v="1008" actId="2711"/>
          <ac:spMkLst>
            <pc:docMk/>
            <pc:sldMk cId="0" sldId="492"/>
            <ac:spMk id="18434" creationId="{00000000-0000-0000-0000-000000000000}"/>
          </ac:spMkLst>
        </pc:spChg>
        <pc:spChg chg="mod">
          <ac:chgData name="Riccardo RONCELLA" userId="4714c69e-1613-49c0-b70c-bfb430bc431f" providerId="ADAL" clId="{27868E89-6D75-47CF-802B-D511749BE8C9}" dt="2021-09-17T16:37:25.445" v="1011" actId="1076"/>
          <ac:spMkLst>
            <pc:docMk/>
            <pc:sldMk cId="0" sldId="492"/>
            <ac:spMk id="18435" creationId="{00000000-0000-0000-0000-000000000000}"/>
          </ac:spMkLst>
        </pc:spChg>
        <pc:spChg chg="mod">
          <ac:chgData name="Riccardo RONCELLA" userId="4714c69e-1613-49c0-b70c-bfb430bc431f" providerId="ADAL" clId="{27868E89-6D75-47CF-802B-D511749BE8C9}" dt="2021-09-17T16:37:16.765" v="1009" actId="1076"/>
          <ac:spMkLst>
            <pc:docMk/>
            <pc:sldMk cId="0" sldId="492"/>
            <ac:spMk id="18436" creationId="{00000000-0000-0000-0000-000000000000}"/>
          </ac:spMkLst>
        </pc:spChg>
        <pc:spChg chg="mod">
          <ac:chgData name="Riccardo RONCELLA" userId="4714c69e-1613-49c0-b70c-bfb430bc431f" providerId="ADAL" clId="{27868E89-6D75-47CF-802B-D511749BE8C9}" dt="2021-09-17T16:37:21.805" v="1010" actId="1076"/>
          <ac:spMkLst>
            <pc:docMk/>
            <pc:sldMk cId="0" sldId="492"/>
            <ac:spMk id="18437" creationId="{00000000-0000-0000-0000-000000000000}"/>
          </ac:spMkLst>
        </pc:spChg>
        <pc:spChg chg="mod">
          <ac:chgData name="Riccardo RONCELLA" userId="4714c69e-1613-49c0-b70c-bfb430bc431f" providerId="ADAL" clId="{27868E89-6D75-47CF-802B-D511749BE8C9}" dt="2021-09-17T16:37:55.629" v="1015" actId="1076"/>
          <ac:spMkLst>
            <pc:docMk/>
            <pc:sldMk cId="0" sldId="492"/>
            <ac:spMk id="18438" creationId="{00000000-0000-0000-0000-000000000000}"/>
          </ac:spMkLst>
        </pc:spChg>
        <pc:spChg chg="mod">
          <ac:chgData name="Riccardo RONCELLA" userId="4714c69e-1613-49c0-b70c-bfb430bc431f" providerId="ADAL" clId="{27868E89-6D75-47CF-802B-D511749BE8C9}" dt="2021-09-17T16:39:42.762" v="1052" actId="20577"/>
          <ac:spMkLst>
            <pc:docMk/>
            <pc:sldMk cId="0" sldId="492"/>
            <ac:spMk id="18439" creationId="{00000000-0000-0000-0000-000000000000}"/>
          </ac:spMkLst>
        </pc:spChg>
        <pc:spChg chg="del mod">
          <ac:chgData name="Riccardo RONCELLA" userId="4714c69e-1613-49c0-b70c-bfb430bc431f" providerId="ADAL" clId="{27868E89-6D75-47CF-802B-D511749BE8C9}" dt="2021-09-17T16:37:02.181" v="1006" actId="478"/>
          <ac:spMkLst>
            <pc:docMk/>
            <pc:sldMk cId="0" sldId="492"/>
            <ac:spMk id="18441" creationId="{00000000-0000-0000-0000-000000000000}"/>
          </ac:spMkLst>
        </pc:spChg>
        <pc:spChg chg="mod">
          <ac:chgData name="Riccardo RONCELLA" userId="4714c69e-1613-49c0-b70c-bfb430bc431f" providerId="ADAL" clId="{27868E89-6D75-47CF-802B-D511749BE8C9}" dt="2021-09-17T16:38:01.749" v="1016" actId="1076"/>
          <ac:spMkLst>
            <pc:docMk/>
            <pc:sldMk cId="0" sldId="492"/>
            <ac:spMk id="18442" creationId="{00000000-0000-0000-0000-000000000000}"/>
          </ac:spMkLst>
        </pc:spChg>
        <pc:spChg chg="mod">
          <ac:chgData name="Riccardo RONCELLA" userId="4714c69e-1613-49c0-b70c-bfb430bc431f" providerId="ADAL" clId="{27868E89-6D75-47CF-802B-D511749BE8C9}" dt="2021-09-17T16:38:09.693" v="1017" actId="1076"/>
          <ac:spMkLst>
            <pc:docMk/>
            <pc:sldMk cId="0" sldId="492"/>
            <ac:spMk id="18443" creationId="{00000000-0000-0000-0000-000000000000}"/>
          </ac:spMkLst>
        </pc:spChg>
        <pc:spChg chg="mod">
          <ac:chgData name="Riccardo RONCELLA" userId="4714c69e-1613-49c0-b70c-bfb430bc431f" providerId="ADAL" clId="{27868E89-6D75-47CF-802B-D511749BE8C9}" dt="2021-09-17T16:38:58.285" v="1024" actId="1076"/>
          <ac:spMkLst>
            <pc:docMk/>
            <pc:sldMk cId="0" sldId="492"/>
            <ac:spMk id="18445" creationId="{00000000-0000-0000-0000-000000000000}"/>
          </ac:spMkLst>
        </pc:spChg>
        <pc:grpChg chg="mod">
          <ac:chgData name="Riccardo RONCELLA" userId="4714c69e-1613-49c0-b70c-bfb430bc431f" providerId="ADAL" clId="{27868E89-6D75-47CF-802B-D511749BE8C9}" dt="2021-09-17T16:38:58.285" v="1024" actId="1076"/>
          <ac:grpSpMkLst>
            <pc:docMk/>
            <pc:sldMk cId="0" sldId="492"/>
            <ac:grpSpMk id="18440" creationId="{00000000-0000-0000-0000-000000000000}"/>
          </ac:grpSpMkLst>
        </pc:grpChg>
        <pc:picChg chg="mod">
          <ac:chgData name="Riccardo RONCELLA" userId="4714c69e-1613-49c0-b70c-bfb430bc431f" providerId="ADAL" clId="{27868E89-6D75-47CF-802B-D511749BE8C9}" dt="2021-09-17T16:38:58.285" v="1024" actId="1076"/>
          <ac:picMkLst>
            <pc:docMk/>
            <pc:sldMk cId="0" sldId="492"/>
            <ac:picMk id="18444" creationId="{00000000-0000-0000-0000-000000000000}"/>
          </ac:picMkLst>
        </pc:picChg>
      </pc:sldChg>
      <pc:sldChg chg="add del">
        <pc:chgData name="Riccardo RONCELLA" userId="4714c69e-1613-49c0-b70c-bfb430bc431f" providerId="ADAL" clId="{27868E89-6D75-47CF-802B-D511749BE8C9}" dt="2021-09-17T16:52:48.764" v="1159" actId="47"/>
        <pc:sldMkLst>
          <pc:docMk/>
          <pc:sldMk cId="0" sldId="493"/>
        </pc:sldMkLst>
      </pc:sldChg>
      <pc:sldChg chg="add del">
        <pc:chgData name="Riccardo RONCELLA" userId="4714c69e-1613-49c0-b70c-bfb430bc431f" providerId="ADAL" clId="{27868E89-6D75-47CF-802B-D511749BE8C9}" dt="2021-09-17T16:52:48.764" v="1159" actId="47"/>
        <pc:sldMkLst>
          <pc:docMk/>
          <pc:sldMk cId="0" sldId="494"/>
        </pc:sldMkLst>
      </pc:sldChg>
      <pc:sldChg chg="add del">
        <pc:chgData name="Riccardo RONCELLA" userId="4714c69e-1613-49c0-b70c-bfb430bc431f" providerId="ADAL" clId="{27868E89-6D75-47CF-802B-D511749BE8C9}" dt="2021-09-17T16:52:48.764" v="1159" actId="47"/>
        <pc:sldMkLst>
          <pc:docMk/>
          <pc:sldMk cId="0" sldId="495"/>
        </pc:sldMkLst>
      </pc:sldChg>
      <pc:sldChg chg="add del">
        <pc:chgData name="Riccardo RONCELLA" userId="4714c69e-1613-49c0-b70c-bfb430bc431f" providerId="ADAL" clId="{27868E89-6D75-47CF-802B-D511749BE8C9}" dt="2021-09-17T16:52:48.764" v="1159" actId="47"/>
        <pc:sldMkLst>
          <pc:docMk/>
          <pc:sldMk cId="0" sldId="496"/>
        </pc:sldMkLst>
      </pc:sldChg>
      <pc:sldChg chg="add">
        <pc:chgData name="Riccardo RONCELLA" userId="4714c69e-1613-49c0-b70c-bfb430bc431f" providerId="ADAL" clId="{27868E89-6D75-47CF-802B-D511749BE8C9}" dt="2021-09-17T16:05:16.470" v="609"/>
        <pc:sldMkLst>
          <pc:docMk/>
          <pc:sldMk cId="0" sldId="497"/>
        </pc:sldMkLst>
      </pc:sldChg>
      <pc:sldChg chg="add">
        <pc:chgData name="Riccardo RONCELLA" userId="4714c69e-1613-49c0-b70c-bfb430bc431f" providerId="ADAL" clId="{27868E89-6D75-47CF-802B-D511749BE8C9}" dt="2021-09-17T16:05:16.470" v="609"/>
        <pc:sldMkLst>
          <pc:docMk/>
          <pc:sldMk cId="218012376" sldId="498"/>
        </pc:sldMkLst>
      </pc:sldChg>
      <pc:sldChg chg="add">
        <pc:chgData name="Riccardo RONCELLA" userId="4714c69e-1613-49c0-b70c-bfb430bc431f" providerId="ADAL" clId="{27868E89-6D75-47CF-802B-D511749BE8C9}" dt="2021-09-17T16:05:16.470" v="609"/>
        <pc:sldMkLst>
          <pc:docMk/>
          <pc:sldMk cId="71296351" sldId="499"/>
        </pc:sldMkLst>
      </pc:sldChg>
      <pc:sldChg chg="add">
        <pc:chgData name="Riccardo RONCELLA" userId="4714c69e-1613-49c0-b70c-bfb430bc431f" providerId="ADAL" clId="{27868E89-6D75-47CF-802B-D511749BE8C9}" dt="2021-09-17T16:05:16.470" v="609"/>
        <pc:sldMkLst>
          <pc:docMk/>
          <pc:sldMk cId="4199754757" sldId="500"/>
        </pc:sldMkLst>
      </pc:sldChg>
      <pc:sldChg chg="add">
        <pc:chgData name="Riccardo RONCELLA" userId="4714c69e-1613-49c0-b70c-bfb430bc431f" providerId="ADAL" clId="{27868E89-6D75-47CF-802B-D511749BE8C9}" dt="2021-09-17T16:05:16.470" v="609"/>
        <pc:sldMkLst>
          <pc:docMk/>
          <pc:sldMk cId="3023557926" sldId="501"/>
        </pc:sldMkLst>
      </pc:sldChg>
      <pc:sldChg chg="add">
        <pc:chgData name="Riccardo RONCELLA" userId="4714c69e-1613-49c0-b70c-bfb430bc431f" providerId="ADAL" clId="{27868E89-6D75-47CF-802B-D511749BE8C9}" dt="2021-09-17T16:05:16.470" v="609"/>
        <pc:sldMkLst>
          <pc:docMk/>
          <pc:sldMk cId="2065394985" sldId="502"/>
        </pc:sldMkLst>
      </pc:sldChg>
      <pc:sldChg chg="add">
        <pc:chgData name="Riccardo RONCELLA" userId="4714c69e-1613-49c0-b70c-bfb430bc431f" providerId="ADAL" clId="{27868E89-6D75-47CF-802B-D511749BE8C9}" dt="2021-09-17T16:05:16.470" v="609"/>
        <pc:sldMkLst>
          <pc:docMk/>
          <pc:sldMk cId="985178094" sldId="503"/>
        </pc:sldMkLst>
      </pc:sldChg>
      <pc:sldChg chg="add">
        <pc:chgData name="Riccardo RONCELLA" userId="4714c69e-1613-49c0-b70c-bfb430bc431f" providerId="ADAL" clId="{27868E89-6D75-47CF-802B-D511749BE8C9}" dt="2021-09-17T16:05:16.470" v="609"/>
        <pc:sldMkLst>
          <pc:docMk/>
          <pc:sldMk cId="878404860" sldId="504"/>
        </pc:sldMkLst>
      </pc:sldChg>
      <pc:sldChg chg="addSp modSp new mod ord modAnim">
        <pc:chgData name="Riccardo RONCELLA" userId="4714c69e-1613-49c0-b70c-bfb430bc431f" providerId="ADAL" clId="{27868E89-6D75-47CF-802B-D511749BE8C9}" dt="2021-09-17T16:47:03.946" v="1098"/>
        <pc:sldMkLst>
          <pc:docMk/>
          <pc:sldMk cId="2561110155" sldId="505"/>
        </pc:sldMkLst>
        <pc:spChg chg="add mod ord">
          <ac:chgData name="Riccardo RONCELLA" userId="4714c69e-1613-49c0-b70c-bfb430bc431f" providerId="ADAL" clId="{27868E89-6D75-47CF-802B-D511749BE8C9}" dt="2021-09-17T16:31:58.437" v="984" actId="1076"/>
          <ac:spMkLst>
            <pc:docMk/>
            <pc:sldMk cId="2561110155" sldId="505"/>
            <ac:spMk id="6" creationId="{7C478A9E-C4F7-4653-B26C-299EA4FC3EF2}"/>
          </ac:spMkLst>
        </pc:spChg>
        <pc:picChg chg="add mod">
          <ac:chgData name="Riccardo RONCELLA" userId="4714c69e-1613-49c0-b70c-bfb430bc431f" providerId="ADAL" clId="{27868E89-6D75-47CF-802B-D511749BE8C9}" dt="2021-09-17T16:31:25.692" v="978" actId="1076"/>
          <ac:picMkLst>
            <pc:docMk/>
            <pc:sldMk cId="2561110155" sldId="505"/>
            <ac:picMk id="5" creationId="{58DD2DAF-2EB5-491B-89C8-B44EFFBDBB25}"/>
          </ac:picMkLst>
        </pc:picChg>
        <pc:picChg chg="add mod">
          <ac:chgData name="Riccardo RONCELLA" userId="4714c69e-1613-49c0-b70c-bfb430bc431f" providerId="ADAL" clId="{27868E89-6D75-47CF-802B-D511749BE8C9}" dt="2021-09-17T16:31:47.733" v="982" actId="1076"/>
          <ac:picMkLst>
            <pc:docMk/>
            <pc:sldMk cId="2561110155" sldId="505"/>
            <ac:picMk id="8" creationId="{FF505505-20C9-4263-A7AE-B3181DAD0E8C}"/>
          </ac:picMkLst>
        </pc:picChg>
        <pc:picChg chg="add mod">
          <ac:chgData name="Riccardo RONCELLA" userId="4714c69e-1613-49c0-b70c-bfb430bc431f" providerId="ADAL" clId="{27868E89-6D75-47CF-802B-D511749BE8C9}" dt="2021-09-17T16:31:38.862" v="981" actId="1440"/>
          <ac:picMkLst>
            <pc:docMk/>
            <pc:sldMk cId="2561110155" sldId="505"/>
            <ac:picMk id="10" creationId="{4A3838C6-BC88-40CB-AB6D-7CC42D74D1D3}"/>
          </ac:picMkLst>
        </pc:picChg>
        <pc:picChg chg="add mod">
          <ac:chgData name="Riccardo RONCELLA" userId="4714c69e-1613-49c0-b70c-bfb430bc431f" providerId="ADAL" clId="{27868E89-6D75-47CF-802B-D511749BE8C9}" dt="2021-09-17T16:32:56.877" v="988" actId="14100"/>
          <ac:picMkLst>
            <pc:docMk/>
            <pc:sldMk cId="2561110155" sldId="505"/>
            <ac:picMk id="12" creationId="{750351C4-E517-4C69-BDA4-62A200D58B9A}"/>
          </ac:picMkLst>
        </pc:picChg>
      </pc:sldChg>
    </pc:docChg>
  </pc:docChgLst>
  <pc:docChgLst>
    <pc:chgData name="Riccardo RONCELLA" userId="4714c69e-1613-49c0-b70c-bfb430bc431f" providerId="ADAL" clId="{581DE52F-C96E-4C84-99A3-2CEDE9B3902B}"/>
    <pc:docChg chg="delSld delSection modSection">
      <pc:chgData name="Riccardo RONCELLA" userId="4714c69e-1613-49c0-b70c-bfb430bc431f" providerId="ADAL" clId="{581DE52F-C96E-4C84-99A3-2CEDE9B3902B}" dt="2021-02-19T18:54:13.365" v="2" actId="17853"/>
      <pc:docMkLst>
        <pc:docMk/>
      </pc:docMkLst>
      <pc:sldChg chg="del">
        <pc:chgData name="Riccardo RONCELLA" userId="4714c69e-1613-49c0-b70c-bfb430bc431f" providerId="ADAL" clId="{581DE52F-C96E-4C84-99A3-2CEDE9B3902B}" dt="2021-02-19T18:53:59.280" v="0" actId="47"/>
        <pc:sldMkLst>
          <pc:docMk/>
          <pc:sldMk cId="3894411819" sldId="260"/>
        </pc:sldMkLst>
      </pc:sldChg>
      <pc:sldChg chg="del">
        <pc:chgData name="Riccardo RONCELLA" userId="4714c69e-1613-49c0-b70c-bfb430bc431f" providerId="ADAL" clId="{581DE52F-C96E-4C84-99A3-2CEDE9B3902B}" dt="2021-02-19T18:53:59.280" v="0" actId="47"/>
        <pc:sldMkLst>
          <pc:docMk/>
          <pc:sldMk cId="1962746883" sldId="261"/>
        </pc:sldMkLst>
      </pc:sldChg>
      <pc:sldChg chg="del">
        <pc:chgData name="Riccardo RONCELLA" userId="4714c69e-1613-49c0-b70c-bfb430bc431f" providerId="ADAL" clId="{581DE52F-C96E-4C84-99A3-2CEDE9B3902B}" dt="2021-02-19T18:53:59.280" v="0" actId="47"/>
        <pc:sldMkLst>
          <pc:docMk/>
          <pc:sldMk cId="323015114" sldId="262"/>
        </pc:sldMkLst>
      </pc:sldChg>
      <pc:sldChg chg="del">
        <pc:chgData name="Riccardo RONCELLA" userId="4714c69e-1613-49c0-b70c-bfb430bc431f" providerId="ADAL" clId="{581DE52F-C96E-4C84-99A3-2CEDE9B3902B}" dt="2021-02-19T18:53:59.280" v="0" actId="47"/>
        <pc:sldMkLst>
          <pc:docMk/>
          <pc:sldMk cId="3845020019" sldId="263"/>
        </pc:sldMkLst>
      </pc:sldChg>
      <pc:sldChg chg="del">
        <pc:chgData name="Riccardo RONCELLA" userId="4714c69e-1613-49c0-b70c-bfb430bc431f" providerId="ADAL" clId="{581DE52F-C96E-4C84-99A3-2CEDE9B3902B}" dt="2021-02-19T18:53:59.280" v="0" actId="47"/>
        <pc:sldMkLst>
          <pc:docMk/>
          <pc:sldMk cId="906580980" sldId="264"/>
        </pc:sldMkLst>
      </pc:sldChg>
      <pc:sldChg chg="del">
        <pc:chgData name="Riccardo RONCELLA" userId="4714c69e-1613-49c0-b70c-bfb430bc431f" providerId="ADAL" clId="{581DE52F-C96E-4C84-99A3-2CEDE9B3902B}" dt="2021-02-19T18:53:59.280" v="0" actId="47"/>
        <pc:sldMkLst>
          <pc:docMk/>
          <pc:sldMk cId="4167472152" sldId="265"/>
        </pc:sldMkLst>
      </pc:sldChg>
      <pc:sldChg chg="del">
        <pc:chgData name="Riccardo RONCELLA" userId="4714c69e-1613-49c0-b70c-bfb430bc431f" providerId="ADAL" clId="{581DE52F-C96E-4C84-99A3-2CEDE9B3902B}" dt="2021-02-19T18:53:59.280" v="0" actId="47"/>
        <pc:sldMkLst>
          <pc:docMk/>
          <pc:sldMk cId="1991550602" sldId="266"/>
        </pc:sldMkLst>
      </pc:sldChg>
      <pc:sldChg chg="del">
        <pc:chgData name="Riccardo RONCELLA" userId="4714c69e-1613-49c0-b70c-bfb430bc431f" providerId="ADAL" clId="{581DE52F-C96E-4C84-99A3-2CEDE9B3902B}" dt="2021-02-19T18:53:59.280" v="0" actId="47"/>
        <pc:sldMkLst>
          <pc:docMk/>
          <pc:sldMk cId="1536665445" sldId="267"/>
        </pc:sldMkLst>
      </pc:sldChg>
      <pc:sldChg chg="del">
        <pc:chgData name="Riccardo RONCELLA" userId="4714c69e-1613-49c0-b70c-bfb430bc431f" providerId="ADAL" clId="{581DE52F-C96E-4C84-99A3-2CEDE9B3902B}" dt="2021-02-19T18:53:59.280" v="0" actId="47"/>
        <pc:sldMkLst>
          <pc:docMk/>
          <pc:sldMk cId="3137437591" sldId="268"/>
        </pc:sldMkLst>
      </pc:sldChg>
      <pc:sldChg chg="del">
        <pc:chgData name="Riccardo RONCELLA" userId="4714c69e-1613-49c0-b70c-bfb430bc431f" providerId="ADAL" clId="{581DE52F-C96E-4C84-99A3-2CEDE9B3902B}" dt="2021-02-19T18:53:59.280" v="0" actId="47"/>
        <pc:sldMkLst>
          <pc:docMk/>
          <pc:sldMk cId="3501538712" sldId="270"/>
        </pc:sldMkLst>
      </pc:sldChg>
      <pc:sldChg chg="del">
        <pc:chgData name="Riccardo RONCELLA" userId="4714c69e-1613-49c0-b70c-bfb430bc431f" providerId="ADAL" clId="{581DE52F-C96E-4C84-99A3-2CEDE9B3902B}" dt="2021-02-19T18:53:59.280" v="0" actId="47"/>
        <pc:sldMkLst>
          <pc:docMk/>
          <pc:sldMk cId="3963868185" sldId="271"/>
        </pc:sldMkLst>
      </pc:sldChg>
      <pc:sldChg chg="del">
        <pc:chgData name="Riccardo RONCELLA" userId="4714c69e-1613-49c0-b70c-bfb430bc431f" providerId="ADAL" clId="{581DE52F-C96E-4C84-99A3-2CEDE9B3902B}" dt="2021-02-19T18:53:59.280" v="0" actId="47"/>
        <pc:sldMkLst>
          <pc:docMk/>
          <pc:sldMk cId="2436832457" sldId="272"/>
        </pc:sldMkLst>
      </pc:sldChg>
      <pc:sldChg chg="del">
        <pc:chgData name="Riccardo RONCELLA" userId="4714c69e-1613-49c0-b70c-bfb430bc431f" providerId="ADAL" clId="{581DE52F-C96E-4C84-99A3-2CEDE9B3902B}" dt="2021-02-19T18:53:59.280" v="0" actId="47"/>
        <pc:sldMkLst>
          <pc:docMk/>
          <pc:sldMk cId="1846821505" sldId="273"/>
        </pc:sldMkLst>
      </pc:sldChg>
      <pc:sldChg chg="del">
        <pc:chgData name="Riccardo RONCELLA" userId="4714c69e-1613-49c0-b70c-bfb430bc431f" providerId="ADAL" clId="{581DE52F-C96E-4C84-99A3-2CEDE9B3902B}" dt="2021-02-19T18:53:59.280" v="0" actId="47"/>
        <pc:sldMkLst>
          <pc:docMk/>
          <pc:sldMk cId="1176918810" sldId="277"/>
        </pc:sldMkLst>
      </pc:sldChg>
      <pc:sldChg chg="del">
        <pc:chgData name="Riccardo RONCELLA" userId="4714c69e-1613-49c0-b70c-bfb430bc431f" providerId="ADAL" clId="{581DE52F-C96E-4C84-99A3-2CEDE9B3902B}" dt="2021-02-19T18:53:59.280" v="0" actId="47"/>
        <pc:sldMkLst>
          <pc:docMk/>
          <pc:sldMk cId="815443471" sldId="278"/>
        </pc:sldMkLst>
      </pc:sldChg>
      <pc:sldChg chg="del">
        <pc:chgData name="Riccardo RONCELLA" userId="4714c69e-1613-49c0-b70c-bfb430bc431f" providerId="ADAL" clId="{581DE52F-C96E-4C84-99A3-2CEDE9B3902B}" dt="2021-02-19T18:53:59.280" v="0" actId="47"/>
        <pc:sldMkLst>
          <pc:docMk/>
          <pc:sldMk cId="105685741" sldId="292"/>
        </pc:sldMkLst>
      </pc:sldChg>
      <pc:sldChg chg="del">
        <pc:chgData name="Riccardo RONCELLA" userId="4714c69e-1613-49c0-b70c-bfb430bc431f" providerId="ADAL" clId="{581DE52F-C96E-4C84-99A3-2CEDE9B3902B}" dt="2021-02-19T18:53:59.280" v="0" actId="47"/>
        <pc:sldMkLst>
          <pc:docMk/>
          <pc:sldMk cId="3801944498" sldId="293"/>
        </pc:sldMkLst>
      </pc:sldChg>
      <pc:sldChg chg="del">
        <pc:chgData name="Riccardo RONCELLA" userId="4714c69e-1613-49c0-b70c-bfb430bc431f" providerId="ADAL" clId="{581DE52F-C96E-4C84-99A3-2CEDE9B3902B}" dt="2021-02-19T18:53:59.280" v="0" actId="47"/>
        <pc:sldMkLst>
          <pc:docMk/>
          <pc:sldMk cId="968400196" sldId="294"/>
        </pc:sldMkLst>
      </pc:sldChg>
      <pc:sldChg chg="del">
        <pc:chgData name="Riccardo RONCELLA" userId="4714c69e-1613-49c0-b70c-bfb430bc431f" providerId="ADAL" clId="{581DE52F-C96E-4C84-99A3-2CEDE9B3902B}" dt="2021-02-19T18:53:59.280" v="0" actId="47"/>
        <pc:sldMkLst>
          <pc:docMk/>
          <pc:sldMk cId="2539333060" sldId="295"/>
        </pc:sldMkLst>
      </pc:sldChg>
      <pc:sldChg chg="del">
        <pc:chgData name="Riccardo RONCELLA" userId="4714c69e-1613-49c0-b70c-bfb430bc431f" providerId="ADAL" clId="{581DE52F-C96E-4C84-99A3-2CEDE9B3902B}" dt="2021-02-19T18:53:59.280" v="0" actId="47"/>
        <pc:sldMkLst>
          <pc:docMk/>
          <pc:sldMk cId="111369501" sldId="296"/>
        </pc:sldMkLst>
      </pc:sldChg>
      <pc:sldChg chg="del">
        <pc:chgData name="Riccardo RONCELLA" userId="4714c69e-1613-49c0-b70c-bfb430bc431f" providerId="ADAL" clId="{581DE52F-C96E-4C84-99A3-2CEDE9B3902B}" dt="2021-02-19T18:53:59.280" v="0" actId="47"/>
        <pc:sldMkLst>
          <pc:docMk/>
          <pc:sldMk cId="2465874240" sldId="297"/>
        </pc:sldMkLst>
      </pc:sldChg>
      <pc:sldChg chg="del">
        <pc:chgData name="Riccardo RONCELLA" userId="4714c69e-1613-49c0-b70c-bfb430bc431f" providerId="ADAL" clId="{581DE52F-C96E-4C84-99A3-2CEDE9B3902B}" dt="2021-02-19T18:53:59.280" v="0" actId="47"/>
        <pc:sldMkLst>
          <pc:docMk/>
          <pc:sldMk cId="3884094572" sldId="303"/>
        </pc:sldMkLst>
      </pc:sldChg>
      <pc:sldChg chg="del">
        <pc:chgData name="Riccardo RONCELLA" userId="4714c69e-1613-49c0-b70c-bfb430bc431f" providerId="ADAL" clId="{581DE52F-C96E-4C84-99A3-2CEDE9B3902B}" dt="2021-02-19T18:53:59.280" v="0" actId="47"/>
        <pc:sldMkLst>
          <pc:docMk/>
          <pc:sldMk cId="3404495583" sldId="305"/>
        </pc:sldMkLst>
      </pc:sldChg>
      <pc:sldChg chg="del">
        <pc:chgData name="Riccardo RONCELLA" userId="4714c69e-1613-49c0-b70c-bfb430bc431f" providerId="ADAL" clId="{581DE52F-C96E-4C84-99A3-2CEDE9B3902B}" dt="2021-02-19T18:53:59.280" v="0" actId="47"/>
        <pc:sldMkLst>
          <pc:docMk/>
          <pc:sldMk cId="1623183263" sldId="306"/>
        </pc:sldMkLst>
      </pc:sldChg>
      <pc:sldChg chg="del">
        <pc:chgData name="Riccardo RONCELLA" userId="4714c69e-1613-49c0-b70c-bfb430bc431f" providerId="ADAL" clId="{581DE52F-C96E-4C84-99A3-2CEDE9B3902B}" dt="2021-02-19T18:53:59.280" v="0" actId="47"/>
        <pc:sldMkLst>
          <pc:docMk/>
          <pc:sldMk cId="2002262309" sldId="307"/>
        </pc:sldMkLst>
      </pc:sldChg>
      <pc:sldChg chg="del">
        <pc:chgData name="Riccardo RONCELLA" userId="4714c69e-1613-49c0-b70c-bfb430bc431f" providerId="ADAL" clId="{581DE52F-C96E-4C84-99A3-2CEDE9B3902B}" dt="2021-02-19T18:53:59.280" v="0" actId="47"/>
        <pc:sldMkLst>
          <pc:docMk/>
          <pc:sldMk cId="1822293844" sldId="309"/>
        </pc:sldMkLst>
      </pc:sldChg>
      <pc:sldChg chg="del">
        <pc:chgData name="Riccardo RONCELLA" userId="4714c69e-1613-49c0-b70c-bfb430bc431f" providerId="ADAL" clId="{581DE52F-C96E-4C84-99A3-2CEDE9B3902B}" dt="2021-02-19T18:53:59.280" v="0" actId="47"/>
        <pc:sldMkLst>
          <pc:docMk/>
          <pc:sldMk cId="1259268760" sldId="312"/>
        </pc:sldMkLst>
      </pc:sldChg>
      <pc:sldChg chg="del">
        <pc:chgData name="Riccardo RONCELLA" userId="4714c69e-1613-49c0-b70c-bfb430bc431f" providerId="ADAL" clId="{581DE52F-C96E-4C84-99A3-2CEDE9B3902B}" dt="2021-02-19T18:53:59.280" v="0" actId="47"/>
        <pc:sldMkLst>
          <pc:docMk/>
          <pc:sldMk cId="1037243833" sldId="313"/>
        </pc:sldMkLst>
      </pc:sldChg>
      <pc:sldChg chg="del">
        <pc:chgData name="Riccardo RONCELLA" userId="4714c69e-1613-49c0-b70c-bfb430bc431f" providerId="ADAL" clId="{581DE52F-C96E-4C84-99A3-2CEDE9B3902B}" dt="2021-02-19T18:53:59.280" v="0" actId="47"/>
        <pc:sldMkLst>
          <pc:docMk/>
          <pc:sldMk cId="815977575" sldId="314"/>
        </pc:sldMkLst>
      </pc:sldChg>
      <pc:sldChg chg="del">
        <pc:chgData name="Riccardo RONCELLA" userId="4714c69e-1613-49c0-b70c-bfb430bc431f" providerId="ADAL" clId="{581DE52F-C96E-4C84-99A3-2CEDE9B3902B}" dt="2021-02-19T18:53:59.280" v="0" actId="47"/>
        <pc:sldMkLst>
          <pc:docMk/>
          <pc:sldMk cId="867244407" sldId="315"/>
        </pc:sldMkLst>
      </pc:sldChg>
      <pc:sldChg chg="del">
        <pc:chgData name="Riccardo RONCELLA" userId="4714c69e-1613-49c0-b70c-bfb430bc431f" providerId="ADAL" clId="{581DE52F-C96E-4C84-99A3-2CEDE9B3902B}" dt="2021-02-19T18:53:59.280" v="0" actId="47"/>
        <pc:sldMkLst>
          <pc:docMk/>
          <pc:sldMk cId="2825388364" sldId="316"/>
        </pc:sldMkLst>
      </pc:sldChg>
      <pc:sldChg chg="del">
        <pc:chgData name="Riccardo RONCELLA" userId="4714c69e-1613-49c0-b70c-bfb430bc431f" providerId="ADAL" clId="{581DE52F-C96E-4C84-99A3-2CEDE9B3902B}" dt="2021-02-19T18:53:59.280" v="0" actId="47"/>
        <pc:sldMkLst>
          <pc:docMk/>
          <pc:sldMk cId="224025217" sldId="317"/>
        </pc:sldMkLst>
      </pc:sldChg>
      <pc:sldChg chg="del">
        <pc:chgData name="Riccardo RONCELLA" userId="4714c69e-1613-49c0-b70c-bfb430bc431f" providerId="ADAL" clId="{581DE52F-C96E-4C84-99A3-2CEDE9B3902B}" dt="2021-02-19T18:53:59.280" v="0" actId="47"/>
        <pc:sldMkLst>
          <pc:docMk/>
          <pc:sldMk cId="3391251311" sldId="318"/>
        </pc:sldMkLst>
      </pc:sldChg>
      <pc:sldChg chg="del">
        <pc:chgData name="Riccardo RONCELLA" userId="4714c69e-1613-49c0-b70c-bfb430bc431f" providerId="ADAL" clId="{581DE52F-C96E-4C84-99A3-2CEDE9B3902B}" dt="2021-02-19T18:53:59.280" v="0" actId="47"/>
        <pc:sldMkLst>
          <pc:docMk/>
          <pc:sldMk cId="2616073379" sldId="319"/>
        </pc:sldMkLst>
      </pc:sldChg>
      <pc:sldChg chg="del">
        <pc:chgData name="Riccardo RONCELLA" userId="4714c69e-1613-49c0-b70c-bfb430bc431f" providerId="ADAL" clId="{581DE52F-C96E-4C84-99A3-2CEDE9B3902B}" dt="2021-02-19T18:53:59.280" v="0" actId="47"/>
        <pc:sldMkLst>
          <pc:docMk/>
          <pc:sldMk cId="2613992675" sldId="322"/>
        </pc:sldMkLst>
      </pc:sldChg>
      <pc:sldChg chg="del">
        <pc:chgData name="Riccardo RONCELLA" userId="4714c69e-1613-49c0-b70c-bfb430bc431f" providerId="ADAL" clId="{581DE52F-C96E-4C84-99A3-2CEDE9B3902B}" dt="2021-02-19T18:53:59.280" v="0" actId="47"/>
        <pc:sldMkLst>
          <pc:docMk/>
          <pc:sldMk cId="723771732" sldId="323"/>
        </pc:sldMkLst>
      </pc:sldChg>
      <pc:sldChg chg="del">
        <pc:chgData name="Riccardo RONCELLA" userId="4714c69e-1613-49c0-b70c-bfb430bc431f" providerId="ADAL" clId="{581DE52F-C96E-4C84-99A3-2CEDE9B3902B}" dt="2021-02-19T18:53:59.280" v="0" actId="47"/>
        <pc:sldMkLst>
          <pc:docMk/>
          <pc:sldMk cId="4281497020" sldId="324"/>
        </pc:sldMkLst>
      </pc:sldChg>
      <pc:sldChg chg="del">
        <pc:chgData name="Riccardo RONCELLA" userId="4714c69e-1613-49c0-b70c-bfb430bc431f" providerId="ADAL" clId="{581DE52F-C96E-4C84-99A3-2CEDE9B3902B}" dt="2021-02-19T18:53:59.280" v="0" actId="47"/>
        <pc:sldMkLst>
          <pc:docMk/>
          <pc:sldMk cId="1564625977" sldId="325"/>
        </pc:sldMkLst>
      </pc:sldChg>
      <pc:sldChg chg="del">
        <pc:chgData name="Riccardo RONCELLA" userId="4714c69e-1613-49c0-b70c-bfb430bc431f" providerId="ADAL" clId="{581DE52F-C96E-4C84-99A3-2CEDE9B3902B}" dt="2021-02-19T18:53:59.280" v="0" actId="47"/>
        <pc:sldMkLst>
          <pc:docMk/>
          <pc:sldMk cId="3163038287" sldId="326"/>
        </pc:sldMkLst>
      </pc:sldChg>
      <pc:sldChg chg="del">
        <pc:chgData name="Riccardo RONCELLA" userId="4714c69e-1613-49c0-b70c-bfb430bc431f" providerId="ADAL" clId="{581DE52F-C96E-4C84-99A3-2CEDE9B3902B}" dt="2021-02-19T18:53:59.280" v="0" actId="47"/>
        <pc:sldMkLst>
          <pc:docMk/>
          <pc:sldMk cId="4117369685" sldId="330"/>
        </pc:sldMkLst>
      </pc:sldChg>
      <pc:sldChg chg="del">
        <pc:chgData name="Riccardo RONCELLA" userId="4714c69e-1613-49c0-b70c-bfb430bc431f" providerId="ADAL" clId="{581DE52F-C96E-4C84-99A3-2CEDE9B3902B}" dt="2021-02-19T18:53:59.280" v="0" actId="47"/>
        <pc:sldMkLst>
          <pc:docMk/>
          <pc:sldMk cId="3682229029" sldId="331"/>
        </pc:sldMkLst>
      </pc:sldChg>
      <pc:sldChg chg="del">
        <pc:chgData name="Riccardo RONCELLA" userId="4714c69e-1613-49c0-b70c-bfb430bc431f" providerId="ADAL" clId="{581DE52F-C96E-4C84-99A3-2CEDE9B3902B}" dt="2021-02-19T18:53:59.280" v="0" actId="47"/>
        <pc:sldMkLst>
          <pc:docMk/>
          <pc:sldMk cId="3056723023" sldId="332"/>
        </pc:sldMkLst>
      </pc:sldChg>
      <pc:sldChg chg="del">
        <pc:chgData name="Riccardo RONCELLA" userId="4714c69e-1613-49c0-b70c-bfb430bc431f" providerId="ADAL" clId="{581DE52F-C96E-4C84-99A3-2CEDE9B3902B}" dt="2021-02-19T18:53:59.280" v="0" actId="47"/>
        <pc:sldMkLst>
          <pc:docMk/>
          <pc:sldMk cId="1076948330" sldId="335"/>
        </pc:sldMkLst>
      </pc:sldChg>
      <pc:sldChg chg="del">
        <pc:chgData name="Riccardo RONCELLA" userId="4714c69e-1613-49c0-b70c-bfb430bc431f" providerId="ADAL" clId="{581DE52F-C96E-4C84-99A3-2CEDE9B3902B}" dt="2021-02-19T18:53:59.280" v="0" actId="47"/>
        <pc:sldMkLst>
          <pc:docMk/>
          <pc:sldMk cId="2560411299" sldId="336"/>
        </pc:sldMkLst>
      </pc:sldChg>
      <pc:sldChg chg="del">
        <pc:chgData name="Riccardo RONCELLA" userId="4714c69e-1613-49c0-b70c-bfb430bc431f" providerId="ADAL" clId="{581DE52F-C96E-4C84-99A3-2CEDE9B3902B}" dt="2021-02-19T18:53:59.280" v="0" actId="47"/>
        <pc:sldMkLst>
          <pc:docMk/>
          <pc:sldMk cId="4070996615" sldId="337"/>
        </pc:sldMkLst>
      </pc:sldChg>
      <pc:sldChg chg="del">
        <pc:chgData name="Riccardo RONCELLA" userId="4714c69e-1613-49c0-b70c-bfb430bc431f" providerId="ADAL" clId="{581DE52F-C96E-4C84-99A3-2CEDE9B3902B}" dt="2021-02-19T18:53:59.280" v="0" actId="47"/>
        <pc:sldMkLst>
          <pc:docMk/>
          <pc:sldMk cId="2857298600" sldId="338"/>
        </pc:sldMkLst>
      </pc:sldChg>
      <pc:sldChg chg="del">
        <pc:chgData name="Riccardo RONCELLA" userId="4714c69e-1613-49c0-b70c-bfb430bc431f" providerId="ADAL" clId="{581DE52F-C96E-4C84-99A3-2CEDE9B3902B}" dt="2021-02-19T18:53:59.280" v="0" actId="47"/>
        <pc:sldMkLst>
          <pc:docMk/>
          <pc:sldMk cId="2524223918" sldId="339"/>
        </pc:sldMkLst>
      </pc:sldChg>
      <pc:sldChg chg="del">
        <pc:chgData name="Riccardo RONCELLA" userId="4714c69e-1613-49c0-b70c-bfb430bc431f" providerId="ADAL" clId="{581DE52F-C96E-4C84-99A3-2CEDE9B3902B}" dt="2021-02-19T18:53:59.280" v="0" actId="47"/>
        <pc:sldMkLst>
          <pc:docMk/>
          <pc:sldMk cId="1215254731" sldId="340"/>
        </pc:sldMkLst>
      </pc:sldChg>
      <pc:sldChg chg="del">
        <pc:chgData name="Riccardo RONCELLA" userId="4714c69e-1613-49c0-b70c-bfb430bc431f" providerId="ADAL" clId="{581DE52F-C96E-4C84-99A3-2CEDE9B3902B}" dt="2021-02-19T18:53:59.280" v="0" actId="47"/>
        <pc:sldMkLst>
          <pc:docMk/>
          <pc:sldMk cId="2553787117" sldId="341"/>
        </pc:sldMkLst>
      </pc:sldChg>
      <pc:sldChg chg="del">
        <pc:chgData name="Riccardo RONCELLA" userId="4714c69e-1613-49c0-b70c-bfb430bc431f" providerId="ADAL" clId="{581DE52F-C96E-4C84-99A3-2CEDE9B3902B}" dt="2021-02-19T18:53:59.280" v="0" actId="47"/>
        <pc:sldMkLst>
          <pc:docMk/>
          <pc:sldMk cId="3724452843" sldId="342"/>
        </pc:sldMkLst>
      </pc:sldChg>
      <pc:sldChg chg="del">
        <pc:chgData name="Riccardo RONCELLA" userId="4714c69e-1613-49c0-b70c-bfb430bc431f" providerId="ADAL" clId="{581DE52F-C96E-4C84-99A3-2CEDE9B3902B}" dt="2021-02-19T18:53:59.280" v="0" actId="47"/>
        <pc:sldMkLst>
          <pc:docMk/>
          <pc:sldMk cId="4126016260" sldId="344"/>
        </pc:sldMkLst>
      </pc:sldChg>
      <pc:sldChg chg="del">
        <pc:chgData name="Riccardo RONCELLA" userId="4714c69e-1613-49c0-b70c-bfb430bc431f" providerId="ADAL" clId="{581DE52F-C96E-4C84-99A3-2CEDE9B3902B}" dt="2021-02-19T18:53:59.280" v="0" actId="47"/>
        <pc:sldMkLst>
          <pc:docMk/>
          <pc:sldMk cId="2645483858" sldId="345"/>
        </pc:sldMkLst>
      </pc:sldChg>
      <pc:sldChg chg="del">
        <pc:chgData name="Riccardo RONCELLA" userId="4714c69e-1613-49c0-b70c-bfb430bc431f" providerId="ADAL" clId="{581DE52F-C96E-4C84-99A3-2CEDE9B3902B}" dt="2021-02-19T18:53:59.280" v="0" actId="47"/>
        <pc:sldMkLst>
          <pc:docMk/>
          <pc:sldMk cId="401481914" sldId="346"/>
        </pc:sldMkLst>
      </pc:sldChg>
      <pc:sldChg chg="del">
        <pc:chgData name="Riccardo RONCELLA" userId="4714c69e-1613-49c0-b70c-bfb430bc431f" providerId="ADAL" clId="{581DE52F-C96E-4C84-99A3-2CEDE9B3902B}" dt="2021-02-19T18:53:59.280" v="0" actId="47"/>
        <pc:sldMkLst>
          <pc:docMk/>
          <pc:sldMk cId="3216074340" sldId="350"/>
        </pc:sldMkLst>
      </pc:sldChg>
      <pc:sldChg chg="del">
        <pc:chgData name="Riccardo RONCELLA" userId="4714c69e-1613-49c0-b70c-bfb430bc431f" providerId="ADAL" clId="{581DE52F-C96E-4C84-99A3-2CEDE9B3902B}" dt="2021-02-19T18:53:59.280" v="0" actId="47"/>
        <pc:sldMkLst>
          <pc:docMk/>
          <pc:sldMk cId="3872750373" sldId="352"/>
        </pc:sldMkLst>
      </pc:sldChg>
      <pc:sldChg chg="del">
        <pc:chgData name="Riccardo RONCELLA" userId="4714c69e-1613-49c0-b70c-bfb430bc431f" providerId="ADAL" clId="{581DE52F-C96E-4C84-99A3-2CEDE9B3902B}" dt="2021-02-19T18:53:59.280" v="0" actId="47"/>
        <pc:sldMkLst>
          <pc:docMk/>
          <pc:sldMk cId="639588888" sldId="353"/>
        </pc:sldMkLst>
      </pc:sldChg>
      <pc:sldChg chg="del">
        <pc:chgData name="Riccardo RONCELLA" userId="4714c69e-1613-49c0-b70c-bfb430bc431f" providerId="ADAL" clId="{581DE52F-C96E-4C84-99A3-2CEDE9B3902B}" dt="2021-02-19T18:53:59.280" v="0" actId="47"/>
        <pc:sldMkLst>
          <pc:docMk/>
          <pc:sldMk cId="3476537057" sldId="354"/>
        </pc:sldMkLst>
      </pc:sldChg>
      <pc:sldChg chg="del">
        <pc:chgData name="Riccardo RONCELLA" userId="4714c69e-1613-49c0-b70c-bfb430bc431f" providerId="ADAL" clId="{581DE52F-C96E-4C84-99A3-2CEDE9B3902B}" dt="2021-02-19T18:53:59.280" v="0" actId="47"/>
        <pc:sldMkLst>
          <pc:docMk/>
          <pc:sldMk cId="161140830" sldId="358"/>
        </pc:sldMkLst>
      </pc:sldChg>
      <pc:sldChg chg="del">
        <pc:chgData name="Riccardo RONCELLA" userId="4714c69e-1613-49c0-b70c-bfb430bc431f" providerId="ADAL" clId="{581DE52F-C96E-4C84-99A3-2CEDE9B3902B}" dt="2021-02-19T18:53:59.280" v="0" actId="47"/>
        <pc:sldMkLst>
          <pc:docMk/>
          <pc:sldMk cId="1011245997" sldId="360"/>
        </pc:sldMkLst>
      </pc:sldChg>
      <pc:sldChg chg="del">
        <pc:chgData name="Riccardo RONCELLA" userId="4714c69e-1613-49c0-b70c-bfb430bc431f" providerId="ADAL" clId="{581DE52F-C96E-4C84-99A3-2CEDE9B3902B}" dt="2021-02-19T18:53:59.280" v="0" actId="47"/>
        <pc:sldMkLst>
          <pc:docMk/>
          <pc:sldMk cId="2751071834" sldId="361"/>
        </pc:sldMkLst>
      </pc:sldChg>
      <pc:sldChg chg="del">
        <pc:chgData name="Riccardo RONCELLA" userId="4714c69e-1613-49c0-b70c-bfb430bc431f" providerId="ADAL" clId="{581DE52F-C96E-4C84-99A3-2CEDE9B3902B}" dt="2021-02-19T18:53:59.280" v="0" actId="47"/>
        <pc:sldMkLst>
          <pc:docMk/>
          <pc:sldMk cId="1786371680" sldId="363"/>
        </pc:sldMkLst>
      </pc:sldChg>
      <pc:sldChg chg="del">
        <pc:chgData name="Riccardo RONCELLA" userId="4714c69e-1613-49c0-b70c-bfb430bc431f" providerId="ADAL" clId="{581DE52F-C96E-4C84-99A3-2CEDE9B3902B}" dt="2021-02-19T18:53:59.280" v="0" actId="47"/>
        <pc:sldMkLst>
          <pc:docMk/>
          <pc:sldMk cId="4105923805" sldId="364"/>
        </pc:sldMkLst>
      </pc:sldChg>
      <pc:sldChg chg="del">
        <pc:chgData name="Riccardo RONCELLA" userId="4714c69e-1613-49c0-b70c-bfb430bc431f" providerId="ADAL" clId="{581DE52F-C96E-4C84-99A3-2CEDE9B3902B}" dt="2021-02-19T18:53:59.280" v="0" actId="47"/>
        <pc:sldMkLst>
          <pc:docMk/>
          <pc:sldMk cId="3864918179" sldId="367"/>
        </pc:sldMkLst>
      </pc:sldChg>
      <pc:sldChg chg="del">
        <pc:chgData name="Riccardo RONCELLA" userId="4714c69e-1613-49c0-b70c-bfb430bc431f" providerId="ADAL" clId="{581DE52F-C96E-4C84-99A3-2CEDE9B3902B}" dt="2021-02-19T18:53:59.280" v="0" actId="47"/>
        <pc:sldMkLst>
          <pc:docMk/>
          <pc:sldMk cId="2913328577" sldId="368"/>
        </pc:sldMkLst>
      </pc:sldChg>
      <pc:sldChg chg="del">
        <pc:chgData name="Riccardo RONCELLA" userId="4714c69e-1613-49c0-b70c-bfb430bc431f" providerId="ADAL" clId="{581DE52F-C96E-4C84-99A3-2CEDE9B3902B}" dt="2021-02-19T18:53:59.280" v="0" actId="47"/>
        <pc:sldMkLst>
          <pc:docMk/>
          <pc:sldMk cId="1878063060" sldId="369"/>
        </pc:sldMkLst>
      </pc:sldChg>
      <pc:sldChg chg="del">
        <pc:chgData name="Riccardo RONCELLA" userId="4714c69e-1613-49c0-b70c-bfb430bc431f" providerId="ADAL" clId="{581DE52F-C96E-4C84-99A3-2CEDE9B3902B}" dt="2021-02-19T18:53:59.280" v="0" actId="47"/>
        <pc:sldMkLst>
          <pc:docMk/>
          <pc:sldMk cId="633167747" sldId="370"/>
        </pc:sldMkLst>
      </pc:sldChg>
      <pc:sldChg chg="del">
        <pc:chgData name="Riccardo RONCELLA" userId="4714c69e-1613-49c0-b70c-bfb430bc431f" providerId="ADAL" clId="{581DE52F-C96E-4C84-99A3-2CEDE9B3902B}" dt="2021-02-19T18:53:59.280" v="0" actId="47"/>
        <pc:sldMkLst>
          <pc:docMk/>
          <pc:sldMk cId="2186335140" sldId="374"/>
        </pc:sldMkLst>
      </pc:sldChg>
      <pc:sldChg chg="del">
        <pc:chgData name="Riccardo RONCELLA" userId="4714c69e-1613-49c0-b70c-bfb430bc431f" providerId="ADAL" clId="{581DE52F-C96E-4C84-99A3-2CEDE9B3902B}" dt="2021-02-19T18:53:59.280" v="0" actId="47"/>
        <pc:sldMkLst>
          <pc:docMk/>
          <pc:sldMk cId="347462581" sldId="375"/>
        </pc:sldMkLst>
      </pc:sldChg>
      <pc:sldChg chg="del">
        <pc:chgData name="Riccardo RONCELLA" userId="4714c69e-1613-49c0-b70c-bfb430bc431f" providerId="ADAL" clId="{581DE52F-C96E-4C84-99A3-2CEDE9B3902B}" dt="2021-02-19T18:53:59.280" v="0" actId="47"/>
        <pc:sldMkLst>
          <pc:docMk/>
          <pc:sldMk cId="1380043225" sldId="376"/>
        </pc:sldMkLst>
      </pc:sldChg>
      <pc:sldChg chg="del">
        <pc:chgData name="Riccardo RONCELLA" userId="4714c69e-1613-49c0-b70c-bfb430bc431f" providerId="ADAL" clId="{581DE52F-C96E-4C84-99A3-2CEDE9B3902B}" dt="2021-02-19T18:53:59.280" v="0" actId="47"/>
        <pc:sldMkLst>
          <pc:docMk/>
          <pc:sldMk cId="1369998680" sldId="377"/>
        </pc:sldMkLst>
      </pc:sldChg>
      <pc:sldChg chg="del">
        <pc:chgData name="Riccardo RONCELLA" userId="4714c69e-1613-49c0-b70c-bfb430bc431f" providerId="ADAL" clId="{581DE52F-C96E-4C84-99A3-2CEDE9B3902B}" dt="2021-02-19T18:53:59.280" v="0" actId="47"/>
        <pc:sldMkLst>
          <pc:docMk/>
          <pc:sldMk cId="1955831278" sldId="378"/>
        </pc:sldMkLst>
      </pc:sldChg>
      <pc:sldChg chg="del">
        <pc:chgData name="Riccardo RONCELLA" userId="4714c69e-1613-49c0-b70c-bfb430bc431f" providerId="ADAL" clId="{581DE52F-C96E-4C84-99A3-2CEDE9B3902B}" dt="2021-02-19T18:53:59.280" v="0" actId="47"/>
        <pc:sldMkLst>
          <pc:docMk/>
          <pc:sldMk cId="66048667" sldId="386"/>
        </pc:sldMkLst>
      </pc:sldChg>
      <pc:sldChg chg="del">
        <pc:chgData name="Riccardo RONCELLA" userId="4714c69e-1613-49c0-b70c-bfb430bc431f" providerId="ADAL" clId="{581DE52F-C96E-4C84-99A3-2CEDE9B3902B}" dt="2021-02-19T18:53:59.280" v="0" actId="47"/>
        <pc:sldMkLst>
          <pc:docMk/>
          <pc:sldMk cId="3717258414" sldId="387"/>
        </pc:sldMkLst>
      </pc:sldChg>
      <pc:sldChg chg="del">
        <pc:chgData name="Riccardo RONCELLA" userId="4714c69e-1613-49c0-b70c-bfb430bc431f" providerId="ADAL" clId="{581DE52F-C96E-4C84-99A3-2CEDE9B3902B}" dt="2021-02-19T18:53:59.280" v="0" actId="47"/>
        <pc:sldMkLst>
          <pc:docMk/>
          <pc:sldMk cId="1304182433" sldId="388"/>
        </pc:sldMkLst>
      </pc:sldChg>
      <pc:sldChg chg="del">
        <pc:chgData name="Riccardo RONCELLA" userId="4714c69e-1613-49c0-b70c-bfb430bc431f" providerId="ADAL" clId="{581DE52F-C96E-4C84-99A3-2CEDE9B3902B}" dt="2021-02-19T18:53:59.280" v="0" actId="47"/>
        <pc:sldMkLst>
          <pc:docMk/>
          <pc:sldMk cId="2537128512" sldId="389"/>
        </pc:sldMkLst>
      </pc:sldChg>
      <pc:sldChg chg="del">
        <pc:chgData name="Riccardo RONCELLA" userId="4714c69e-1613-49c0-b70c-bfb430bc431f" providerId="ADAL" clId="{581DE52F-C96E-4C84-99A3-2CEDE9B3902B}" dt="2021-02-19T18:53:59.280" v="0" actId="47"/>
        <pc:sldMkLst>
          <pc:docMk/>
          <pc:sldMk cId="459329197" sldId="390"/>
        </pc:sldMkLst>
      </pc:sldChg>
      <pc:sldChg chg="del">
        <pc:chgData name="Riccardo RONCELLA" userId="4714c69e-1613-49c0-b70c-bfb430bc431f" providerId="ADAL" clId="{581DE52F-C96E-4C84-99A3-2CEDE9B3902B}" dt="2021-02-19T18:53:59.280" v="0" actId="47"/>
        <pc:sldMkLst>
          <pc:docMk/>
          <pc:sldMk cId="1507743909" sldId="391"/>
        </pc:sldMkLst>
      </pc:sldChg>
      <pc:sldChg chg="del">
        <pc:chgData name="Riccardo RONCELLA" userId="4714c69e-1613-49c0-b70c-bfb430bc431f" providerId="ADAL" clId="{581DE52F-C96E-4C84-99A3-2CEDE9B3902B}" dt="2021-02-19T18:53:59.280" v="0" actId="47"/>
        <pc:sldMkLst>
          <pc:docMk/>
          <pc:sldMk cId="1962282989" sldId="393"/>
        </pc:sldMkLst>
      </pc:sldChg>
      <pc:sldChg chg="del">
        <pc:chgData name="Riccardo RONCELLA" userId="4714c69e-1613-49c0-b70c-bfb430bc431f" providerId="ADAL" clId="{581DE52F-C96E-4C84-99A3-2CEDE9B3902B}" dt="2021-02-19T18:53:59.280" v="0" actId="47"/>
        <pc:sldMkLst>
          <pc:docMk/>
          <pc:sldMk cId="2621932348" sldId="394"/>
        </pc:sldMkLst>
      </pc:sldChg>
      <pc:sldChg chg="del">
        <pc:chgData name="Riccardo RONCELLA" userId="4714c69e-1613-49c0-b70c-bfb430bc431f" providerId="ADAL" clId="{581DE52F-C96E-4C84-99A3-2CEDE9B3902B}" dt="2021-02-19T18:53:59.280" v="0" actId="47"/>
        <pc:sldMkLst>
          <pc:docMk/>
          <pc:sldMk cId="2077175733" sldId="395"/>
        </pc:sldMkLst>
      </pc:sldChg>
      <pc:sldChg chg="del">
        <pc:chgData name="Riccardo RONCELLA" userId="4714c69e-1613-49c0-b70c-bfb430bc431f" providerId="ADAL" clId="{581DE52F-C96E-4C84-99A3-2CEDE9B3902B}" dt="2021-02-19T18:53:59.280" v="0" actId="47"/>
        <pc:sldMkLst>
          <pc:docMk/>
          <pc:sldMk cId="3519178703" sldId="396"/>
        </pc:sldMkLst>
      </pc:sldChg>
      <pc:sldChg chg="del">
        <pc:chgData name="Riccardo RONCELLA" userId="4714c69e-1613-49c0-b70c-bfb430bc431f" providerId="ADAL" clId="{581DE52F-C96E-4C84-99A3-2CEDE9B3902B}" dt="2021-02-19T18:53:59.280" v="0" actId="47"/>
        <pc:sldMkLst>
          <pc:docMk/>
          <pc:sldMk cId="1835716779" sldId="397"/>
        </pc:sldMkLst>
      </pc:sldChg>
      <pc:sldChg chg="del">
        <pc:chgData name="Riccardo RONCELLA" userId="4714c69e-1613-49c0-b70c-bfb430bc431f" providerId="ADAL" clId="{581DE52F-C96E-4C84-99A3-2CEDE9B3902B}" dt="2021-02-19T18:53:59.280" v="0" actId="47"/>
        <pc:sldMkLst>
          <pc:docMk/>
          <pc:sldMk cId="2377519620" sldId="398"/>
        </pc:sldMkLst>
      </pc:sldChg>
      <pc:sldChg chg="del">
        <pc:chgData name="Riccardo RONCELLA" userId="4714c69e-1613-49c0-b70c-bfb430bc431f" providerId="ADAL" clId="{581DE52F-C96E-4C84-99A3-2CEDE9B3902B}" dt="2021-02-19T18:53:59.280" v="0" actId="47"/>
        <pc:sldMkLst>
          <pc:docMk/>
          <pc:sldMk cId="628606796" sldId="399"/>
        </pc:sldMkLst>
      </pc:sldChg>
      <pc:sldChg chg="del">
        <pc:chgData name="Riccardo RONCELLA" userId="4714c69e-1613-49c0-b70c-bfb430bc431f" providerId="ADAL" clId="{581DE52F-C96E-4C84-99A3-2CEDE9B3902B}" dt="2021-02-19T18:53:59.280" v="0" actId="47"/>
        <pc:sldMkLst>
          <pc:docMk/>
          <pc:sldMk cId="2398344726" sldId="402"/>
        </pc:sldMkLst>
      </pc:sldChg>
      <pc:sldChg chg="del">
        <pc:chgData name="Riccardo RONCELLA" userId="4714c69e-1613-49c0-b70c-bfb430bc431f" providerId="ADAL" clId="{581DE52F-C96E-4C84-99A3-2CEDE9B3902B}" dt="2021-02-19T18:53:59.280" v="0" actId="47"/>
        <pc:sldMkLst>
          <pc:docMk/>
          <pc:sldMk cId="1150170478" sldId="403"/>
        </pc:sldMkLst>
      </pc:sldChg>
      <pc:sldChg chg="del">
        <pc:chgData name="Riccardo RONCELLA" userId="4714c69e-1613-49c0-b70c-bfb430bc431f" providerId="ADAL" clId="{581DE52F-C96E-4C84-99A3-2CEDE9B3902B}" dt="2021-02-19T18:53:59.280" v="0" actId="47"/>
        <pc:sldMkLst>
          <pc:docMk/>
          <pc:sldMk cId="2418206923" sldId="404"/>
        </pc:sldMkLst>
      </pc:sldChg>
      <pc:sldChg chg="del">
        <pc:chgData name="Riccardo RONCELLA" userId="4714c69e-1613-49c0-b70c-bfb430bc431f" providerId="ADAL" clId="{581DE52F-C96E-4C84-99A3-2CEDE9B3902B}" dt="2021-02-19T18:53:59.280" v="0" actId="47"/>
        <pc:sldMkLst>
          <pc:docMk/>
          <pc:sldMk cId="4196208209" sldId="409"/>
        </pc:sldMkLst>
      </pc:sldChg>
      <pc:sldChg chg="del">
        <pc:chgData name="Riccardo RONCELLA" userId="4714c69e-1613-49c0-b70c-bfb430bc431f" providerId="ADAL" clId="{581DE52F-C96E-4C84-99A3-2CEDE9B3902B}" dt="2021-02-19T18:53:59.280" v="0" actId="47"/>
        <pc:sldMkLst>
          <pc:docMk/>
          <pc:sldMk cId="2885123580" sldId="410"/>
        </pc:sldMkLst>
      </pc:sldChg>
      <pc:sldChg chg="del">
        <pc:chgData name="Riccardo RONCELLA" userId="4714c69e-1613-49c0-b70c-bfb430bc431f" providerId="ADAL" clId="{581DE52F-C96E-4C84-99A3-2CEDE9B3902B}" dt="2021-02-19T18:53:59.280" v="0" actId="47"/>
        <pc:sldMkLst>
          <pc:docMk/>
          <pc:sldMk cId="1164475717" sldId="426"/>
        </pc:sldMkLst>
      </pc:sldChg>
      <pc:sldChg chg="del">
        <pc:chgData name="Riccardo RONCELLA" userId="4714c69e-1613-49c0-b70c-bfb430bc431f" providerId="ADAL" clId="{581DE52F-C96E-4C84-99A3-2CEDE9B3902B}" dt="2021-02-19T18:53:59.280" v="0" actId="47"/>
        <pc:sldMkLst>
          <pc:docMk/>
          <pc:sldMk cId="4048877934" sldId="427"/>
        </pc:sldMkLst>
      </pc:sldChg>
      <pc:sldChg chg="del">
        <pc:chgData name="Riccardo RONCELLA" userId="4714c69e-1613-49c0-b70c-bfb430bc431f" providerId="ADAL" clId="{581DE52F-C96E-4C84-99A3-2CEDE9B3902B}" dt="2021-02-19T18:53:59.280" v="0" actId="47"/>
        <pc:sldMkLst>
          <pc:docMk/>
          <pc:sldMk cId="2401089982" sldId="428"/>
        </pc:sldMkLst>
      </pc:sldChg>
      <pc:sldChg chg="del">
        <pc:chgData name="Riccardo RONCELLA" userId="4714c69e-1613-49c0-b70c-bfb430bc431f" providerId="ADAL" clId="{581DE52F-C96E-4C84-99A3-2CEDE9B3902B}" dt="2021-02-19T18:53:59.280" v="0" actId="47"/>
        <pc:sldMkLst>
          <pc:docMk/>
          <pc:sldMk cId="879612647" sldId="429"/>
        </pc:sldMkLst>
      </pc:sldChg>
      <pc:sldChg chg="del">
        <pc:chgData name="Riccardo RONCELLA" userId="4714c69e-1613-49c0-b70c-bfb430bc431f" providerId="ADAL" clId="{581DE52F-C96E-4C84-99A3-2CEDE9B3902B}" dt="2021-02-19T18:53:59.280" v="0" actId="47"/>
        <pc:sldMkLst>
          <pc:docMk/>
          <pc:sldMk cId="2956744680" sldId="430"/>
        </pc:sldMkLst>
      </pc:sldChg>
      <pc:sldChg chg="del">
        <pc:chgData name="Riccardo RONCELLA" userId="4714c69e-1613-49c0-b70c-bfb430bc431f" providerId="ADAL" clId="{581DE52F-C96E-4C84-99A3-2CEDE9B3902B}" dt="2021-02-19T18:53:59.280" v="0" actId="47"/>
        <pc:sldMkLst>
          <pc:docMk/>
          <pc:sldMk cId="3187302324" sldId="431"/>
        </pc:sldMkLst>
      </pc:sldChg>
      <pc:sldChg chg="del">
        <pc:chgData name="Riccardo RONCELLA" userId="4714c69e-1613-49c0-b70c-bfb430bc431f" providerId="ADAL" clId="{581DE52F-C96E-4C84-99A3-2CEDE9B3902B}" dt="2021-02-19T18:53:59.280" v="0" actId="47"/>
        <pc:sldMkLst>
          <pc:docMk/>
          <pc:sldMk cId="4267700916" sldId="434"/>
        </pc:sldMkLst>
      </pc:sldChg>
      <pc:sldChg chg="del">
        <pc:chgData name="Riccardo RONCELLA" userId="4714c69e-1613-49c0-b70c-bfb430bc431f" providerId="ADAL" clId="{581DE52F-C96E-4C84-99A3-2CEDE9B3902B}" dt="2021-02-19T18:53:59.280" v="0" actId="47"/>
        <pc:sldMkLst>
          <pc:docMk/>
          <pc:sldMk cId="3950642604" sldId="435"/>
        </pc:sldMkLst>
      </pc:sldChg>
      <pc:sldChg chg="del">
        <pc:chgData name="Riccardo RONCELLA" userId="4714c69e-1613-49c0-b70c-bfb430bc431f" providerId="ADAL" clId="{581DE52F-C96E-4C84-99A3-2CEDE9B3902B}" dt="2021-02-19T18:53:59.280" v="0" actId="47"/>
        <pc:sldMkLst>
          <pc:docMk/>
          <pc:sldMk cId="435710417" sldId="437"/>
        </pc:sldMkLst>
      </pc:sldChg>
      <pc:sldChg chg="del">
        <pc:chgData name="Riccardo RONCELLA" userId="4714c69e-1613-49c0-b70c-bfb430bc431f" providerId="ADAL" clId="{581DE52F-C96E-4C84-99A3-2CEDE9B3902B}" dt="2021-02-19T18:53:59.280" v="0" actId="47"/>
        <pc:sldMkLst>
          <pc:docMk/>
          <pc:sldMk cId="1952341080" sldId="439"/>
        </pc:sldMkLst>
      </pc:sldChg>
      <pc:sldChg chg="del">
        <pc:chgData name="Riccardo RONCELLA" userId="4714c69e-1613-49c0-b70c-bfb430bc431f" providerId="ADAL" clId="{581DE52F-C96E-4C84-99A3-2CEDE9B3902B}" dt="2021-02-19T18:53:59.280" v="0" actId="47"/>
        <pc:sldMkLst>
          <pc:docMk/>
          <pc:sldMk cId="3592801700" sldId="440"/>
        </pc:sldMkLst>
      </pc:sldChg>
      <pc:sldChg chg="del">
        <pc:chgData name="Riccardo RONCELLA" userId="4714c69e-1613-49c0-b70c-bfb430bc431f" providerId="ADAL" clId="{581DE52F-C96E-4C84-99A3-2CEDE9B3902B}" dt="2021-02-19T18:53:59.280" v="0" actId="47"/>
        <pc:sldMkLst>
          <pc:docMk/>
          <pc:sldMk cId="2632898834" sldId="441"/>
        </pc:sldMkLst>
      </pc:sldChg>
      <pc:sldChg chg="del">
        <pc:chgData name="Riccardo RONCELLA" userId="4714c69e-1613-49c0-b70c-bfb430bc431f" providerId="ADAL" clId="{581DE52F-C96E-4C84-99A3-2CEDE9B3902B}" dt="2021-02-19T18:53:59.280" v="0" actId="47"/>
        <pc:sldMkLst>
          <pc:docMk/>
          <pc:sldMk cId="3570729592" sldId="442"/>
        </pc:sldMkLst>
      </pc:sldChg>
      <pc:sldChg chg="del">
        <pc:chgData name="Riccardo RONCELLA" userId="4714c69e-1613-49c0-b70c-bfb430bc431f" providerId="ADAL" clId="{581DE52F-C96E-4C84-99A3-2CEDE9B3902B}" dt="2021-02-19T18:53:59.280" v="0" actId="47"/>
        <pc:sldMkLst>
          <pc:docMk/>
          <pc:sldMk cId="2630268267" sldId="443"/>
        </pc:sldMkLst>
      </pc:sldChg>
      <pc:sldChg chg="del">
        <pc:chgData name="Riccardo RONCELLA" userId="4714c69e-1613-49c0-b70c-bfb430bc431f" providerId="ADAL" clId="{581DE52F-C96E-4C84-99A3-2CEDE9B3902B}" dt="2021-02-19T18:53:59.280" v="0" actId="47"/>
        <pc:sldMkLst>
          <pc:docMk/>
          <pc:sldMk cId="2169063834" sldId="444"/>
        </pc:sldMkLst>
      </pc:sldChg>
      <pc:sldChg chg="del">
        <pc:chgData name="Riccardo RONCELLA" userId="4714c69e-1613-49c0-b70c-bfb430bc431f" providerId="ADAL" clId="{581DE52F-C96E-4C84-99A3-2CEDE9B3902B}" dt="2021-02-19T18:53:59.280" v="0" actId="47"/>
        <pc:sldMkLst>
          <pc:docMk/>
          <pc:sldMk cId="2348129061" sldId="445"/>
        </pc:sldMkLst>
      </pc:sldChg>
      <pc:sldChg chg="del">
        <pc:chgData name="Riccardo RONCELLA" userId="4714c69e-1613-49c0-b70c-bfb430bc431f" providerId="ADAL" clId="{581DE52F-C96E-4C84-99A3-2CEDE9B3902B}" dt="2021-02-19T18:53:59.280" v="0" actId="47"/>
        <pc:sldMkLst>
          <pc:docMk/>
          <pc:sldMk cId="3991024754" sldId="446"/>
        </pc:sldMkLst>
      </pc:sldChg>
      <pc:sldChg chg="del">
        <pc:chgData name="Riccardo RONCELLA" userId="4714c69e-1613-49c0-b70c-bfb430bc431f" providerId="ADAL" clId="{581DE52F-C96E-4C84-99A3-2CEDE9B3902B}" dt="2021-02-19T18:53:59.280" v="0" actId="47"/>
        <pc:sldMkLst>
          <pc:docMk/>
          <pc:sldMk cId="3504327064" sldId="451"/>
        </pc:sldMkLst>
      </pc:sldChg>
      <pc:sldChg chg="del">
        <pc:chgData name="Riccardo RONCELLA" userId="4714c69e-1613-49c0-b70c-bfb430bc431f" providerId="ADAL" clId="{581DE52F-C96E-4C84-99A3-2CEDE9B3902B}" dt="2021-02-19T18:53:59.280" v="0" actId="47"/>
        <pc:sldMkLst>
          <pc:docMk/>
          <pc:sldMk cId="2514697917" sldId="452"/>
        </pc:sldMkLst>
      </pc:sldChg>
      <pc:sldChg chg="del">
        <pc:chgData name="Riccardo RONCELLA" userId="4714c69e-1613-49c0-b70c-bfb430bc431f" providerId="ADAL" clId="{581DE52F-C96E-4C84-99A3-2CEDE9B3902B}" dt="2021-02-19T18:53:59.280" v="0" actId="47"/>
        <pc:sldMkLst>
          <pc:docMk/>
          <pc:sldMk cId="2312208767" sldId="453"/>
        </pc:sldMkLst>
      </pc:sldChg>
      <pc:sldChg chg="del">
        <pc:chgData name="Riccardo RONCELLA" userId="4714c69e-1613-49c0-b70c-bfb430bc431f" providerId="ADAL" clId="{581DE52F-C96E-4C84-99A3-2CEDE9B3902B}" dt="2021-02-19T18:53:59.280" v="0" actId="47"/>
        <pc:sldMkLst>
          <pc:docMk/>
          <pc:sldMk cId="3177001952" sldId="454"/>
        </pc:sldMkLst>
      </pc:sldChg>
      <pc:sldChg chg="del">
        <pc:chgData name="Riccardo RONCELLA" userId="4714c69e-1613-49c0-b70c-bfb430bc431f" providerId="ADAL" clId="{581DE52F-C96E-4C84-99A3-2CEDE9B3902B}" dt="2021-02-19T18:53:59.280" v="0" actId="47"/>
        <pc:sldMkLst>
          <pc:docMk/>
          <pc:sldMk cId="105440936" sldId="455"/>
        </pc:sldMkLst>
      </pc:sldChg>
      <pc:sldChg chg="del">
        <pc:chgData name="Riccardo RONCELLA" userId="4714c69e-1613-49c0-b70c-bfb430bc431f" providerId="ADAL" clId="{581DE52F-C96E-4C84-99A3-2CEDE9B3902B}" dt="2021-02-19T18:53:59.280" v="0" actId="47"/>
        <pc:sldMkLst>
          <pc:docMk/>
          <pc:sldMk cId="3546686534" sldId="456"/>
        </pc:sldMkLst>
      </pc:sldChg>
      <pc:sldChg chg="del">
        <pc:chgData name="Riccardo RONCELLA" userId="4714c69e-1613-49c0-b70c-bfb430bc431f" providerId="ADAL" clId="{581DE52F-C96E-4C84-99A3-2CEDE9B3902B}" dt="2021-02-19T18:53:59.280" v="0" actId="47"/>
        <pc:sldMkLst>
          <pc:docMk/>
          <pc:sldMk cId="849264844" sldId="457"/>
        </pc:sldMkLst>
      </pc:sldChg>
      <pc:sldChg chg="del">
        <pc:chgData name="Riccardo RONCELLA" userId="4714c69e-1613-49c0-b70c-bfb430bc431f" providerId="ADAL" clId="{581DE52F-C96E-4C84-99A3-2CEDE9B3902B}" dt="2021-02-19T18:53:59.280" v="0" actId="47"/>
        <pc:sldMkLst>
          <pc:docMk/>
          <pc:sldMk cId="2856333548" sldId="458"/>
        </pc:sldMkLst>
      </pc:sldChg>
      <pc:sldChg chg="del">
        <pc:chgData name="Riccardo RONCELLA" userId="4714c69e-1613-49c0-b70c-bfb430bc431f" providerId="ADAL" clId="{581DE52F-C96E-4C84-99A3-2CEDE9B3902B}" dt="2021-02-19T18:53:59.280" v="0" actId="47"/>
        <pc:sldMkLst>
          <pc:docMk/>
          <pc:sldMk cId="2344685238" sldId="459"/>
        </pc:sldMkLst>
      </pc:sldChg>
      <pc:sldChg chg="del">
        <pc:chgData name="Riccardo RONCELLA" userId="4714c69e-1613-49c0-b70c-bfb430bc431f" providerId="ADAL" clId="{581DE52F-C96E-4C84-99A3-2CEDE9B3902B}" dt="2021-02-19T18:53:59.280" v="0" actId="47"/>
        <pc:sldMkLst>
          <pc:docMk/>
          <pc:sldMk cId="1601550407" sldId="460"/>
        </pc:sldMkLst>
      </pc:sldChg>
      <pc:sldChg chg="del">
        <pc:chgData name="Riccardo RONCELLA" userId="4714c69e-1613-49c0-b70c-bfb430bc431f" providerId="ADAL" clId="{581DE52F-C96E-4C84-99A3-2CEDE9B3902B}" dt="2021-02-19T18:53:59.280" v="0" actId="47"/>
        <pc:sldMkLst>
          <pc:docMk/>
          <pc:sldMk cId="1994478522" sldId="461"/>
        </pc:sldMkLst>
      </pc:sldChg>
      <pc:sldChg chg="del">
        <pc:chgData name="Riccardo RONCELLA" userId="4714c69e-1613-49c0-b70c-bfb430bc431f" providerId="ADAL" clId="{581DE52F-C96E-4C84-99A3-2CEDE9B3902B}" dt="2021-02-19T18:53:59.280" v="0" actId="47"/>
        <pc:sldMkLst>
          <pc:docMk/>
          <pc:sldMk cId="3767689023" sldId="462"/>
        </pc:sldMkLst>
      </pc:sldChg>
      <pc:sldChg chg="del">
        <pc:chgData name="Riccardo RONCELLA" userId="4714c69e-1613-49c0-b70c-bfb430bc431f" providerId="ADAL" clId="{581DE52F-C96E-4C84-99A3-2CEDE9B3902B}" dt="2021-02-19T18:53:59.280" v="0" actId="47"/>
        <pc:sldMkLst>
          <pc:docMk/>
          <pc:sldMk cId="2143107352" sldId="463"/>
        </pc:sldMkLst>
      </pc:sldChg>
      <pc:sldChg chg="del">
        <pc:chgData name="Riccardo RONCELLA" userId="4714c69e-1613-49c0-b70c-bfb430bc431f" providerId="ADAL" clId="{581DE52F-C96E-4C84-99A3-2CEDE9B3902B}" dt="2021-02-19T18:53:59.280" v="0" actId="47"/>
        <pc:sldMkLst>
          <pc:docMk/>
          <pc:sldMk cId="2752035001" sldId="464"/>
        </pc:sldMkLst>
      </pc:sldChg>
      <pc:sldChg chg="del">
        <pc:chgData name="Riccardo RONCELLA" userId="4714c69e-1613-49c0-b70c-bfb430bc431f" providerId="ADAL" clId="{581DE52F-C96E-4C84-99A3-2CEDE9B3902B}" dt="2021-02-19T18:53:59.280" v="0" actId="47"/>
        <pc:sldMkLst>
          <pc:docMk/>
          <pc:sldMk cId="2503234010" sldId="465"/>
        </pc:sldMkLst>
      </pc:sldChg>
      <pc:sldChg chg="del">
        <pc:chgData name="Riccardo RONCELLA" userId="4714c69e-1613-49c0-b70c-bfb430bc431f" providerId="ADAL" clId="{581DE52F-C96E-4C84-99A3-2CEDE9B3902B}" dt="2021-02-19T18:53:59.280" v="0" actId="47"/>
        <pc:sldMkLst>
          <pc:docMk/>
          <pc:sldMk cId="931638745" sldId="466"/>
        </pc:sldMkLst>
      </pc:sldChg>
      <pc:sldChg chg="del">
        <pc:chgData name="Riccardo RONCELLA" userId="4714c69e-1613-49c0-b70c-bfb430bc431f" providerId="ADAL" clId="{581DE52F-C96E-4C84-99A3-2CEDE9B3902B}" dt="2021-02-19T18:53:59.280" v="0" actId="47"/>
        <pc:sldMkLst>
          <pc:docMk/>
          <pc:sldMk cId="2363534814" sldId="467"/>
        </pc:sldMkLst>
      </pc:sldChg>
      <pc:sldChg chg="del">
        <pc:chgData name="Riccardo RONCELLA" userId="4714c69e-1613-49c0-b70c-bfb430bc431f" providerId="ADAL" clId="{581DE52F-C96E-4C84-99A3-2CEDE9B3902B}" dt="2021-02-19T18:53:59.280" v="0" actId="47"/>
        <pc:sldMkLst>
          <pc:docMk/>
          <pc:sldMk cId="1680454980" sldId="473"/>
        </pc:sldMkLst>
      </pc:sldChg>
      <pc:sldChg chg="del">
        <pc:chgData name="Riccardo RONCELLA" userId="4714c69e-1613-49c0-b70c-bfb430bc431f" providerId="ADAL" clId="{581DE52F-C96E-4C84-99A3-2CEDE9B3902B}" dt="2021-02-19T18:53:59.280" v="0" actId="47"/>
        <pc:sldMkLst>
          <pc:docMk/>
          <pc:sldMk cId="640125348" sldId="474"/>
        </pc:sldMkLst>
      </pc:sldChg>
      <pc:sldChg chg="del">
        <pc:chgData name="Riccardo RONCELLA" userId="4714c69e-1613-49c0-b70c-bfb430bc431f" providerId="ADAL" clId="{581DE52F-C96E-4C84-99A3-2CEDE9B3902B}" dt="2021-02-19T18:53:59.280" v="0" actId="47"/>
        <pc:sldMkLst>
          <pc:docMk/>
          <pc:sldMk cId="1828988731" sldId="475"/>
        </pc:sldMkLst>
      </pc:sldChg>
      <pc:sldChg chg="del">
        <pc:chgData name="Riccardo RONCELLA" userId="4714c69e-1613-49c0-b70c-bfb430bc431f" providerId="ADAL" clId="{581DE52F-C96E-4C84-99A3-2CEDE9B3902B}" dt="2021-02-19T18:53:59.280" v="0" actId="47"/>
        <pc:sldMkLst>
          <pc:docMk/>
          <pc:sldMk cId="516631795" sldId="477"/>
        </pc:sldMkLst>
      </pc:sldChg>
      <pc:sldChg chg="del">
        <pc:chgData name="Riccardo RONCELLA" userId="4714c69e-1613-49c0-b70c-bfb430bc431f" providerId="ADAL" clId="{581DE52F-C96E-4C84-99A3-2CEDE9B3902B}" dt="2021-02-19T18:53:59.280" v="0" actId="47"/>
        <pc:sldMkLst>
          <pc:docMk/>
          <pc:sldMk cId="4063288202" sldId="478"/>
        </pc:sldMkLst>
      </pc:sldChg>
      <pc:sldChg chg="del">
        <pc:chgData name="Riccardo RONCELLA" userId="4714c69e-1613-49c0-b70c-bfb430bc431f" providerId="ADAL" clId="{581DE52F-C96E-4C84-99A3-2CEDE9B3902B}" dt="2021-02-19T18:53:59.280" v="0" actId="47"/>
        <pc:sldMkLst>
          <pc:docMk/>
          <pc:sldMk cId="2425042766" sldId="479"/>
        </pc:sldMkLst>
      </pc:sldChg>
      <pc:sldChg chg="del">
        <pc:chgData name="Riccardo RONCELLA" userId="4714c69e-1613-49c0-b70c-bfb430bc431f" providerId="ADAL" clId="{581DE52F-C96E-4C84-99A3-2CEDE9B3902B}" dt="2021-02-19T18:53:59.280" v="0" actId="47"/>
        <pc:sldMkLst>
          <pc:docMk/>
          <pc:sldMk cId="92324977" sldId="480"/>
        </pc:sldMkLst>
      </pc:sldChg>
      <pc:sldChg chg="del">
        <pc:chgData name="Riccardo RONCELLA" userId="4714c69e-1613-49c0-b70c-bfb430bc431f" providerId="ADAL" clId="{581DE52F-C96E-4C84-99A3-2CEDE9B3902B}" dt="2021-02-19T18:53:59.280" v="0" actId="47"/>
        <pc:sldMkLst>
          <pc:docMk/>
          <pc:sldMk cId="4161476959" sldId="481"/>
        </pc:sldMkLst>
      </pc:sldChg>
      <pc:sldChg chg="del">
        <pc:chgData name="Riccardo RONCELLA" userId="4714c69e-1613-49c0-b70c-bfb430bc431f" providerId="ADAL" clId="{581DE52F-C96E-4C84-99A3-2CEDE9B3902B}" dt="2021-02-19T18:53:59.280" v="0" actId="47"/>
        <pc:sldMkLst>
          <pc:docMk/>
          <pc:sldMk cId="777769984" sldId="482"/>
        </pc:sldMkLst>
      </pc:sldChg>
      <pc:sldChg chg="del">
        <pc:chgData name="Riccardo RONCELLA" userId="4714c69e-1613-49c0-b70c-bfb430bc431f" providerId="ADAL" clId="{581DE52F-C96E-4C84-99A3-2CEDE9B3902B}" dt="2021-02-19T18:53:59.280" v="0" actId="47"/>
        <pc:sldMkLst>
          <pc:docMk/>
          <pc:sldMk cId="2750197831" sldId="483"/>
        </pc:sldMkLst>
      </pc:sldChg>
      <pc:sldChg chg="del">
        <pc:chgData name="Riccardo RONCELLA" userId="4714c69e-1613-49c0-b70c-bfb430bc431f" providerId="ADAL" clId="{581DE52F-C96E-4C84-99A3-2CEDE9B3902B}" dt="2021-02-19T18:53:59.280" v="0" actId="47"/>
        <pc:sldMkLst>
          <pc:docMk/>
          <pc:sldMk cId="513298429" sldId="484"/>
        </pc:sldMkLst>
      </pc:sldChg>
      <pc:sldChg chg="del">
        <pc:chgData name="Riccardo RONCELLA" userId="4714c69e-1613-49c0-b70c-bfb430bc431f" providerId="ADAL" clId="{581DE52F-C96E-4C84-99A3-2CEDE9B3902B}" dt="2021-02-19T18:53:59.280" v="0" actId="47"/>
        <pc:sldMkLst>
          <pc:docMk/>
          <pc:sldMk cId="421512496" sldId="488"/>
        </pc:sldMkLst>
      </pc:sldChg>
      <pc:sldChg chg="del">
        <pc:chgData name="Riccardo RONCELLA" userId="4714c69e-1613-49c0-b70c-bfb430bc431f" providerId="ADAL" clId="{581DE52F-C96E-4C84-99A3-2CEDE9B3902B}" dt="2021-02-19T18:53:59.280" v="0" actId="47"/>
        <pc:sldMkLst>
          <pc:docMk/>
          <pc:sldMk cId="4192706073" sldId="489"/>
        </pc:sldMkLst>
      </pc:sldChg>
      <pc:sldChg chg="del">
        <pc:chgData name="Riccardo RONCELLA" userId="4714c69e-1613-49c0-b70c-bfb430bc431f" providerId="ADAL" clId="{581DE52F-C96E-4C84-99A3-2CEDE9B3902B}" dt="2021-02-19T18:53:59.280" v="0" actId="47"/>
        <pc:sldMkLst>
          <pc:docMk/>
          <pc:sldMk cId="2843265682" sldId="490"/>
        </pc:sldMkLst>
      </pc:sldChg>
      <pc:sldChg chg="del">
        <pc:chgData name="Riccardo RONCELLA" userId="4714c69e-1613-49c0-b70c-bfb430bc431f" providerId="ADAL" clId="{581DE52F-C96E-4C84-99A3-2CEDE9B3902B}" dt="2021-02-19T18:53:59.280" v="0" actId="47"/>
        <pc:sldMkLst>
          <pc:docMk/>
          <pc:sldMk cId="3344850232" sldId="491"/>
        </pc:sldMkLst>
      </pc:sldChg>
      <pc:sldChg chg="del">
        <pc:chgData name="Riccardo RONCELLA" userId="4714c69e-1613-49c0-b70c-bfb430bc431f" providerId="ADAL" clId="{581DE52F-C96E-4C84-99A3-2CEDE9B3902B}" dt="2021-02-19T18:53:59.280" v="0" actId="47"/>
        <pc:sldMkLst>
          <pc:docMk/>
          <pc:sldMk cId="3729725654" sldId="492"/>
        </pc:sldMkLst>
      </pc:sldChg>
      <pc:sldChg chg="del">
        <pc:chgData name="Riccardo RONCELLA" userId="4714c69e-1613-49c0-b70c-bfb430bc431f" providerId="ADAL" clId="{581DE52F-C96E-4C84-99A3-2CEDE9B3902B}" dt="2021-02-19T18:53:59.280" v="0" actId="47"/>
        <pc:sldMkLst>
          <pc:docMk/>
          <pc:sldMk cId="1755078257" sldId="493"/>
        </pc:sldMkLst>
      </pc:sldChg>
      <pc:sldChg chg="del">
        <pc:chgData name="Riccardo RONCELLA" userId="4714c69e-1613-49c0-b70c-bfb430bc431f" providerId="ADAL" clId="{581DE52F-C96E-4C84-99A3-2CEDE9B3902B}" dt="2021-02-19T18:53:59.280" v="0" actId="47"/>
        <pc:sldMkLst>
          <pc:docMk/>
          <pc:sldMk cId="1394578561" sldId="494"/>
        </pc:sldMkLst>
      </pc:sldChg>
      <pc:sldChg chg="del">
        <pc:chgData name="Riccardo RONCELLA" userId="4714c69e-1613-49c0-b70c-bfb430bc431f" providerId="ADAL" clId="{581DE52F-C96E-4C84-99A3-2CEDE9B3902B}" dt="2021-02-19T18:53:59.280" v="0" actId="47"/>
        <pc:sldMkLst>
          <pc:docMk/>
          <pc:sldMk cId="1624082817" sldId="495"/>
        </pc:sldMkLst>
      </pc:sldChg>
      <pc:sldChg chg="del">
        <pc:chgData name="Riccardo RONCELLA" userId="4714c69e-1613-49c0-b70c-bfb430bc431f" providerId="ADAL" clId="{581DE52F-C96E-4C84-99A3-2CEDE9B3902B}" dt="2021-02-19T18:53:59.280" v="0" actId="47"/>
        <pc:sldMkLst>
          <pc:docMk/>
          <pc:sldMk cId="3697489137" sldId="496"/>
        </pc:sldMkLst>
      </pc:sldChg>
    </pc:docChg>
  </pc:docChgLst>
  <pc:docChgLst>
    <pc:chgData name="Riccardo RONCELLA" userId="4714c69e-1613-49c0-b70c-bfb430bc431f" providerId="ADAL" clId="{BD5AD468-C793-4C74-8D5D-7E8CFF440FAB}"/>
    <pc:docChg chg="undo custSel addSld delSld modSld sldOrd">
      <pc:chgData name="Riccardo RONCELLA" userId="4714c69e-1613-49c0-b70c-bfb430bc431f" providerId="ADAL" clId="{BD5AD468-C793-4C74-8D5D-7E8CFF440FAB}" dt="2021-09-22T15:55:16.675" v="261" actId="20577"/>
      <pc:docMkLst>
        <pc:docMk/>
      </pc:docMkLst>
      <pc:sldChg chg="modSp add">
        <pc:chgData name="Riccardo RONCELLA" userId="4714c69e-1613-49c0-b70c-bfb430bc431f" providerId="ADAL" clId="{BD5AD468-C793-4C74-8D5D-7E8CFF440FAB}" dt="2021-09-22T15:05:21.782" v="159" actId="14100"/>
        <pc:sldMkLst>
          <pc:docMk/>
          <pc:sldMk cId="0" sldId="257"/>
        </pc:sldMkLst>
        <pc:spChg chg="mod">
          <ac:chgData name="Riccardo RONCELLA" userId="4714c69e-1613-49c0-b70c-bfb430bc431f" providerId="ADAL" clId="{BD5AD468-C793-4C74-8D5D-7E8CFF440FAB}" dt="2021-09-22T15:05:21.782" v="159" actId="14100"/>
          <ac:spMkLst>
            <pc:docMk/>
            <pc:sldMk cId="0" sldId="257"/>
            <ac:spMk id="19458" creationId="{73D6EA8B-B828-4424-911A-0851E33ABF8B}"/>
          </ac:spMkLst>
        </pc:spChg>
        <pc:spChg chg="mod">
          <ac:chgData name="Riccardo RONCELLA" userId="4714c69e-1613-49c0-b70c-bfb430bc431f" providerId="ADAL" clId="{BD5AD468-C793-4C74-8D5D-7E8CFF440FAB}" dt="2021-09-22T15:05:10.005" v="155" actId="1076"/>
          <ac:spMkLst>
            <pc:docMk/>
            <pc:sldMk cId="0" sldId="257"/>
            <ac:spMk id="19460" creationId="{177A1FA4-C36E-4B60-9B12-53115FA73A67}"/>
          </ac:spMkLst>
        </pc:spChg>
        <pc:spChg chg="mod">
          <ac:chgData name="Riccardo RONCELLA" userId="4714c69e-1613-49c0-b70c-bfb430bc431f" providerId="ADAL" clId="{BD5AD468-C793-4C74-8D5D-7E8CFF440FAB}" dt="2021-09-22T15:04:50.756" v="151" actId="2711"/>
          <ac:spMkLst>
            <pc:docMk/>
            <pc:sldMk cId="0" sldId="257"/>
            <ac:spMk id="19463" creationId="{844D30E4-B948-4482-BC5D-441D8D8DF555}"/>
          </ac:spMkLst>
        </pc:spChg>
        <pc:spChg chg="mod">
          <ac:chgData name="Riccardo RONCELLA" userId="4714c69e-1613-49c0-b70c-bfb430bc431f" providerId="ADAL" clId="{BD5AD468-C793-4C74-8D5D-7E8CFF440FAB}" dt="2021-09-22T15:04:57.854" v="152" actId="1076"/>
          <ac:spMkLst>
            <pc:docMk/>
            <pc:sldMk cId="0" sldId="257"/>
            <ac:spMk id="19464" creationId="{9F9011C3-7AA2-4928-870F-F0FA676ACE7B}"/>
          </ac:spMkLst>
        </pc:spChg>
        <pc:spChg chg="mod">
          <ac:chgData name="Riccardo RONCELLA" userId="4714c69e-1613-49c0-b70c-bfb430bc431f" providerId="ADAL" clId="{BD5AD468-C793-4C74-8D5D-7E8CFF440FAB}" dt="2021-09-22T15:05:13.717" v="156" actId="1076"/>
          <ac:spMkLst>
            <pc:docMk/>
            <pc:sldMk cId="0" sldId="257"/>
            <ac:spMk id="19465" creationId="{0522A730-CBA4-4033-B652-757190523E75}"/>
          </ac:spMkLst>
        </pc:spChg>
        <pc:picChg chg="mod">
          <ac:chgData name="Riccardo RONCELLA" userId="4714c69e-1613-49c0-b70c-bfb430bc431f" providerId="ADAL" clId="{BD5AD468-C793-4C74-8D5D-7E8CFF440FAB}" dt="2021-09-22T15:05:07.718" v="154" actId="1076"/>
          <ac:picMkLst>
            <pc:docMk/>
            <pc:sldMk cId="0" sldId="257"/>
            <ac:picMk id="19459" creationId="{3853F1B1-EED3-46C7-A7FB-8F772002F572}"/>
          </ac:picMkLst>
        </pc:picChg>
        <pc:picChg chg="mod">
          <ac:chgData name="Riccardo RONCELLA" userId="4714c69e-1613-49c0-b70c-bfb430bc431f" providerId="ADAL" clId="{BD5AD468-C793-4C74-8D5D-7E8CFF440FAB}" dt="2021-09-22T15:04:50.756" v="151" actId="2711"/>
          <ac:picMkLst>
            <pc:docMk/>
            <pc:sldMk cId="0" sldId="257"/>
            <ac:picMk id="19461" creationId="{40C0293B-D34A-4CB5-AD59-AEB068B6FF79}"/>
          </ac:picMkLst>
        </pc:picChg>
        <pc:picChg chg="mod">
          <ac:chgData name="Riccardo RONCELLA" userId="4714c69e-1613-49c0-b70c-bfb430bc431f" providerId="ADAL" clId="{BD5AD468-C793-4C74-8D5D-7E8CFF440FAB}" dt="2021-09-22T15:05:01.525" v="153" actId="1076"/>
          <ac:picMkLst>
            <pc:docMk/>
            <pc:sldMk cId="0" sldId="257"/>
            <ac:picMk id="19462" creationId="{CE246A0F-A32B-40A1-96E7-C70CF41A1C65}"/>
          </ac:picMkLst>
        </pc:picChg>
        <pc:picChg chg="mod">
          <ac:chgData name="Riccardo RONCELLA" userId="4714c69e-1613-49c0-b70c-bfb430bc431f" providerId="ADAL" clId="{BD5AD468-C793-4C74-8D5D-7E8CFF440FAB}" dt="2021-09-22T15:04:57.854" v="152" actId="1076"/>
          <ac:picMkLst>
            <pc:docMk/>
            <pc:sldMk cId="0" sldId="257"/>
            <ac:picMk id="19466" creationId="{EF92A8BD-2EF2-4563-9A16-6CC70A5CEC24}"/>
          </ac:picMkLst>
        </pc:picChg>
      </pc:sldChg>
      <pc:sldChg chg="del">
        <pc:chgData name="Riccardo RONCELLA" userId="4714c69e-1613-49c0-b70c-bfb430bc431f" providerId="ADAL" clId="{BD5AD468-C793-4C74-8D5D-7E8CFF440FAB}" dt="2021-09-22T14:46:40.401" v="0" actId="47"/>
        <pc:sldMkLst>
          <pc:docMk/>
          <pc:sldMk cId="2288451933" sldId="257"/>
        </pc:sldMkLst>
      </pc:sldChg>
      <pc:sldChg chg="modSp add del">
        <pc:chgData name="Riccardo RONCELLA" userId="4714c69e-1613-49c0-b70c-bfb430bc431f" providerId="ADAL" clId="{BD5AD468-C793-4C74-8D5D-7E8CFF440FAB}" dt="2021-09-22T14:59:14.621" v="124" actId="1076"/>
        <pc:sldMkLst>
          <pc:docMk/>
          <pc:sldMk cId="0" sldId="258"/>
        </pc:sldMkLst>
        <pc:spChg chg="mod">
          <ac:chgData name="Riccardo RONCELLA" userId="4714c69e-1613-49c0-b70c-bfb430bc431f" providerId="ADAL" clId="{BD5AD468-C793-4C74-8D5D-7E8CFF440FAB}" dt="2021-09-22T14:58:45.507" v="117" actId="2711"/>
          <ac:spMkLst>
            <pc:docMk/>
            <pc:sldMk cId="0" sldId="258"/>
            <ac:spMk id="13315" creationId="{717442E4-E2EF-4421-AC50-1ABF7A3BA1CF}"/>
          </ac:spMkLst>
        </pc:spChg>
        <pc:spChg chg="mod">
          <ac:chgData name="Riccardo RONCELLA" userId="4714c69e-1613-49c0-b70c-bfb430bc431f" providerId="ADAL" clId="{BD5AD468-C793-4C74-8D5D-7E8CFF440FAB}" dt="2021-09-22T14:59:14.621" v="124" actId="1076"/>
          <ac:spMkLst>
            <pc:docMk/>
            <pc:sldMk cId="0" sldId="258"/>
            <ac:spMk id="13316" creationId="{EBE5B59A-481F-41EA-94A9-A0424D7266B4}"/>
          </ac:spMkLst>
        </pc:spChg>
        <pc:spChg chg="mod">
          <ac:chgData name="Riccardo RONCELLA" userId="4714c69e-1613-49c0-b70c-bfb430bc431f" providerId="ADAL" clId="{BD5AD468-C793-4C74-8D5D-7E8CFF440FAB}" dt="2021-09-22T14:58:58.301" v="119" actId="14100"/>
          <ac:spMkLst>
            <pc:docMk/>
            <pc:sldMk cId="0" sldId="258"/>
            <ac:spMk id="13317" creationId="{BFC45D13-A496-4C61-8D1B-3A3A7F4B638C}"/>
          </ac:spMkLst>
        </pc:spChg>
        <pc:picChg chg="mod">
          <ac:chgData name="Riccardo RONCELLA" userId="4714c69e-1613-49c0-b70c-bfb430bc431f" providerId="ADAL" clId="{BD5AD468-C793-4C74-8D5D-7E8CFF440FAB}" dt="2021-09-22T14:59:03.301" v="120" actId="1076"/>
          <ac:picMkLst>
            <pc:docMk/>
            <pc:sldMk cId="0" sldId="258"/>
            <ac:picMk id="13314" creationId="{D8D135FD-E061-4DBD-882D-07F95FEF814D}"/>
          </ac:picMkLst>
        </pc:picChg>
      </pc:sldChg>
      <pc:sldChg chg="addSp modSp add mod">
        <pc:chgData name="Riccardo RONCELLA" userId="4714c69e-1613-49c0-b70c-bfb430bc431f" providerId="ADAL" clId="{BD5AD468-C793-4C74-8D5D-7E8CFF440FAB}" dt="2021-09-22T14:55:29.077" v="99" actId="732"/>
        <pc:sldMkLst>
          <pc:docMk/>
          <pc:sldMk cId="0" sldId="259"/>
        </pc:sldMkLst>
        <pc:spChg chg="mod">
          <ac:chgData name="Riccardo RONCELLA" userId="4714c69e-1613-49c0-b70c-bfb430bc431f" providerId="ADAL" clId="{BD5AD468-C793-4C74-8D5D-7E8CFF440FAB}" dt="2021-09-22T14:54:28.868" v="90" actId="1076"/>
          <ac:spMkLst>
            <pc:docMk/>
            <pc:sldMk cId="0" sldId="259"/>
            <ac:spMk id="2" creationId="{28928A1B-9E73-4C53-A5E2-CAB910465F3A}"/>
          </ac:spMkLst>
        </pc:spChg>
        <pc:spChg chg="mod">
          <ac:chgData name="Riccardo RONCELLA" userId="4714c69e-1613-49c0-b70c-bfb430bc431f" providerId="ADAL" clId="{BD5AD468-C793-4C74-8D5D-7E8CFF440FAB}" dt="2021-09-22T14:54:28.868" v="90" actId="1076"/>
          <ac:spMkLst>
            <pc:docMk/>
            <pc:sldMk cId="0" sldId="259"/>
            <ac:spMk id="3" creationId="{A8F829E2-45DE-4233-A8FB-4078DE9F34CC}"/>
          </ac:spMkLst>
        </pc:spChg>
        <pc:spChg chg="mod">
          <ac:chgData name="Riccardo RONCELLA" userId="4714c69e-1613-49c0-b70c-bfb430bc431f" providerId="ADAL" clId="{BD5AD468-C793-4C74-8D5D-7E8CFF440FAB}" dt="2021-09-22T14:54:28.868" v="90" actId="1076"/>
          <ac:spMkLst>
            <pc:docMk/>
            <pc:sldMk cId="0" sldId="259"/>
            <ac:spMk id="4" creationId="{4469A740-CB67-4C24-B347-BCBE4E8E0499}"/>
          </ac:spMkLst>
        </pc:spChg>
        <pc:spChg chg="mod">
          <ac:chgData name="Riccardo RONCELLA" userId="4714c69e-1613-49c0-b70c-bfb430bc431f" providerId="ADAL" clId="{BD5AD468-C793-4C74-8D5D-7E8CFF440FAB}" dt="2021-09-22T14:54:28.868" v="90" actId="1076"/>
          <ac:spMkLst>
            <pc:docMk/>
            <pc:sldMk cId="0" sldId="259"/>
            <ac:spMk id="6" creationId="{E8084E0C-3385-43CD-974B-B9B6B7F04E6E}"/>
          </ac:spMkLst>
        </pc:spChg>
        <pc:spChg chg="mod">
          <ac:chgData name="Riccardo RONCELLA" userId="4714c69e-1613-49c0-b70c-bfb430bc431f" providerId="ADAL" clId="{BD5AD468-C793-4C74-8D5D-7E8CFF440FAB}" dt="2021-09-22T14:54:28.868" v="90" actId="1076"/>
          <ac:spMkLst>
            <pc:docMk/>
            <pc:sldMk cId="0" sldId="259"/>
            <ac:spMk id="8" creationId="{DE698588-47E5-4581-9196-0112D2CB39A2}"/>
          </ac:spMkLst>
        </pc:spChg>
        <pc:spChg chg="mod">
          <ac:chgData name="Riccardo RONCELLA" userId="4714c69e-1613-49c0-b70c-bfb430bc431f" providerId="ADAL" clId="{BD5AD468-C793-4C74-8D5D-7E8CFF440FAB}" dt="2021-09-22T14:54:28.868" v="90" actId="1076"/>
          <ac:spMkLst>
            <pc:docMk/>
            <pc:sldMk cId="0" sldId="259"/>
            <ac:spMk id="14" creationId="{3E284DC1-141B-4938-97B5-AF923F751C99}"/>
          </ac:spMkLst>
        </pc:spChg>
        <pc:spChg chg="mod">
          <ac:chgData name="Riccardo RONCELLA" userId="4714c69e-1613-49c0-b70c-bfb430bc431f" providerId="ADAL" clId="{BD5AD468-C793-4C74-8D5D-7E8CFF440FAB}" dt="2021-09-22T14:54:05.933" v="83" actId="2711"/>
          <ac:spMkLst>
            <pc:docMk/>
            <pc:sldMk cId="0" sldId="259"/>
            <ac:spMk id="9220" creationId="{B0FEC47C-615A-40CA-889C-85D6EE195037}"/>
          </ac:spMkLst>
        </pc:spChg>
        <pc:spChg chg="mod">
          <ac:chgData name="Riccardo RONCELLA" userId="4714c69e-1613-49c0-b70c-bfb430bc431f" providerId="ADAL" clId="{BD5AD468-C793-4C74-8D5D-7E8CFF440FAB}" dt="2021-09-22T14:54:37.332" v="92" actId="1076"/>
          <ac:spMkLst>
            <pc:docMk/>
            <pc:sldMk cId="0" sldId="259"/>
            <ac:spMk id="9221" creationId="{F4A1C2F6-F439-4DE7-8B49-232D08E8DECF}"/>
          </ac:spMkLst>
        </pc:spChg>
        <pc:spChg chg="mod">
          <ac:chgData name="Riccardo RONCELLA" userId="4714c69e-1613-49c0-b70c-bfb430bc431f" providerId="ADAL" clId="{BD5AD468-C793-4C74-8D5D-7E8CFF440FAB}" dt="2021-09-22T14:54:16.244" v="86" actId="14100"/>
          <ac:spMkLst>
            <pc:docMk/>
            <pc:sldMk cId="0" sldId="259"/>
            <ac:spMk id="9222" creationId="{98A105C1-E11B-4E67-A5B4-C8BCE3D78353}"/>
          </ac:spMkLst>
        </pc:spChg>
        <pc:spChg chg="mod">
          <ac:chgData name="Riccardo RONCELLA" userId="4714c69e-1613-49c0-b70c-bfb430bc431f" providerId="ADAL" clId="{BD5AD468-C793-4C74-8D5D-7E8CFF440FAB}" dt="2021-09-22T14:54:28.868" v="90" actId="1076"/>
          <ac:spMkLst>
            <pc:docMk/>
            <pc:sldMk cId="0" sldId="259"/>
            <ac:spMk id="9229" creationId="{806BC047-49FC-42B8-B161-A7812F080C0D}"/>
          </ac:spMkLst>
        </pc:spChg>
        <pc:spChg chg="mod">
          <ac:chgData name="Riccardo RONCELLA" userId="4714c69e-1613-49c0-b70c-bfb430bc431f" providerId="ADAL" clId="{BD5AD468-C793-4C74-8D5D-7E8CFF440FAB}" dt="2021-09-22T14:54:28.868" v="90" actId="1076"/>
          <ac:spMkLst>
            <pc:docMk/>
            <pc:sldMk cId="0" sldId="259"/>
            <ac:spMk id="9230" creationId="{5872DC8D-2551-44B3-996A-50FBD036C99D}"/>
          </ac:spMkLst>
        </pc:spChg>
        <pc:grpChg chg="add mod">
          <ac:chgData name="Riccardo RONCELLA" userId="4714c69e-1613-49c0-b70c-bfb430bc431f" providerId="ADAL" clId="{BD5AD468-C793-4C74-8D5D-7E8CFF440FAB}" dt="2021-09-22T14:54:28.868" v="90" actId="1076"/>
          <ac:grpSpMkLst>
            <pc:docMk/>
            <pc:sldMk cId="0" sldId="259"/>
            <ac:grpSpMk id="5" creationId="{9F57DDBF-3F87-4EEC-9506-18B0D96A0623}"/>
          </ac:grpSpMkLst>
        </pc:grpChg>
        <pc:grpChg chg="mod">
          <ac:chgData name="Riccardo RONCELLA" userId="4714c69e-1613-49c0-b70c-bfb430bc431f" providerId="ADAL" clId="{BD5AD468-C793-4C74-8D5D-7E8CFF440FAB}" dt="2021-09-22T14:54:28.868" v="90" actId="1076"/>
          <ac:grpSpMkLst>
            <pc:docMk/>
            <pc:sldMk cId="0" sldId="259"/>
            <ac:grpSpMk id="9225" creationId="{8EB8851C-2022-41D7-901C-1BEF6E1F57AE}"/>
          </ac:grpSpMkLst>
        </pc:grpChg>
        <pc:picChg chg="mod">
          <ac:chgData name="Riccardo RONCELLA" userId="4714c69e-1613-49c0-b70c-bfb430bc431f" providerId="ADAL" clId="{BD5AD468-C793-4C74-8D5D-7E8CFF440FAB}" dt="2021-09-22T14:55:29.077" v="99" actId="732"/>
          <ac:picMkLst>
            <pc:docMk/>
            <pc:sldMk cId="0" sldId="259"/>
            <ac:picMk id="9218" creationId="{FA7F84DA-2316-47EA-BDD2-BEF1A984DB24}"/>
          </ac:picMkLst>
        </pc:picChg>
        <pc:picChg chg="mod">
          <ac:chgData name="Riccardo RONCELLA" userId="4714c69e-1613-49c0-b70c-bfb430bc431f" providerId="ADAL" clId="{BD5AD468-C793-4C74-8D5D-7E8CFF440FAB}" dt="2021-09-22T14:55:24.076" v="98" actId="1076"/>
          <ac:picMkLst>
            <pc:docMk/>
            <pc:sldMk cId="0" sldId="259"/>
            <ac:picMk id="9219" creationId="{6DE5CC41-5673-447A-A586-5A34FC4102A9}"/>
          </ac:picMkLst>
        </pc:picChg>
        <pc:cxnChg chg="mod">
          <ac:chgData name="Riccardo RONCELLA" userId="4714c69e-1613-49c0-b70c-bfb430bc431f" providerId="ADAL" clId="{BD5AD468-C793-4C74-8D5D-7E8CFF440FAB}" dt="2021-09-22T14:54:28.868" v="90" actId="1076"/>
          <ac:cxnSpMkLst>
            <pc:docMk/>
            <pc:sldMk cId="0" sldId="259"/>
            <ac:cxnSpMk id="7" creationId="{3658D869-7D8A-41E6-AB3C-FC40CDD4F50E}"/>
          </ac:cxnSpMkLst>
        </pc:cxnChg>
        <pc:cxnChg chg="mod">
          <ac:chgData name="Riccardo RONCELLA" userId="4714c69e-1613-49c0-b70c-bfb430bc431f" providerId="ADAL" clId="{BD5AD468-C793-4C74-8D5D-7E8CFF440FAB}" dt="2021-09-22T14:54:28.868" v="90" actId="1076"/>
          <ac:cxnSpMkLst>
            <pc:docMk/>
            <pc:sldMk cId="0" sldId="259"/>
            <ac:cxnSpMk id="12" creationId="{C46A6158-6B1A-423B-9C74-2C87354CF809}"/>
          </ac:cxnSpMkLst>
        </pc:cxnChg>
      </pc:sldChg>
      <pc:sldChg chg="del">
        <pc:chgData name="Riccardo RONCELLA" userId="4714c69e-1613-49c0-b70c-bfb430bc431f" providerId="ADAL" clId="{BD5AD468-C793-4C74-8D5D-7E8CFF440FAB}" dt="2021-09-22T14:47:15.053" v="26" actId="47"/>
        <pc:sldMkLst>
          <pc:docMk/>
          <pc:sldMk cId="2650459101" sldId="259"/>
        </pc:sldMkLst>
      </pc:sldChg>
      <pc:sldChg chg="delSp modSp add">
        <pc:chgData name="Riccardo RONCELLA" userId="4714c69e-1613-49c0-b70c-bfb430bc431f" providerId="ADAL" clId="{BD5AD468-C793-4C74-8D5D-7E8CFF440FAB}" dt="2021-09-22T14:57:04.477" v="107" actId="1076"/>
        <pc:sldMkLst>
          <pc:docMk/>
          <pc:sldMk cId="0" sldId="260"/>
        </pc:sldMkLst>
        <pc:spChg chg="mod">
          <ac:chgData name="Riccardo RONCELLA" userId="4714c69e-1613-49c0-b70c-bfb430bc431f" providerId="ADAL" clId="{BD5AD468-C793-4C74-8D5D-7E8CFF440FAB}" dt="2021-09-22T14:56:04.903" v="101" actId="14100"/>
          <ac:spMkLst>
            <pc:docMk/>
            <pc:sldMk cId="0" sldId="260"/>
            <ac:spMk id="10244" creationId="{FF374493-0DF8-4DA1-9A8B-C692D82486B6}"/>
          </ac:spMkLst>
        </pc:spChg>
        <pc:spChg chg="mod">
          <ac:chgData name="Riccardo RONCELLA" userId="4714c69e-1613-49c0-b70c-bfb430bc431f" providerId="ADAL" clId="{BD5AD468-C793-4C74-8D5D-7E8CFF440FAB}" dt="2021-09-22T14:57:04.477" v="107" actId="1076"/>
          <ac:spMkLst>
            <pc:docMk/>
            <pc:sldMk cId="0" sldId="260"/>
            <ac:spMk id="10245" creationId="{FDCDE69A-B7AD-4067-9621-DF31496400FC}"/>
          </ac:spMkLst>
        </pc:spChg>
        <pc:spChg chg="mod">
          <ac:chgData name="Riccardo RONCELLA" userId="4714c69e-1613-49c0-b70c-bfb430bc431f" providerId="ADAL" clId="{BD5AD468-C793-4C74-8D5D-7E8CFF440FAB}" dt="2021-09-22T14:56:48.733" v="106" actId="14100"/>
          <ac:spMkLst>
            <pc:docMk/>
            <pc:sldMk cId="0" sldId="260"/>
            <ac:spMk id="10246" creationId="{0F306AE8-74D6-489B-A5E8-CFE18E954E7C}"/>
          </ac:spMkLst>
        </pc:spChg>
        <pc:picChg chg="mod">
          <ac:chgData name="Riccardo RONCELLA" userId="4714c69e-1613-49c0-b70c-bfb430bc431f" providerId="ADAL" clId="{BD5AD468-C793-4C74-8D5D-7E8CFF440FAB}" dt="2021-09-22T14:56:04.903" v="101" actId="14100"/>
          <ac:picMkLst>
            <pc:docMk/>
            <pc:sldMk cId="0" sldId="260"/>
            <ac:picMk id="10242" creationId="{9893ED43-CB1B-4AAF-9CF9-B0C6DAE92C2C}"/>
          </ac:picMkLst>
        </pc:picChg>
        <pc:picChg chg="del mod">
          <ac:chgData name="Riccardo RONCELLA" userId="4714c69e-1613-49c0-b70c-bfb430bc431f" providerId="ADAL" clId="{BD5AD468-C793-4C74-8D5D-7E8CFF440FAB}" dt="2021-09-22T14:56:40.589" v="105" actId="478"/>
          <ac:picMkLst>
            <pc:docMk/>
            <pc:sldMk cId="0" sldId="260"/>
            <ac:picMk id="10243" creationId="{9A190CBB-0349-476A-B314-BCBC14FAC500}"/>
          </ac:picMkLst>
        </pc:picChg>
      </pc:sldChg>
      <pc:sldChg chg="modSp add">
        <pc:chgData name="Riccardo RONCELLA" userId="4714c69e-1613-49c0-b70c-bfb430bc431f" providerId="ADAL" clId="{BD5AD468-C793-4C74-8D5D-7E8CFF440FAB}" dt="2021-09-22T14:52:23.541" v="73" actId="1076"/>
        <pc:sldMkLst>
          <pc:docMk/>
          <pc:sldMk cId="0" sldId="261"/>
        </pc:sldMkLst>
        <pc:spChg chg="mod">
          <ac:chgData name="Riccardo RONCELLA" userId="4714c69e-1613-49c0-b70c-bfb430bc431f" providerId="ADAL" clId="{BD5AD468-C793-4C74-8D5D-7E8CFF440FAB}" dt="2021-09-22T14:52:23.541" v="73" actId="1076"/>
          <ac:spMkLst>
            <pc:docMk/>
            <pc:sldMk cId="0" sldId="261"/>
            <ac:spMk id="7" creationId="{5C701A71-065E-4E52-ABEB-833834CEC921}"/>
          </ac:spMkLst>
        </pc:spChg>
        <pc:spChg chg="mod">
          <ac:chgData name="Riccardo RONCELLA" userId="4714c69e-1613-49c0-b70c-bfb430bc431f" providerId="ADAL" clId="{BD5AD468-C793-4C74-8D5D-7E8CFF440FAB}" dt="2021-09-22T14:52:23.541" v="73" actId="1076"/>
          <ac:spMkLst>
            <pc:docMk/>
            <pc:sldMk cId="0" sldId="261"/>
            <ac:spMk id="8" creationId="{3090AB8C-D350-4ECA-9E6F-5D4C821DE5C1}"/>
          </ac:spMkLst>
        </pc:spChg>
        <pc:spChg chg="mod">
          <ac:chgData name="Riccardo RONCELLA" userId="4714c69e-1613-49c0-b70c-bfb430bc431f" providerId="ADAL" clId="{BD5AD468-C793-4C74-8D5D-7E8CFF440FAB}" dt="2021-09-22T14:52:23.541" v="73" actId="1076"/>
          <ac:spMkLst>
            <pc:docMk/>
            <pc:sldMk cId="0" sldId="261"/>
            <ac:spMk id="19" creationId="{9FE72A4F-CC09-491D-AC1B-57CDC6E660A8}"/>
          </ac:spMkLst>
        </pc:spChg>
        <pc:spChg chg="mod">
          <ac:chgData name="Riccardo RONCELLA" userId="4714c69e-1613-49c0-b70c-bfb430bc431f" providerId="ADAL" clId="{BD5AD468-C793-4C74-8D5D-7E8CFF440FAB}" dt="2021-09-22T14:52:23.541" v="73" actId="1076"/>
          <ac:spMkLst>
            <pc:docMk/>
            <pc:sldMk cId="0" sldId="261"/>
            <ac:spMk id="6147" creationId="{E416A9EA-30D5-4917-B3B0-7B53EDF3514E}"/>
          </ac:spMkLst>
        </pc:spChg>
        <pc:spChg chg="mod">
          <ac:chgData name="Riccardo RONCELLA" userId="4714c69e-1613-49c0-b70c-bfb430bc431f" providerId="ADAL" clId="{BD5AD468-C793-4C74-8D5D-7E8CFF440FAB}" dt="2021-09-22T14:52:23.541" v="73" actId="1076"/>
          <ac:spMkLst>
            <pc:docMk/>
            <pc:sldMk cId="0" sldId="261"/>
            <ac:spMk id="6148" creationId="{F8A43A3C-5309-4C36-A4FC-ACC623E03817}"/>
          </ac:spMkLst>
        </pc:spChg>
        <pc:spChg chg="mod">
          <ac:chgData name="Riccardo RONCELLA" userId="4714c69e-1613-49c0-b70c-bfb430bc431f" providerId="ADAL" clId="{BD5AD468-C793-4C74-8D5D-7E8CFF440FAB}" dt="2021-09-22T14:52:23.541" v="73" actId="1076"/>
          <ac:spMkLst>
            <pc:docMk/>
            <pc:sldMk cId="0" sldId="261"/>
            <ac:spMk id="6149" creationId="{44D8525D-3620-45F2-BB33-C19DA8E5A3EE}"/>
          </ac:spMkLst>
        </pc:spChg>
        <pc:spChg chg="mod">
          <ac:chgData name="Riccardo RONCELLA" userId="4714c69e-1613-49c0-b70c-bfb430bc431f" providerId="ADAL" clId="{BD5AD468-C793-4C74-8D5D-7E8CFF440FAB}" dt="2021-09-22T14:52:23.541" v="73" actId="1076"/>
          <ac:spMkLst>
            <pc:docMk/>
            <pc:sldMk cId="0" sldId="261"/>
            <ac:spMk id="6150" creationId="{CBEFA031-6EAE-4ACA-893D-781B0F3D637D}"/>
          </ac:spMkLst>
        </pc:spChg>
        <pc:spChg chg="mod">
          <ac:chgData name="Riccardo RONCELLA" userId="4714c69e-1613-49c0-b70c-bfb430bc431f" providerId="ADAL" clId="{BD5AD468-C793-4C74-8D5D-7E8CFF440FAB}" dt="2021-09-22T14:52:23.541" v="73" actId="1076"/>
          <ac:spMkLst>
            <pc:docMk/>
            <pc:sldMk cId="0" sldId="261"/>
            <ac:spMk id="6151" creationId="{2BFEC400-FC4F-4207-9E09-51CBA1E0A0F0}"/>
          </ac:spMkLst>
        </pc:spChg>
        <pc:spChg chg="mod">
          <ac:chgData name="Riccardo RONCELLA" userId="4714c69e-1613-49c0-b70c-bfb430bc431f" providerId="ADAL" clId="{BD5AD468-C793-4C74-8D5D-7E8CFF440FAB}" dt="2021-09-22T14:52:23.541" v="73" actId="1076"/>
          <ac:spMkLst>
            <pc:docMk/>
            <pc:sldMk cId="0" sldId="261"/>
            <ac:spMk id="6152" creationId="{8E65B22A-E627-47D8-B370-16FB14D4CC4A}"/>
          </ac:spMkLst>
        </pc:spChg>
        <pc:spChg chg="mod">
          <ac:chgData name="Riccardo RONCELLA" userId="4714c69e-1613-49c0-b70c-bfb430bc431f" providerId="ADAL" clId="{BD5AD468-C793-4C74-8D5D-7E8CFF440FAB}" dt="2021-09-22T14:52:15.581" v="72" actId="2711"/>
          <ac:spMkLst>
            <pc:docMk/>
            <pc:sldMk cId="0" sldId="261"/>
            <ac:spMk id="6153" creationId="{7BE6B54A-52CF-42C9-958E-A29FFCCF9C2B}"/>
          </ac:spMkLst>
        </pc:spChg>
        <pc:spChg chg="mod">
          <ac:chgData name="Riccardo RONCELLA" userId="4714c69e-1613-49c0-b70c-bfb430bc431f" providerId="ADAL" clId="{BD5AD468-C793-4C74-8D5D-7E8CFF440FAB}" dt="2021-09-22T14:52:23.541" v="73" actId="1076"/>
          <ac:spMkLst>
            <pc:docMk/>
            <pc:sldMk cId="0" sldId="261"/>
            <ac:spMk id="6154" creationId="{DD16627A-EB16-4D99-B395-C7D0D82D3602}"/>
          </ac:spMkLst>
        </pc:spChg>
        <pc:spChg chg="mod">
          <ac:chgData name="Riccardo RONCELLA" userId="4714c69e-1613-49c0-b70c-bfb430bc431f" providerId="ADAL" clId="{BD5AD468-C793-4C74-8D5D-7E8CFF440FAB}" dt="2021-09-22T14:52:23.541" v="73" actId="1076"/>
          <ac:spMkLst>
            <pc:docMk/>
            <pc:sldMk cId="0" sldId="261"/>
            <ac:spMk id="6155" creationId="{87D5F0C0-CABB-4BAE-AA72-A34C4B0D70C0}"/>
          </ac:spMkLst>
        </pc:spChg>
        <pc:spChg chg="mod">
          <ac:chgData name="Riccardo RONCELLA" userId="4714c69e-1613-49c0-b70c-bfb430bc431f" providerId="ADAL" clId="{BD5AD468-C793-4C74-8D5D-7E8CFF440FAB}" dt="2021-09-22T14:52:23.541" v="73" actId="1076"/>
          <ac:spMkLst>
            <pc:docMk/>
            <pc:sldMk cId="0" sldId="261"/>
            <ac:spMk id="6159" creationId="{CA5263B0-FB0D-4A36-ACEB-E321BF70DFDE}"/>
          </ac:spMkLst>
        </pc:spChg>
        <pc:spChg chg="mod">
          <ac:chgData name="Riccardo RONCELLA" userId="4714c69e-1613-49c0-b70c-bfb430bc431f" providerId="ADAL" clId="{BD5AD468-C793-4C74-8D5D-7E8CFF440FAB}" dt="2021-09-22T14:52:23.541" v="73" actId="1076"/>
          <ac:spMkLst>
            <pc:docMk/>
            <pc:sldMk cId="0" sldId="261"/>
            <ac:spMk id="6160" creationId="{4AB0070B-4A2A-40EB-B4D9-A454431A9047}"/>
          </ac:spMkLst>
        </pc:spChg>
        <pc:spChg chg="mod">
          <ac:chgData name="Riccardo RONCELLA" userId="4714c69e-1613-49c0-b70c-bfb430bc431f" providerId="ADAL" clId="{BD5AD468-C793-4C74-8D5D-7E8CFF440FAB}" dt="2021-09-22T14:52:23.541" v="73" actId="1076"/>
          <ac:spMkLst>
            <pc:docMk/>
            <pc:sldMk cId="0" sldId="261"/>
            <ac:spMk id="6162" creationId="{FF08D155-2C02-44D3-82CB-E30D011BBE3A}"/>
          </ac:spMkLst>
        </pc:spChg>
        <pc:picChg chg="mod">
          <ac:chgData name="Riccardo RONCELLA" userId="4714c69e-1613-49c0-b70c-bfb430bc431f" providerId="ADAL" clId="{BD5AD468-C793-4C74-8D5D-7E8CFF440FAB}" dt="2021-09-22T14:52:23.541" v="73" actId="1076"/>
          <ac:picMkLst>
            <pc:docMk/>
            <pc:sldMk cId="0" sldId="261"/>
            <ac:picMk id="6146" creationId="{98F5E597-66A8-4EB6-8F8C-87FAEA3E6829}"/>
          </ac:picMkLst>
        </pc:picChg>
        <pc:cxnChg chg="mod">
          <ac:chgData name="Riccardo RONCELLA" userId="4714c69e-1613-49c0-b70c-bfb430bc431f" providerId="ADAL" clId="{BD5AD468-C793-4C74-8D5D-7E8CFF440FAB}" dt="2021-09-22T14:52:23.541" v="73" actId="1076"/>
          <ac:cxnSpMkLst>
            <pc:docMk/>
            <pc:sldMk cId="0" sldId="261"/>
            <ac:cxnSpMk id="11" creationId="{5792D4F5-6A42-4BF8-AA35-0829F3AA710F}"/>
          </ac:cxnSpMkLst>
        </pc:cxnChg>
      </pc:sldChg>
      <pc:sldChg chg="modSp add">
        <pc:chgData name="Riccardo RONCELLA" userId="4714c69e-1613-49c0-b70c-bfb430bc431f" providerId="ADAL" clId="{BD5AD468-C793-4C74-8D5D-7E8CFF440FAB}" dt="2021-09-22T15:04:28.791" v="150" actId="2711"/>
        <pc:sldMkLst>
          <pc:docMk/>
          <pc:sldMk cId="0" sldId="262"/>
        </pc:sldMkLst>
        <pc:spChg chg="mod">
          <ac:chgData name="Riccardo RONCELLA" userId="4714c69e-1613-49c0-b70c-bfb430bc431f" providerId="ADAL" clId="{BD5AD468-C793-4C74-8D5D-7E8CFF440FAB}" dt="2021-09-22T15:04:28.791" v="150" actId="2711"/>
          <ac:spMkLst>
            <pc:docMk/>
            <pc:sldMk cId="0" sldId="262"/>
            <ac:spMk id="18434" creationId="{4B7628FC-C20C-410E-8556-4BDC9EC3AB8A}"/>
          </ac:spMkLst>
        </pc:spChg>
        <pc:spChg chg="mod">
          <ac:chgData name="Riccardo RONCELLA" userId="4714c69e-1613-49c0-b70c-bfb430bc431f" providerId="ADAL" clId="{BD5AD468-C793-4C74-8D5D-7E8CFF440FAB}" dt="2021-09-22T15:04:28.791" v="150" actId="2711"/>
          <ac:spMkLst>
            <pc:docMk/>
            <pc:sldMk cId="0" sldId="262"/>
            <ac:spMk id="18437" creationId="{0ACA6AB8-9F27-4B87-908E-F76CE36598C2}"/>
          </ac:spMkLst>
        </pc:spChg>
        <pc:spChg chg="mod">
          <ac:chgData name="Riccardo RONCELLA" userId="4714c69e-1613-49c0-b70c-bfb430bc431f" providerId="ADAL" clId="{BD5AD468-C793-4C74-8D5D-7E8CFF440FAB}" dt="2021-09-22T15:04:28.791" v="150" actId="2711"/>
          <ac:spMkLst>
            <pc:docMk/>
            <pc:sldMk cId="0" sldId="262"/>
            <ac:spMk id="18442" creationId="{CE31E7CE-71F1-4047-8CFC-C5620A5F9CDD}"/>
          </ac:spMkLst>
        </pc:spChg>
        <pc:spChg chg="mod">
          <ac:chgData name="Riccardo RONCELLA" userId="4714c69e-1613-49c0-b70c-bfb430bc431f" providerId="ADAL" clId="{BD5AD468-C793-4C74-8D5D-7E8CFF440FAB}" dt="2021-09-22T15:04:28.791" v="150" actId="2711"/>
          <ac:spMkLst>
            <pc:docMk/>
            <pc:sldMk cId="0" sldId="262"/>
            <ac:spMk id="18443" creationId="{802C8293-1F03-4FB8-8505-77E0E1F1F6B1}"/>
          </ac:spMkLst>
        </pc:spChg>
        <pc:spChg chg="mod">
          <ac:chgData name="Riccardo RONCELLA" userId="4714c69e-1613-49c0-b70c-bfb430bc431f" providerId="ADAL" clId="{BD5AD468-C793-4C74-8D5D-7E8CFF440FAB}" dt="2021-09-22T15:04:28.791" v="150" actId="2711"/>
          <ac:spMkLst>
            <pc:docMk/>
            <pc:sldMk cId="0" sldId="262"/>
            <ac:spMk id="18444" creationId="{8EE9856C-322A-400B-99A9-D6076FAB1D75}"/>
          </ac:spMkLst>
        </pc:spChg>
        <pc:spChg chg="mod">
          <ac:chgData name="Riccardo RONCELLA" userId="4714c69e-1613-49c0-b70c-bfb430bc431f" providerId="ADAL" clId="{BD5AD468-C793-4C74-8D5D-7E8CFF440FAB}" dt="2021-09-22T15:04:28.791" v="150" actId="2711"/>
          <ac:spMkLst>
            <pc:docMk/>
            <pc:sldMk cId="0" sldId="262"/>
            <ac:spMk id="18445" creationId="{439D5450-B902-4D81-A813-B8E7D6861B92}"/>
          </ac:spMkLst>
        </pc:spChg>
        <pc:spChg chg="mod">
          <ac:chgData name="Riccardo RONCELLA" userId="4714c69e-1613-49c0-b70c-bfb430bc431f" providerId="ADAL" clId="{BD5AD468-C793-4C74-8D5D-7E8CFF440FAB}" dt="2021-09-22T15:04:28.791" v="150" actId="2711"/>
          <ac:spMkLst>
            <pc:docMk/>
            <pc:sldMk cId="0" sldId="262"/>
            <ac:spMk id="18446" creationId="{4AB26C13-E1DE-47F6-AEF2-6C74B0086196}"/>
          </ac:spMkLst>
        </pc:spChg>
        <pc:spChg chg="mod">
          <ac:chgData name="Riccardo RONCELLA" userId="4714c69e-1613-49c0-b70c-bfb430bc431f" providerId="ADAL" clId="{BD5AD468-C793-4C74-8D5D-7E8CFF440FAB}" dt="2021-09-22T15:04:28.791" v="150" actId="2711"/>
          <ac:spMkLst>
            <pc:docMk/>
            <pc:sldMk cId="0" sldId="262"/>
            <ac:spMk id="18447" creationId="{E46CAF6A-CD85-42DA-9463-E1141ADF77C7}"/>
          </ac:spMkLst>
        </pc:spChg>
        <pc:spChg chg="mod">
          <ac:chgData name="Riccardo RONCELLA" userId="4714c69e-1613-49c0-b70c-bfb430bc431f" providerId="ADAL" clId="{BD5AD468-C793-4C74-8D5D-7E8CFF440FAB}" dt="2021-09-22T15:04:28.791" v="150" actId="2711"/>
          <ac:spMkLst>
            <pc:docMk/>
            <pc:sldMk cId="0" sldId="262"/>
            <ac:spMk id="18448" creationId="{B977D695-F383-4FE9-9058-916CD1E8113A}"/>
          </ac:spMkLst>
        </pc:spChg>
        <pc:spChg chg="mod">
          <ac:chgData name="Riccardo RONCELLA" userId="4714c69e-1613-49c0-b70c-bfb430bc431f" providerId="ADAL" clId="{BD5AD468-C793-4C74-8D5D-7E8CFF440FAB}" dt="2021-09-22T15:04:28.791" v="150" actId="2711"/>
          <ac:spMkLst>
            <pc:docMk/>
            <pc:sldMk cId="0" sldId="262"/>
            <ac:spMk id="18449" creationId="{F0187B97-BDD1-4C7C-9679-A41C5C938606}"/>
          </ac:spMkLst>
        </pc:spChg>
        <pc:spChg chg="mod">
          <ac:chgData name="Riccardo RONCELLA" userId="4714c69e-1613-49c0-b70c-bfb430bc431f" providerId="ADAL" clId="{BD5AD468-C793-4C74-8D5D-7E8CFF440FAB}" dt="2021-09-22T15:04:28.791" v="150" actId="2711"/>
          <ac:spMkLst>
            <pc:docMk/>
            <pc:sldMk cId="0" sldId="262"/>
            <ac:spMk id="18450" creationId="{0F03D339-4935-4700-92AB-BF40936A868A}"/>
          </ac:spMkLst>
        </pc:spChg>
        <pc:spChg chg="mod">
          <ac:chgData name="Riccardo RONCELLA" userId="4714c69e-1613-49c0-b70c-bfb430bc431f" providerId="ADAL" clId="{BD5AD468-C793-4C74-8D5D-7E8CFF440FAB}" dt="2021-09-22T15:04:28.791" v="150" actId="2711"/>
          <ac:spMkLst>
            <pc:docMk/>
            <pc:sldMk cId="0" sldId="262"/>
            <ac:spMk id="18451" creationId="{C9892CE4-B01D-462C-AF4B-7BEDA794BCF0}"/>
          </ac:spMkLst>
        </pc:spChg>
        <pc:spChg chg="mod">
          <ac:chgData name="Riccardo RONCELLA" userId="4714c69e-1613-49c0-b70c-bfb430bc431f" providerId="ADAL" clId="{BD5AD468-C793-4C74-8D5D-7E8CFF440FAB}" dt="2021-09-22T15:04:28.791" v="150" actId="2711"/>
          <ac:spMkLst>
            <pc:docMk/>
            <pc:sldMk cId="0" sldId="262"/>
            <ac:spMk id="18452" creationId="{DB6547FC-EC60-4854-918D-A3FA7A16DDB1}"/>
          </ac:spMkLst>
        </pc:spChg>
        <pc:spChg chg="mod">
          <ac:chgData name="Riccardo RONCELLA" userId="4714c69e-1613-49c0-b70c-bfb430bc431f" providerId="ADAL" clId="{BD5AD468-C793-4C74-8D5D-7E8CFF440FAB}" dt="2021-09-22T15:04:28.791" v="150" actId="2711"/>
          <ac:spMkLst>
            <pc:docMk/>
            <pc:sldMk cId="0" sldId="262"/>
            <ac:spMk id="18453" creationId="{6428C47A-7B09-4BA6-BF0C-E5426510DDCB}"/>
          </ac:spMkLst>
        </pc:spChg>
        <pc:spChg chg="mod">
          <ac:chgData name="Riccardo RONCELLA" userId="4714c69e-1613-49c0-b70c-bfb430bc431f" providerId="ADAL" clId="{BD5AD468-C793-4C74-8D5D-7E8CFF440FAB}" dt="2021-09-22T15:04:28.791" v="150" actId="2711"/>
          <ac:spMkLst>
            <pc:docMk/>
            <pc:sldMk cId="0" sldId="262"/>
            <ac:spMk id="18454" creationId="{96AC2F34-EA20-42BD-AA47-B60FE0A40450}"/>
          </ac:spMkLst>
        </pc:spChg>
        <pc:spChg chg="mod">
          <ac:chgData name="Riccardo RONCELLA" userId="4714c69e-1613-49c0-b70c-bfb430bc431f" providerId="ADAL" clId="{BD5AD468-C793-4C74-8D5D-7E8CFF440FAB}" dt="2021-09-22T15:04:28.791" v="150" actId="2711"/>
          <ac:spMkLst>
            <pc:docMk/>
            <pc:sldMk cId="0" sldId="262"/>
            <ac:spMk id="18455" creationId="{C8885B94-7A88-4FE8-95DB-5FD258DC2623}"/>
          </ac:spMkLst>
        </pc:spChg>
        <pc:spChg chg="mod">
          <ac:chgData name="Riccardo RONCELLA" userId="4714c69e-1613-49c0-b70c-bfb430bc431f" providerId="ADAL" clId="{BD5AD468-C793-4C74-8D5D-7E8CFF440FAB}" dt="2021-09-22T15:04:28.791" v="150" actId="2711"/>
          <ac:spMkLst>
            <pc:docMk/>
            <pc:sldMk cId="0" sldId="262"/>
            <ac:spMk id="18456" creationId="{4606546F-44B2-44E1-8DB9-7103F0A9A329}"/>
          </ac:spMkLst>
        </pc:spChg>
        <pc:spChg chg="mod">
          <ac:chgData name="Riccardo RONCELLA" userId="4714c69e-1613-49c0-b70c-bfb430bc431f" providerId="ADAL" clId="{BD5AD468-C793-4C74-8D5D-7E8CFF440FAB}" dt="2021-09-22T15:04:28.791" v="150" actId="2711"/>
          <ac:spMkLst>
            <pc:docMk/>
            <pc:sldMk cId="0" sldId="262"/>
            <ac:spMk id="18457" creationId="{AF0F6254-ADDE-43C7-8992-BAA79DB46350}"/>
          </ac:spMkLst>
        </pc:spChg>
        <pc:spChg chg="mod">
          <ac:chgData name="Riccardo RONCELLA" userId="4714c69e-1613-49c0-b70c-bfb430bc431f" providerId="ADAL" clId="{BD5AD468-C793-4C74-8D5D-7E8CFF440FAB}" dt="2021-09-22T15:04:28.791" v="150" actId="2711"/>
          <ac:spMkLst>
            <pc:docMk/>
            <pc:sldMk cId="0" sldId="262"/>
            <ac:spMk id="18458" creationId="{12B914FE-B2B8-4257-9C72-13770AD364B7}"/>
          </ac:spMkLst>
        </pc:spChg>
        <pc:spChg chg="mod">
          <ac:chgData name="Riccardo RONCELLA" userId="4714c69e-1613-49c0-b70c-bfb430bc431f" providerId="ADAL" clId="{BD5AD468-C793-4C74-8D5D-7E8CFF440FAB}" dt="2021-09-22T15:04:28.791" v="150" actId="2711"/>
          <ac:spMkLst>
            <pc:docMk/>
            <pc:sldMk cId="0" sldId="262"/>
            <ac:spMk id="18459" creationId="{8BCDB313-FDE0-45AB-A102-0F4D11388470}"/>
          </ac:spMkLst>
        </pc:spChg>
        <pc:spChg chg="mod">
          <ac:chgData name="Riccardo RONCELLA" userId="4714c69e-1613-49c0-b70c-bfb430bc431f" providerId="ADAL" clId="{BD5AD468-C793-4C74-8D5D-7E8CFF440FAB}" dt="2021-09-22T15:04:28.791" v="150" actId="2711"/>
          <ac:spMkLst>
            <pc:docMk/>
            <pc:sldMk cId="0" sldId="262"/>
            <ac:spMk id="18460" creationId="{BC8940E7-427D-4459-AF46-5D8FD5AAF2A2}"/>
          </ac:spMkLst>
        </pc:spChg>
        <pc:spChg chg="mod">
          <ac:chgData name="Riccardo RONCELLA" userId="4714c69e-1613-49c0-b70c-bfb430bc431f" providerId="ADAL" clId="{BD5AD468-C793-4C74-8D5D-7E8CFF440FAB}" dt="2021-09-22T15:04:28.791" v="150" actId="2711"/>
          <ac:spMkLst>
            <pc:docMk/>
            <pc:sldMk cId="0" sldId="262"/>
            <ac:spMk id="18461" creationId="{B7A9E5B8-9DF5-4087-BB7D-0D1243061B51}"/>
          </ac:spMkLst>
        </pc:spChg>
        <pc:spChg chg="mod">
          <ac:chgData name="Riccardo RONCELLA" userId="4714c69e-1613-49c0-b70c-bfb430bc431f" providerId="ADAL" clId="{BD5AD468-C793-4C74-8D5D-7E8CFF440FAB}" dt="2021-09-22T15:04:28.791" v="150" actId="2711"/>
          <ac:spMkLst>
            <pc:docMk/>
            <pc:sldMk cId="0" sldId="262"/>
            <ac:spMk id="18462" creationId="{470618E4-F00D-4340-A6E2-B1D07423877D}"/>
          </ac:spMkLst>
        </pc:spChg>
        <pc:spChg chg="mod">
          <ac:chgData name="Riccardo RONCELLA" userId="4714c69e-1613-49c0-b70c-bfb430bc431f" providerId="ADAL" clId="{BD5AD468-C793-4C74-8D5D-7E8CFF440FAB}" dt="2021-09-22T15:04:28.791" v="150" actId="2711"/>
          <ac:spMkLst>
            <pc:docMk/>
            <pc:sldMk cId="0" sldId="262"/>
            <ac:spMk id="18464" creationId="{BD995384-A513-49ED-BF1A-FB897695B8BC}"/>
          </ac:spMkLst>
        </pc:spChg>
        <pc:grpChg chg="mod">
          <ac:chgData name="Riccardo RONCELLA" userId="4714c69e-1613-49c0-b70c-bfb430bc431f" providerId="ADAL" clId="{BD5AD468-C793-4C74-8D5D-7E8CFF440FAB}" dt="2021-09-22T15:04:28.791" v="150" actId="2711"/>
          <ac:grpSpMkLst>
            <pc:docMk/>
            <pc:sldMk cId="0" sldId="262"/>
            <ac:grpSpMk id="18435" creationId="{BF4F8DF1-A64A-41F3-B671-9640B7C91061}"/>
          </ac:grpSpMkLst>
        </pc:grpChg>
        <pc:grpChg chg="mod">
          <ac:chgData name="Riccardo RONCELLA" userId="4714c69e-1613-49c0-b70c-bfb430bc431f" providerId="ADAL" clId="{BD5AD468-C793-4C74-8D5D-7E8CFF440FAB}" dt="2021-09-22T15:04:28.791" v="150" actId="2711"/>
          <ac:grpSpMkLst>
            <pc:docMk/>
            <pc:sldMk cId="0" sldId="262"/>
            <ac:grpSpMk id="18436" creationId="{E13318BF-ED53-41DB-B556-A94298F7A207}"/>
          </ac:grpSpMkLst>
        </pc:grpChg>
        <pc:grpChg chg="mod">
          <ac:chgData name="Riccardo RONCELLA" userId="4714c69e-1613-49c0-b70c-bfb430bc431f" providerId="ADAL" clId="{BD5AD468-C793-4C74-8D5D-7E8CFF440FAB}" dt="2021-09-22T15:04:28.791" v="150" actId="2711"/>
          <ac:grpSpMkLst>
            <pc:docMk/>
            <pc:sldMk cId="0" sldId="262"/>
            <ac:grpSpMk id="18438" creationId="{065B7ED9-CC8B-4E97-BFDE-2F8BB01E0A0D}"/>
          </ac:grpSpMkLst>
        </pc:grpChg>
        <pc:grpChg chg="mod">
          <ac:chgData name="Riccardo RONCELLA" userId="4714c69e-1613-49c0-b70c-bfb430bc431f" providerId="ADAL" clId="{BD5AD468-C793-4C74-8D5D-7E8CFF440FAB}" dt="2021-09-22T15:04:28.791" v="150" actId="2711"/>
          <ac:grpSpMkLst>
            <pc:docMk/>
            <pc:sldMk cId="0" sldId="262"/>
            <ac:grpSpMk id="18439" creationId="{8CE10A01-0F07-42F0-8828-66FAACA32856}"/>
          </ac:grpSpMkLst>
        </pc:grpChg>
        <pc:picChg chg="mod">
          <ac:chgData name="Riccardo RONCELLA" userId="4714c69e-1613-49c0-b70c-bfb430bc431f" providerId="ADAL" clId="{BD5AD468-C793-4C74-8D5D-7E8CFF440FAB}" dt="2021-09-22T15:04:28.791" v="150" actId="2711"/>
          <ac:picMkLst>
            <pc:docMk/>
            <pc:sldMk cId="0" sldId="262"/>
            <ac:picMk id="18463" creationId="{67C25A26-02A2-4D03-9319-8A97EA045744}"/>
          </ac:picMkLst>
        </pc:picChg>
      </pc:sldChg>
      <pc:sldChg chg="addSp delSp modSp add del ord">
        <pc:chgData name="Riccardo RONCELLA" userId="4714c69e-1613-49c0-b70c-bfb430bc431f" providerId="ADAL" clId="{BD5AD468-C793-4C74-8D5D-7E8CFF440FAB}" dt="2021-09-22T15:12:07.936" v="212"/>
        <pc:sldMkLst>
          <pc:docMk/>
          <pc:sldMk cId="0" sldId="263"/>
        </pc:sldMkLst>
        <pc:spChg chg="mod">
          <ac:chgData name="Riccardo RONCELLA" userId="4714c69e-1613-49c0-b70c-bfb430bc431f" providerId="ADAL" clId="{BD5AD468-C793-4C74-8D5D-7E8CFF440FAB}" dt="2021-09-22T15:11:15.630" v="200" actId="14100"/>
          <ac:spMkLst>
            <pc:docMk/>
            <pc:sldMk cId="0" sldId="263"/>
            <ac:spMk id="31747" creationId="{0ECA8FCB-9F9F-43D3-BE95-B4D39544F990}"/>
          </ac:spMkLst>
        </pc:spChg>
        <pc:spChg chg="mod">
          <ac:chgData name="Riccardo RONCELLA" userId="4714c69e-1613-49c0-b70c-bfb430bc431f" providerId="ADAL" clId="{BD5AD468-C793-4C74-8D5D-7E8CFF440FAB}" dt="2021-09-22T15:11:55.502" v="210" actId="1076"/>
          <ac:spMkLst>
            <pc:docMk/>
            <pc:sldMk cId="0" sldId="263"/>
            <ac:spMk id="31748" creationId="{76575C0E-1DD1-44A1-86E8-5E2F72ABA816}"/>
          </ac:spMkLst>
        </pc:spChg>
        <pc:spChg chg="del">
          <ac:chgData name="Riccardo RONCELLA" userId="4714c69e-1613-49c0-b70c-bfb430bc431f" providerId="ADAL" clId="{BD5AD468-C793-4C74-8D5D-7E8CFF440FAB}" dt="2021-09-22T15:11:06.262" v="198" actId="478"/>
          <ac:spMkLst>
            <pc:docMk/>
            <pc:sldMk cId="0" sldId="263"/>
            <ac:spMk id="31751" creationId="{BA1ACCB2-8C0E-4190-8203-F447260DD192}"/>
          </ac:spMkLst>
        </pc:spChg>
        <pc:spChg chg="mod">
          <ac:chgData name="Riccardo RONCELLA" userId="4714c69e-1613-49c0-b70c-bfb430bc431f" providerId="ADAL" clId="{BD5AD468-C793-4C74-8D5D-7E8CFF440FAB}" dt="2021-09-22T15:11:55.502" v="210" actId="1076"/>
          <ac:spMkLst>
            <pc:docMk/>
            <pc:sldMk cId="0" sldId="263"/>
            <ac:spMk id="31755" creationId="{52BB7E04-DB14-49EE-9510-99E666FA425B}"/>
          </ac:spMkLst>
        </pc:spChg>
        <pc:spChg chg="mod">
          <ac:chgData name="Riccardo RONCELLA" userId="4714c69e-1613-49c0-b70c-bfb430bc431f" providerId="ADAL" clId="{BD5AD468-C793-4C74-8D5D-7E8CFF440FAB}" dt="2021-09-22T15:11:51.902" v="209" actId="14100"/>
          <ac:spMkLst>
            <pc:docMk/>
            <pc:sldMk cId="0" sldId="263"/>
            <ac:spMk id="31756" creationId="{EBC4E76E-4393-43F5-848B-D16588418B3D}"/>
          </ac:spMkLst>
        </pc:spChg>
        <pc:spChg chg="mod">
          <ac:chgData name="Riccardo RONCELLA" userId="4714c69e-1613-49c0-b70c-bfb430bc431f" providerId="ADAL" clId="{BD5AD468-C793-4C74-8D5D-7E8CFF440FAB}" dt="2021-09-22T15:11:51.902" v="209" actId="14100"/>
          <ac:spMkLst>
            <pc:docMk/>
            <pc:sldMk cId="0" sldId="263"/>
            <ac:spMk id="31757" creationId="{A6F89518-7708-4BFA-A353-8CABF22578D1}"/>
          </ac:spMkLst>
        </pc:spChg>
        <pc:spChg chg="mod">
          <ac:chgData name="Riccardo RONCELLA" userId="4714c69e-1613-49c0-b70c-bfb430bc431f" providerId="ADAL" clId="{BD5AD468-C793-4C74-8D5D-7E8CFF440FAB}" dt="2021-09-22T15:11:51.902" v="209" actId="14100"/>
          <ac:spMkLst>
            <pc:docMk/>
            <pc:sldMk cId="0" sldId="263"/>
            <ac:spMk id="31758" creationId="{CA89B6A1-5F1E-454B-B91C-039CC7CCBB95}"/>
          </ac:spMkLst>
        </pc:spChg>
        <pc:spChg chg="mod">
          <ac:chgData name="Riccardo RONCELLA" userId="4714c69e-1613-49c0-b70c-bfb430bc431f" providerId="ADAL" clId="{BD5AD468-C793-4C74-8D5D-7E8CFF440FAB}" dt="2021-09-22T15:11:51.902" v="209" actId="14100"/>
          <ac:spMkLst>
            <pc:docMk/>
            <pc:sldMk cId="0" sldId="263"/>
            <ac:spMk id="31759" creationId="{888C2125-3C7C-4D7B-A6F1-5F81D37F632E}"/>
          </ac:spMkLst>
        </pc:spChg>
        <pc:spChg chg="mod">
          <ac:chgData name="Riccardo RONCELLA" userId="4714c69e-1613-49c0-b70c-bfb430bc431f" providerId="ADAL" clId="{BD5AD468-C793-4C74-8D5D-7E8CFF440FAB}" dt="2021-09-22T15:11:51.902" v="209" actId="14100"/>
          <ac:spMkLst>
            <pc:docMk/>
            <pc:sldMk cId="0" sldId="263"/>
            <ac:spMk id="31760" creationId="{5913C30B-A95F-4FAF-86F3-1727FC638F99}"/>
          </ac:spMkLst>
        </pc:spChg>
        <pc:spChg chg="mod">
          <ac:chgData name="Riccardo RONCELLA" userId="4714c69e-1613-49c0-b70c-bfb430bc431f" providerId="ADAL" clId="{BD5AD468-C793-4C74-8D5D-7E8CFF440FAB}" dt="2021-09-22T15:11:51.902" v="209" actId="14100"/>
          <ac:spMkLst>
            <pc:docMk/>
            <pc:sldMk cId="0" sldId="263"/>
            <ac:spMk id="31761" creationId="{ECBC127D-C5F5-481A-92A3-7BA4E35A23A2}"/>
          </ac:spMkLst>
        </pc:spChg>
        <pc:spChg chg="mod">
          <ac:chgData name="Riccardo RONCELLA" userId="4714c69e-1613-49c0-b70c-bfb430bc431f" providerId="ADAL" clId="{BD5AD468-C793-4C74-8D5D-7E8CFF440FAB}" dt="2021-09-22T15:11:51.902" v="209" actId="14100"/>
          <ac:spMkLst>
            <pc:docMk/>
            <pc:sldMk cId="0" sldId="263"/>
            <ac:spMk id="31762" creationId="{DA862DDD-3D29-4718-9B8A-2987360EBA54}"/>
          </ac:spMkLst>
        </pc:spChg>
        <pc:spChg chg="mod">
          <ac:chgData name="Riccardo RONCELLA" userId="4714c69e-1613-49c0-b70c-bfb430bc431f" providerId="ADAL" clId="{BD5AD468-C793-4C74-8D5D-7E8CFF440FAB}" dt="2021-09-22T15:11:51.902" v="209" actId="14100"/>
          <ac:spMkLst>
            <pc:docMk/>
            <pc:sldMk cId="0" sldId="263"/>
            <ac:spMk id="31763" creationId="{858E46FB-FECB-42D4-93BC-E01C343FFC71}"/>
          </ac:spMkLst>
        </pc:spChg>
        <pc:spChg chg="mod">
          <ac:chgData name="Riccardo RONCELLA" userId="4714c69e-1613-49c0-b70c-bfb430bc431f" providerId="ADAL" clId="{BD5AD468-C793-4C74-8D5D-7E8CFF440FAB}" dt="2021-09-22T15:11:51.902" v="209" actId="14100"/>
          <ac:spMkLst>
            <pc:docMk/>
            <pc:sldMk cId="0" sldId="263"/>
            <ac:spMk id="31764" creationId="{D5032776-5B8F-4914-9F81-E7CEE5AC5E29}"/>
          </ac:spMkLst>
        </pc:spChg>
        <pc:spChg chg="mod">
          <ac:chgData name="Riccardo RONCELLA" userId="4714c69e-1613-49c0-b70c-bfb430bc431f" providerId="ADAL" clId="{BD5AD468-C793-4C74-8D5D-7E8CFF440FAB}" dt="2021-09-22T15:11:51.902" v="209" actId="14100"/>
          <ac:spMkLst>
            <pc:docMk/>
            <pc:sldMk cId="0" sldId="263"/>
            <ac:spMk id="31765" creationId="{29809833-9B80-476C-85C7-7226C6786B4E}"/>
          </ac:spMkLst>
        </pc:spChg>
        <pc:spChg chg="mod">
          <ac:chgData name="Riccardo RONCELLA" userId="4714c69e-1613-49c0-b70c-bfb430bc431f" providerId="ADAL" clId="{BD5AD468-C793-4C74-8D5D-7E8CFF440FAB}" dt="2021-09-22T15:11:51.902" v="209" actId="14100"/>
          <ac:spMkLst>
            <pc:docMk/>
            <pc:sldMk cId="0" sldId="263"/>
            <ac:spMk id="31766" creationId="{9160DF2B-96B3-4761-BDBF-2E526DF92550}"/>
          </ac:spMkLst>
        </pc:spChg>
        <pc:spChg chg="mod">
          <ac:chgData name="Riccardo RONCELLA" userId="4714c69e-1613-49c0-b70c-bfb430bc431f" providerId="ADAL" clId="{BD5AD468-C793-4C74-8D5D-7E8CFF440FAB}" dt="2021-09-22T15:11:51.902" v="209" actId="14100"/>
          <ac:spMkLst>
            <pc:docMk/>
            <pc:sldMk cId="0" sldId="263"/>
            <ac:spMk id="31767" creationId="{74F5E779-13D5-4E34-A7AD-309D0C48E519}"/>
          </ac:spMkLst>
        </pc:spChg>
        <pc:spChg chg="mod">
          <ac:chgData name="Riccardo RONCELLA" userId="4714c69e-1613-49c0-b70c-bfb430bc431f" providerId="ADAL" clId="{BD5AD468-C793-4C74-8D5D-7E8CFF440FAB}" dt="2021-09-22T15:11:51.902" v="209" actId="14100"/>
          <ac:spMkLst>
            <pc:docMk/>
            <pc:sldMk cId="0" sldId="263"/>
            <ac:spMk id="31768" creationId="{AE4F8AE1-6CFB-4FF3-9AD3-6A2D4B7B9E1F}"/>
          </ac:spMkLst>
        </pc:spChg>
        <pc:spChg chg="mod">
          <ac:chgData name="Riccardo RONCELLA" userId="4714c69e-1613-49c0-b70c-bfb430bc431f" providerId="ADAL" clId="{BD5AD468-C793-4C74-8D5D-7E8CFF440FAB}" dt="2021-09-22T15:11:51.902" v="209" actId="14100"/>
          <ac:spMkLst>
            <pc:docMk/>
            <pc:sldMk cId="0" sldId="263"/>
            <ac:spMk id="31769" creationId="{A74DC594-62B5-4E14-A0B2-A587D139A3FE}"/>
          </ac:spMkLst>
        </pc:spChg>
        <pc:spChg chg="mod">
          <ac:chgData name="Riccardo RONCELLA" userId="4714c69e-1613-49c0-b70c-bfb430bc431f" providerId="ADAL" clId="{BD5AD468-C793-4C74-8D5D-7E8CFF440FAB}" dt="2021-09-22T15:11:51.902" v="209" actId="14100"/>
          <ac:spMkLst>
            <pc:docMk/>
            <pc:sldMk cId="0" sldId="263"/>
            <ac:spMk id="31770" creationId="{25C35B0B-D546-4EA3-A7F2-B39DECDE14BA}"/>
          </ac:spMkLst>
        </pc:spChg>
        <pc:spChg chg="mod">
          <ac:chgData name="Riccardo RONCELLA" userId="4714c69e-1613-49c0-b70c-bfb430bc431f" providerId="ADAL" clId="{BD5AD468-C793-4C74-8D5D-7E8CFF440FAB}" dt="2021-09-22T15:11:51.902" v="209" actId="14100"/>
          <ac:spMkLst>
            <pc:docMk/>
            <pc:sldMk cId="0" sldId="263"/>
            <ac:spMk id="31771" creationId="{0C95A97C-3A85-4B38-88A7-52F112359866}"/>
          </ac:spMkLst>
        </pc:spChg>
        <pc:spChg chg="mod">
          <ac:chgData name="Riccardo RONCELLA" userId="4714c69e-1613-49c0-b70c-bfb430bc431f" providerId="ADAL" clId="{BD5AD468-C793-4C74-8D5D-7E8CFF440FAB}" dt="2021-09-22T15:11:51.902" v="209" actId="14100"/>
          <ac:spMkLst>
            <pc:docMk/>
            <pc:sldMk cId="0" sldId="263"/>
            <ac:spMk id="31772" creationId="{A0AB0CD9-EF04-41B9-A49C-25858EA2BF51}"/>
          </ac:spMkLst>
        </pc:spChg>
        <pc:spChg chg="mod">
          <ac:chgData name="Riccardo RONCELLA" userId="4714c69e-1613-49c0-b70c-bfb430bc431f" providerId="ADAL" clId="{BD5AD468-C793-4C74-8D5D-7E8CFF440FAB}" dt="2021-09-22T15:11:51.902" v="209" actId="14100"/>
          <ac:spMkLst>
            <pc:docMk/>
            <pc:sldMk cId="0" sldId="263"/>
            <ac:spMk id="31773" creationId="{093CD30F-BFFD-4790-ABDC-6C93AC3808D6}"/>
          </ac:spMkLst>
        </pc:spChg>
        <pc:grpChg chg="add mod">
          <ac:chgData name="Riccardo RONCELLA" userId="4714c69e-1613-49c0-b70c-bfb430bc431f" providerId="ADAL" clId="{BD5AD468-C793-4C74-8D5D-7E8CFF440FAB}" dt="2021-09-22T15:11:51.902" v="209" actId="14100"/>
          <ac:grpSpMkLst>
            <pc:docMk/>
            <pc:sldMk cId="0" sldId="263"/>
            <ac:grpSpMk id="2" creationId="{561B5395-5BBB-4048-97A6-4D1C1DFDA9EE}"/>
          </ac:grpSpMkLst>
        </pc:grpChg>
        <pc:grpChg chg="mod">
          <ac:chgData name="Riccardo RONCELLA" userId="4714c69e-1613-49c0-b70c-bfb430bc431f" providerId="ADAL" clId="{BD5AD468-C793-4C74-8D5D-7E8CFF440FAB}" dt="2021-09-22T15:11:51.902" v="209" actId="14100"/>
          <ac:grpSpMkLst>
            <pc:docMk/>
            <pc:sldMk cId="0" sldId="263"/>
            <ac:grpSpMk id="31752" creationId="{BD830FCC-18A9-4AB5-82E9-41167219A31E}"/>
          </ac:grpSpMkLst>
        </pc:grpChg>
        <pc:grpChg chg="mod">
          <ac:chgData name="Riccardo RONCELLA" userId="4714c69e-1613-49c0-b70c-bfb430bc431f" providerId="ADAL" clId="{BD5AD468-C793-4C74-8D5D-7E8CFF440FAB}" dt="2021-09-22T15:11:51.902" v="209" actId="14100"/>
          <ac:grpSpMkLst>
            <pc:docMk/>
            <pc:sldMk cId="0" sldId="263"/>
            <ac:grpSpMk id="31753" creationId="{4A4379D9-9B55-4570-9FE1-82D050FBD5AA}"/>
          </ac:grpSpMkLst>
        </pc:grpChg>
        <pc:grpChg chg="mod">
          <ac:chgData name="Riccardo RONCELLA" userId="4714c69e-1613-49c0-b70c-bfb430bc431f" providerId="ADAL" clId="{BD5AD468-C793-4C74-8D5D-7E8CFF440FAB}" dt="2021-09-22T15:11:51.902" v="209" actId="14100"/>
          <ac:grpSpMkLst>
            <pc:docMk/>
            <pc:sldMk cId="0" sldId="263"/>
            <ac:grpSpMk id="31754" creationId="{7256EA2F-00CC-4E9A-903F-6FC487769876}"/>
          </ac:grpSpMkLst>
        </pc:grpChg>
        <pc:picChg chg="mod">
          <ac:chgData name="Riccardo RONCELLA" userId="4714c69e-1613-49c0-b70c-bfb430bc431f" providerId="ADAL" clId="{BD5AD468-C793-4C74-8D5D-7E8CFF440FAB}" dt="2021-09-22T15:11:51.902" v="209" actId="14100"/>
          <ac:picMkLst>
            <pc:docMk/>
            <pc:sldMk cId="0" sldId="263"/>
            <ac:picMk id="31746" creationId="{A77432C5-E419-4CF7-AA52-B78C2F37335E}"/>
          </ac:picMkLst>
        </pc:picChg>
        <pc:picChg chg="del">
          <ac:chgData name="Riccardo RONCELLA" userId="4714c69e-1613-49c0-b70c-bfb430bc431f" providerId="ADAL" clId="{BD5AD468-C793-4C74-8D5D-7E8CFF440FAB}" dt="2021-09-22T15:10:56.494" v="196" actId="478"/>
          <ac:picMkLst>
            <pc:docMk/>
            <pc:sldMk cId="0" sldId="263"/>
            <ac:picMk id="31749" creationId="{DC522D8F-BDC9-403A-9908-5664BBCCBBAE}"/>
          </ac:picMkLst>
        </pc:picChg>
        <pc:picChg chg="del">
          <ac:chgData name="Riccardo RONCELLA" userId="4714c69e-1613-49c0-b70c-bfb430bc431f" providerId="ADAL" clId="{BD5AD468-C793-4C74-8D5D-7E8CFF440FAB}" dt="2021-09-22T15:10:57.326" v="197" actId="478"/>
          <ac:picMkLst>
            <pc:docMk/>
            <pc:sldMk cId="0" sldId="263"/>
            <ac:picMk id="31750" creationId="{DDBB60C0-CC19-407F-8107-2E756CF7A05D}"/>
          </ac:picMkLst>
        </pc:picChg>
      </pc:sldChg>
      <pc:sldChg chg="modSp add mod">
        <pc:chgData name="Riccardo RONCELLA" userId="4714c69e-1613-49c0-b70c-bfb430bc431f" providerId="ADAL" clId="{BD5AD468-C793-4C74-8D5D-7E8CFF440FAB}" dt="2021-09-22T15:55:16.675" v="261" actId="20577"/>
        <pc:sldMkLst>
          <pc:docMk/>
          <pc:sldMk cId="0" sldId="264"/>
        </pc:sldMkLst>
        <pc:spChg chg="mod">
          <ac:chgData name="Riccardo RONCELLA" userId="4714c69e-1613-49c0-b70c-bfb430bc431f" providerId="ADAL" clId="{BD5AD468-C793-4C74-8D5D-7E8CFF440FAB}" dt="2021-09-22T15:01:29.957" v="142" actId="1076"/>
          <ac:spMkLst>
            <pc:docMk/>
            <pc:sldMk cId="0" sldId="264"/>
            <ac:spMk id="8" creationId="{9856315F-F076-4907-A28F-56A200F7A8A3}"/>
          </ac:spMkLst>
        </pc:spChg>
        <pc:spChg chg="mod">
          <ac:chgData name="Riccardo RONCELLA" userId="4714c69e-1613-49c0-b70c-bfb430bc431f" providerId="ADAL" clId="{BD5AD468-C793-4C74-8D5D-7E8CFF440FAB}" dt="2021-09-22T15:00:57.078" v="136" actId="14100"/>
          <ac:spMkLst>
            <pc:docMk/>
            <pc:sldMk cId="0" sldId="264"/>
            <ac:spMk id="15366" creationId="{B7EE734C-534D-459A-ADE7-DAA0FCF8C895}"/>
          </ac:spMkLst>
        </pc:spChg>
        <pc:spChg chg="mod">
          <ac:chgData name="Riccardo RONCELLA" userId="4714c69e-1613-49c0-b70c-bfb430bc431f" providerId="ADAL" clId="{BD5AD468-C793-4C74-8D5D-7E8CFF440FAB}" dt="2021-09-22T15:00:49.550" v="134" actId="2711"/>
          <ac:spMkLst>
            <pc:docMk/>
            <pc:sldMk cId="0" sldId="264"/>
            <ac:spMk id="16386" creationId="{A85AFAB4-60ED-48B7-895A-E2A958005644}"/>
          </ac:spMkLst>
        </pc:spChg>
        <pc:spChg chg="mod">
          <ac:chgData name="Riccardo RONCELLA" userId="4714c69e-1613-49c0-b70c-bfb430bc431f" providerId="ADAL" clId="{BD5AD468-C793-4C74-8D5D-7E8CFF440FAB}" dt="2021-09-22T15:55:16.675" v="261" actId="20577"/>
          <ac:spMkLst>
            <pc:docMk/>
            <pc:sldMk cId="0" sldId="264"/>
            <ac:spMk id="16387" creationId="{A471CA5B-BEE5-4902-843F-83662F793CD8}"/>
          </ac:spMkLst>
        </pc:spChg>
        <pc:spChg chg="mod">
          <ac:chgData name="Riccardo RONCELLA" userId="4714c69e-1613-49c0-b70c-bfb430bc431f" providerId="ADAL" clId="{BD5AD468-C793-4C74-8D5D-7E8CFF440FAB}" dt="2021-09-22T15:01:05.596" v="137" actId="1076"/>
          <ac:spMkLst>
            <pc:docMk/>
            <pc:sldMk cId="0" sldId="264"/>
            <ac:spMk id="16388" creationId="{069ABA4B-CE22-4CEB-8E43-AC045995E5A3}"/>
          </ac:spMkLst>
        </pc:spChg>
        <pc:spChg chg="mod">
          <ac:chgData name="Riccardo RONCELLA" userId="4714c69e-1613-49c0-b70c-bfb430bc431f" providerId="ADAL" clId="{BD5AD468-C793-4C74-8D5D-7E8CFF440FAB}" dt="2021-09-22T15:01:16.901" v="139" actId="1076"/>
          <ac:spMkLst>
            <pc:docMk/>
            <pc:sldMk cId="0" sldId="264"/>
            <ac:spMk id="16389" creationId="{D0E46E88-6C3F-4DFA-A9FD-2677413FB5BE}"/>
          </ac:spMkLst>
        </pc:spChg>
      </pc:sldChg>
      <pc:sldChg chg="del">
        <pc:chgData name="Riccardo RONCELLA" userId="4714c69e-1613-49c0-b70c-bfb430bc431f" providerId="ADAL" clId="{BD5AD468-C793-4C74-8D5D-7E8CFF440FAB}" dt="2021-09-22T14:47:25.748" v="27" actId="47"/>
        <pc:sldMkLst>
          <pc:docMk/>
          <pc:sldMk cId="906580980" sldId="264"/>
        </pc:sldMkLst>
      </pc:sldChg>
      <pc:sldChg chg="addSp modSp add">
        <pc:chgData name="Riccardo RONCELLA" userId="4714c69e-1613-49c0-b70c-bfb430bc431f" providerId="ADAL" clId="{BD5AD468-C793-4C74-8D5D-7E8CFF440FAB}" dt="2021-09-22T15:07:08.741" v="177" actId="1076"/>
        <pc:sldMkLst>
          <pc:docMk/>
          <pc:sldMk cId="0" sldId="265"/>
        </pc:sldMkLst>
        <pc:spChg chg="mod">
          <ac:chgData name="Riccardo RONCELLA" userId="4714c69e-1613-49c0-b70c-bfb430bc431f" providerId="ADAL" clId="{BD5AD468-C793-4C74-8D5D-7E8CFF440FAB}" dt="2021-09-22T15:07:08.741" v="177" actId="1076"/>
          <ac:spMkLst>
            <pc:docMk/>
            <pc:sldMk cId="0" sldId="265"/>
            <ac:spMk id="17411" creationId="{F07C08B5-A672-454A-8B37-0F20F7E2321A}"/>
          </ac:spMkLst>
        </pc:spChg>
        <pc:spChg chg="mod">
          <ac:chgData name="Riccardo RONCELLA" userId="4714c69e-1613-49c0-b70c-bfb430bc431f" providerId="ADAL" clId="{BD5AD468-C793-4C74-8D5D-7E8CFF440FAB}" dt="2021-09-22T15:05:35.111" v="160" actId="2711"/>
          <ac:spMkLst>
            <pc:docMk/>
            <pc:sldMk cId="0" sldId="265"/>
            <ac:spMk id="20482" creationId="{09D35A49-D413-4D43-B01E-9C5F89D2132A}"/>
          </ac:spMkLst>
        </pc:spChg>
        <pc:spChg chg="mod">
          <ac:chgData name="Riccardo RONCELLA" userId="4714c69e-1613-49c0-b70c-bfb430bc431f" providerId="ADAL" clId="{BD5AD468-C793-4C74-8D5D-7E8CFF440FAB}" dt="2021-09-22T15:07:08.741" v="177" actId="1076"/>
          <ac:spMkLst>
            <pc:docMk/>
            <pc:sldMk cId="0" sldId="265"/>
            <ac:spMk id="20484" creationId="{8222CC9D-D54A-4041-BB1B-7704A717D64E}"/>
          </ac:spMkLst>
        </pc:spChg>
        <pc:spChg chg="mod">
          <ac:chgData name="Riccardo RONCELLA" userId="4714c69e-1613-49c0-b70c-bfb430bc431f" providerId="ADAL" clId="{BD5AD468-C793-4C74-8D5D-7E8CFF440FAB}" dt="2021-09-22T15:07:08.741" v="177" actId="1076"/>
          <ac:spMkLst>
            <pc:docMk/>
            <pc:sldMk cId="0" sldId="265"/>
            <ac:spMk id="20485" creationId="{71DB0EF7-4363-463A-9146-BEB4D754B72B}"/>
          </ac:spMkLst>
        </pc:spChg>
        <pc:spChg chg="mod">
          <ac:chgData name="Riccardo RONCELLA" userId="4714c69e-1613-49c0-b70c-bfb430bc431f" providerId="ADAL" clId="{BD5AD468-C793-4C74-8D5D-7E8CFF440FAB}" dt="2021-09-22T15:06:17.158" v="173" actId="1076"/>
          <ac:spMkLst>
            <pc:docMk/>
            <pc:sldMk cId="0" sldId="265"/>
            <ac:spMk id="20486" creationId="{A012ED21-DC77-44BE-96A9-F5900074226A}"/>
          </ac:spMkLst>
        </pc:spChg>
        <pc:spChg chg="mod">
          <ac:chgData name="Riccardo RONCELLA" userId="4714c69e-1613-49c0-b70c-bfb430bc431f" providerId="ADAL" clId="{BD5AD468-C793-4C74-8D5D-7E8CFF440FAB}" dt="2021-09-22T15:05:42.966" v="162" actId="14100"/>
          <ac:spMkLst>
            <pc:docMk/>
            <pc:sldMk cId="0" sldId="265"/>
            <ac:spMk id="20487" creationId="{FC6D65F2-CFDE-428C-824F-2E7B71A4560E}"/>
          </ac:spMkLst>
        </pc:spChg>
        <pc:spChg chg="mod">
          <ac:chgData name="Riccardo RONCELLA" userId="4714c69e-1613-49c0-b70c-bfb430bc431f" providerId="ADAL" clId="{BD5AD468-C793-4C74-8D5D-7E8CFF440FAB}" dt="2021-09-22T15:07:08.741" v="177" actId="1076"/>
          <ac:spMkLst>
            <pc:docMk/>
            <pc:sldMk cId="0" sldId="265"/>
            <ac:spMk id="20488" creationId="{A207618F-C814-4105-95D7-C8A7990E629A}"/>
          </ac:spMkLst>
        </pc:spChg>
        <pc:grpChg chg="add mod">
          <ac:chgData name="Riccardo RONCELLA" userId="4714c69e-1613-49c0-b70c-bfb430bc431f" providerId="ADAL" clId="{BD5AD468-C793-4C74-8D5D-7E8CFF440FAB}" dt="2021-09-22T15:07:08.741" v="177" actId="1076"/>
          <ac:grpSpMkLst>
            <pc:docMk/>
            <pc:sldMk cId="0" sldId="265"/>
            <ac:grpSpMk id="2" creationId="{7520498B-BA01-4053-9EA1-ACB78951F009}"/>
          </ac:grpSpMkLst>
        </pc:grpChg>
      </pc:sldChg>
      <pc:sldChg chg="del">
        <pc:chgData name="Riccardo RONCELLA" userId="4714c69e-1613-49c0-b70c-bfb430bc431f" providerId="ADAL" clId="{BD5AD468-C793-4C74-8D5D-7E8CFF440FAB}" dt="2021-09-22T14:47:25.748" v="27" actId="47"/>
        <pc:sldMkLst>
          <pc:docMk/>
          <pc:sldMk cId="4167472152" sldId="265"/>
        </pc:sldMkLst>
      </pc:sldChg>
      <pc:sldChg chg="del">
        <pc:chgData name="Riccardo RONCELLA" userId="4714c69e-1613-49c0-b70c-bfb430bc431f" providerId="ADAL" clId="{BD5AD468-C793-4C74-8D5D-7E8CFF440FAB}" dt="2021-09-22T14:47:25.748" v="27" actId="47"/>
        <pc:sldMkLst>
          <pc:docMk/>
          <pc:sldMk cId="0" sldId="266"/>
        </pc:sldMkLst>
      </pc:sldChg>
      <pc:sldChg chg="del">
        <pc:chgData name="Riccardo RONCELLA" userId="4714c69e-1613-49c0-b70c-bfb430bc431f" providerId="ADAL" clId="{BD5AD468-C793-4C74-8D5D-7E8CFF440FAB}" dt="2021-09-22T14:47:25.748" v="27" actId="47"/>
        <pc:sldMkLst>
          <pc:docMk/>
          <pc:sldMk cId="3137437591" sldId="268"/>
        </pc:sldMkLst>
      </pc:sldChg>
      <pc:sldChg chg="modSp add">
        <pc:chgData name="Riccardo RONCELLA" userId="4714c69e-1613-49c0-b70c-bfb430bc431f" providerId="ADAL" clId="{BD5AD468-C793-4C74-8D5D-7E8CFF440FAB}" dt="2021-09-22T14:53:07.908" v="78" actId="1076"/>
        <pc:sldMkLst>
          <pc:docMk/>
          <pc:sldMk cId="0" sldId="269"/>
        </pc:sldMkLst>
        <pc:spChg chg="mod">
          <ac:chgData name="Riccardo RONCELLA" userId="4714c69e-1613-49c0-b70c-bfb430bc431f" providerId="ADAL" clId="{BD5AD468-C793-4C74-8D5D-7E8CFF440FAB}" dt="2021-09-22T14:52:56.885" v="75" actId="1076"/>
          <ac:spMkLst>
            <pc:docMk/>
            <pc:sldMk cId="0" sldId="269"/>
            <ac:spMk id="7171" creationId="{909FBACB-1058-4A2D-9DF2-9B0AC27DB459}"/>
          </ac:spMkLst>
        </pc:spChg>
        <pc:spChg chg="mod">
          <ac:chgData name="Riccardo RONCELLA" userId="4714c69e-1613-49c0-b70c-bfb430bc431f" providerId="ADAL" clId="{BD5AD468-C793-4C74-8D5D-7E8CFF440FAB}" dt="2021-09-22T14:52:56.885" v="75" actId="1076"/>
          <ac:spMkLst>
            <pc:docMk/>
            <pc:sldMk cId="0" sldId="269"/>
            <ac:spMk id="7172" creationId="{5B8E8B48-12F3-4415-819F-73F0ECEAB1C6}"/>
          </ac:spMkLst>
        </pc:spChg>
        <pc:spChg chg="mod">
          <ac:chgData name="Riccardo RONCELLA" userId="4714c69e-1613-49c0-b70c-bfb430bc431f" providerId="ADAL" clId="{BD5AD468-C793-4C74-8D5D-7E8CFF440FAB}" dt="2021-09-22T14:52:56.885" v="75" actId="1076"/>
          <ac:spMkLst>
            <pc:docMk/>
            <pc:sldMk cId="0" sldId="269"/>
            <ac:spMk id="7173" creationId="{D9271E42-B21C-4328-A83D-043E6DD7ECE7}"/>
          </ac:spMkLst>
        </pc:spChg>
        <pc:spChg chg="mod">
          <ac:chgData name="Riccardo RONCELLA" userId="4714c69e-1613-49c0-b70c-bfb430bc431f" providerId="ADAL" clId="{BD5AD468-C793-4C74-8D5D-7E8CFF440FAB}" dt="2021-09-22T14:52:56.885" v="75" actId="1076"/>
          <ac:spMkLst>
            <pc:docMk/>
            <pc:sldMk cId="0" sldId="269"/>
            <ac:spMk id="7174" creationId="{B4128486-CE00-478A-B15E-C6590512CFA2}"/>
          </ac:spMkLst>
        </pc:spChg>
        <pc:spChg chg="mod">
          <ac:chgData name="Riccardo RONCELLA" userId="4714c69e-1613-49c0-b70c-bfb430bc431f" providerId="ADAL" clId="{BD5AD468-C793-4C74-8D5D-7E8CFF440FAB}" dt="2021-09-22T14:52:50.678" v="74" actId="2711"/>
          <ac:spMkLst>
            <pc:docMk/>
            <pc:sldMk cId="0" sldId="269"/>
            <ac:spMk id="7175" creationId="{6EF0A281-998D-48BF-BEAA-37213575AF5E}"/>
          </ac:spMkLst>
        </pc:spChg>
        <pc:spChg chg="mod">
          <ac:chgData name="Riccardo RONCELLA" userId="4714c69e-1613-49c0-b70c-bfb430bc431f" providerId="ADAL" clId="{BD5AD468-C793-4C74-8D5D-7E8CFF440FAB}" dt="2021-09-22T14:53:07.908" v="78" actId="1076"/>
          <ac:spMkLst>
            <pc:docMk/>
            <pc:sldMk cId="0" sldId="269"/>
            <ac:spMk id="7176" creationId="{572C8648-8508-40FA-8C8F-A9657D8E631D}"/>
          </ac:spMkLst>
        </pc:spChg>
        <pc:spChg chg="mod">
          <ac:chgData name="Riccardo RONCELLA" userId="4714c69e-1613-49c0-b70c-bfb430bc431f" providerId="ADAL" clId="{BD5AD468-C793-4C74-8D5D-7E8CFF440FAB}" dt="2021-09-22T14:52:56.885" v="75" actId="1076"/>
          <ac:spMkLst>
            <pc:docMk/>
            <pc:sldMk cId="0" sldId="269"/>
            <ac:spMk id="7177" creationId="{E59C927E-E63B-4ACA-B3C0-71DF2D091EBB}"/>
          </ac:spMkLst>
        </pc:spChg>
        <pc:spChg chg="mod">
          <ac:chgData name="Riccardo RONCELLA" userId="4714c69e-1613-49c0-b70c-bfb430bc431f" providerId="ADAL" clId="{BD5AD468-C793-4C74-8D5D-7E8CFF440FAB}" dt="2021-09-22T14:52:56.885" v="75" actId="1076"/>
          <ac:spMkLst>
            <pc:docMk/>
            <pc:sldMk cId="0" sldId="269"/>
            <ac:spMk id="7178" creationId="{5ECF00C6-2E57-47B8-9C1A-648245FCB68C}"/>
          </ac:spMkLst>
        </pc:spChg>
        <pc:spChg chg="mod">
          <ac:chgData name="Riccardo RONCELLA" userId="4714c69e-1613-49c0-b70c-bfb430bc431f" providerId="ADAL" clId="{BD5AD468-C793-4C74-8D5D-7E8CFF440FAB}" dt="2021-09-22T14:52:56.885" v="75" actId="1076"/>
          <ac:spMkLst>
            <pc:docMk/>
            <pc:sldMk cId="0" sldId="269"/>
            <ac:spMk id="7179" creationId="{85D3E5B2-3C81-4D0D-831D-54EB61E5D7C6}"/>
          </ac:spMkLst>
        </pc:spChg>
        <pc:spChg chg="mod">
          <ac:chgData name="Riccardo RONCELLA" userId="4714c69e-1613-49c0-b70c-bfb430bc431f" providerId="ADAL" clId="{BD5AD468-C793-4C74-8D5D-7E8CFF440FAB}" dt="2021-09-22T14:52:56.885" v="75" actId="1076"/>
          <ac:spMkLst>
            <pc:docMk/>
            <pc:sldMk cId="0" sldId="269"/>
            <ac:spMk id="7180" creationId="{CC323523-94AE-4054-9F8B-CB0FF48FF2AB}"/>
          </ac:spMkLst>
        </pc:spChg>
        <pc:spChg chg="mod">
          <ac:chgData name="Riccardo RONCELLA" userId="4714c69e-1613-49c0-b70c-bfb430bc431f" providerId="ADAL" clId="{BD5AD468-C793-4C74-8D5D-7E8CFF440FAB}" dt="2021-09-22T14:52:56.885" v="75" actId="1076"/>
          <ac:spMkLst>
            <pc:docMk/>
            <pc:sldMk cId="0" sldId="269"/>
            <ac:spMk id="7181" creationId="{DDE97086-EBE3-4A1C-8B29-9F48857FAF42}"/>
          </ac:spMkLst>
        </pc:spChg>
        <pc:spChg chg="mod">
          <ac:chgData name="Riccardo RONCELLA" userId="4714c69e-1613-49c0-b70c-bfb430bc431f" providerId="ADAL" clId="{BD5AD468-C793-4C74-8D5D-7E8CFF440FAB}" dt="2021-09-22T14:52:56.885" v="75" actId="1076"/>
          <ac:spMkLst>
            <pc:docMk/>
            <pc:sldMk cId="0" sldId="269"/>
            <ac:spMk id="7182" creationId="{76FDE453-3589-4860-BF86-DEDB220A3D48}"/>
          </ac:spMkLst>
        </pc:spChg>
        <pc:spChg chg="mod">
          <ac:chgData name="Riccardo RONCELLA" userId="4714c69e-1613-49c0-b70c-bfb430bc431f" providerId="ADAL" clId="{BD5AD468-C793-4C74-8D5D-7E8CFF440FAB}" dt="2021-09-22T14:52:56.885" v="75" actId="1076"/>
          <ac:spMkLst>
            <pc:docMk/>
            <pc:sldMk cId="0" sldId="269"/>
            <ac:spMk id="7183" creationId="{77210335-E3C4-4FA7-BADA-E276FE835070}"/>
          </ac:spMkLst>
        </pc:spChg>
        <pc:spChg chg="mod">
          <ac:chgData name="Riccardo RONCELLA" userId="4714c69e-1613-49c0-b70c-bfb430bc431f" providerId="ADAL" clId="{BD5AD468-C793-4C74-8D5D-7E8CFF440FAB}" dt="2021-09-22T14:52:56.885" v="75" actId="1076"/>
          <ac:spMkLst>
            <pc:docMk/>
            <pc:sldMk cId="0" sldId="269"/>
            <ac:spMk id="7184" creationId="{79BA2935-51C9-4175-92B6-0F1EC08773E5}"/>
          </ac:spMkLst>
        </pc:spChg>
        <pc:spChg chg="mod">
          <ac:chgData name="Riccardo RONCELLA" userId="4714c69e-1613-49c0-b70c-bfb430bc431f" providerId="ADAL" clId="{BD5AD468-C793-4C74-8D5D-7E8CFF440FAB}" dt="2021-09-22T14:52:56.885" v="75" actId="1076"/>
          <ac:spMkLst>
            <pc:docMk/>
            <pc:sldMk cId="0" sldId="269"/>
            <ac:spMk id="7185" creationId="{C516F9FE-0B86-4534-9EAB-A8BEEA0D0C7A}"/>
          </ac:spMkLst>
        </pc:spChg>
        <pc:spChg chg="mod">
          <ac:chgData name="Riccardo RONCELLA" userId="4714c69e-1613-49c0-b70c-bfb430bc431f" providerId="ADAL" clId="{BD5AD468-C793-4C74-8D5D-7E8CFF440FAB}" dt="2021-09-22T14:52:56.885" v="75" actId="1076"/>
          <ac:spMkLst>
            <pc:docMk/>
            <pc:sldMk cId="0" sldId="269"/>
            <ac:spMk id="7186" creationId="{97DBD8AC-06A0-4DF7-9F45-CC0F799A6C50}"/>
          </ac:spMkLst>
        </pc:spChg>
        <pc:spChg chg="mod">
          <ac:chgData name="Riccardo RONCELLA" userId="4714c69e-1613-49c0-b70c-bfb430bc431f" providerId="ADAL" clId="{BD5AD468-C793-4C74-8D5D-7E8CFF440FAB}" dt="2021-09-22T14:52:56.885" v="75" actId="1076"/>
          <ac:spMkLst>
            <pc:docMk/>
            <pc:sldMk cId="0" sldId="269"/>
            <ac:spMk id="7187" creationId="{C045EA7C-7249-489C-B319-411E1EACB15F}"/>
          </ac:spMkLst>
        </pc:spChg>
        <pc:spChg chg="mod">
          <ac:chgData name="Riccardo RONCELLA" userId="4714c69e-1613-49c0-b70c-bfb430bc431f" providerId="ADAL" clId="{BD5AD468-C793-4C74-8D5D-7E8CFF440FAB}" dt="2021-09-22T14:52:56.885" v="75" actId="1076"/>
          <ac:spMkLst>
            <pc:docMk/>
            <pc:sldMk cId="0" sldId="269"/>
            <ac:spMk id="7188" creationId="{34774A41-A5A1-4D0D-BD17-9309F0603164}"/>
          </ac:spMkLst>
        </pc:spChg>
        <pc:spChg chg="mod">
          <ac:chgData name="Riccardo RONCELLA" userId="4714c69e-1613-49c0-b70c-bfb430bc431f" providerId="ADAL" clId="{BD5AD468-C793-4C74-8D5D-7E8CFF440FAB}" dt="2021-09-22T14:52:56.885" v="75" actId="1076"/>
          <ac:spMkLst>
            <pc:docMk/>
            <pc:sldMk cId="0" sldId="269"/>
            <ac:spMk id="7189" creationId="{7F111200-58C7-4D49-A0D2-950CF3E2AB33}"/>
          </ac:spMkLst>
        </pc:spChg>
        <pc:spChg chg="mod">
          <ac:chgData name="Riccardo RONCELLA" userId="4714c69e-1613-49c0-b70c-bfb430bc431f" providerId="ADAL" clId="{BD5AD468-C793-4C74-8D5D-7E8CFF440FAB}" dt="2021-09-22T14:52:56.885" v="75" actId="1076"/>
          <ac:spMkLst>
            <pc:docMk/>
            <pc:sldMk cId="0" sldId="269"/>
            <ac:spMk id="7190" creationId="{FF7C3D5A-8D0E-405A-979D-05657F702CEB}"/>
          </ac:spMkLst>
        </pc:spChg>
        <pc:spChg chg="mod">
          <ac:chgData name="Riccardo RONCELLA" userId="4714c69e-1613-49c0-b70c-bfb430bc431f" providerId="ADAL" clId="{BD5AD468-C793-4C74-8D5D-7E8CFF440FAB}" dt="2021-09-22T14:52:56.885" v="75" actId="1076"/>
          <ac:spMkLst>
            <pc:docMk/>
            <pc:sldMk cId="0" sldId="269"/>
            <ac:spMk id="7191" creationId="{5CE9CB1E-D673-4340-997E-390824793DCA}"/>
          </ac:spMkLst>
        </pc:spChg>
        <pc:grpChg chg="mod">
          <ac:chgData name="Riccardo RONCELLA" userId="4714c69e-1613-49c0-b70c-bfb430bc431f" providerId="ADAL" clId="{BD5AD468-C793-4C74-8D5D-7E8CFF440FAB}" dt="2021-09-22T14:52:56.885" v="75" actId="1076"/>
          <ac:grpSpMkLst>
            <pc:docMk/>
            <pc:sldMk cId="0" sldId="269"/>
            <ac:grpSpMk id="7170" creationId="{A3C24657-AC0B-4D40-922A-38AB1587DBD0}"/>
          </ac:grpSpMkLst>
        </pc:grpChg>
      </pc:sldChg>
      <pc:sldChg chg="modSp add">
        <pc:chgData name="Riccardo RONCELLA" userId="4714c69e-1613-49c0-b70c-bfb430bc431f" providerId="ADAL" clId="{BD5AD468-C793-4C74-8D5D-7E8CFF440FAB}" dt="2021-09-22T14:50:45.508" v="65" actId="1076"/>
        <pc:sldMkLst>
          <pc:docMk/>
          <pc:sldMk cId="0" sldId="270"/>
        </pc:sldMkLst>
        <pc:spChg chg="mod">
          <ac:chgData name="Riccardo RONCELLA" userId="4714c69e-1613-49c0-b70c-bfb430bc431f" providerId="ADAL" clId="{BD5AD468-C793-4C74-8D5D-7E8CFF440FAB}" dt="2021-09-22T14:50:29.212" v="61" actId="2711"/>
          <ac:spMkLst>
            <pc:docMk/>
            <pc:sldMk cId="0" sldId="270"/>
            <ac:spMk id="4098" creationId="{FEB2D082-5F63-4768-AF2B-3300168A0F84}"/>
          </ac:spMkLst>
        </pc:spChg>
        <pc:spChg chg="mod">
          <ac:chgData name="Riccardo RONCELLA" userId="4714c69e-1613-49c0-b70c-bfb430bc431f" providerId="ADAL" clId="{BD5AD468-C793-4C74-8D5D-7E8CFF440FAB}" dt="2021-09-22T14:50:29.212" v="61" actId="2711"/>
          <ac:spMkLst>
            <pc:docMk/>
            <pc:sldMk cId="0" sldId="270"/>
            <ac:spMk id="4099" creationId="{BD883900-F106-409B-A5CA-6D3FA5A625D8}"/>
          </ac:spMkLst>
        </pc:spChg>
        <pc:spChg chg="mod">
          <ac:chgData name="Riccardo RONCELLA" userId="4714c69e-1613-49c0-b70c-bfb430bc431f" providerId="ADAL" clId="{BD5AD468-C793-4C74-8D5D-7E8CFF440FAB}" dt="2021-09-22T14:50:29.212" v="61" actId="2711"/>
          <ac:spMkLst>
            <pc:docMk/>
            <pc:sldMk cId="0" sldId="270"/>
            <ac:spMk id="4100" creationId="{AA555870-0309-4C97-98E7-FA070857410A}"/>
          </ac:spMkLst>
        </pc:spChg>
        <pc:spChg chg="mod">
          <ac:chgData name="Riccardo RONCELLA" userId="4714c69e-1613-49c0-b70c-bfb430bc431f" providerId="ADAL" clId="{BD5AD468-C793-4C74-8D5D-7E8CFF440FAB}" dt="2021-09-22T14:50:29.212" v="61" actId="2711"/>
          <ac:spMkLst>
            <pc:docMk/>
            <pc:sldMk cId="0" sldId="270"/>
            <ac:spMk id="4101" creationId="{BB5D2A3C-8EB1-442B-B3E8-E00F43FC0487}"/>
          </ac:spMkLst>
        </pc:spChg>
        <pc:spChg chg="mod">
          <ac:chgData name="Riccardo RONCELLA" userId="4714c69e-1613-49c0-b70c-bfb430bc431f" providerId="ADAL" clId="{BD5AD468-C793-4C74-8D5D-7E8CFF440FAB}" dt="2021-09-22T14:50:29.212" v="61" actId="2711"/>
          <ac:spMkLst>
            <pc:docMk/>
            <pc:sldMk cId="0" sldId="270"/>
            <ac:spMk id="4102" creationId="{0E37F29F-4CF9-4A00-A5CE-26D09B496336}"/>
          </ac:spMkLst>
        </pc:spChg>
        <pc:spChg chg="mod">
          <ac:chgData name="Riccardo RONCELLA" userId="4714c69e-1613-49c0-b70c-bfb430bc431f" providerId="ADAL" clId="{BD5AD468-C793-4C74-8D5D-7E8CFF440FAB}" dt="2021-09-22T14:50:29.212" v="61" actId="2711"/>
          <ac:spMkLst>
            <pc:docMk/>
            <pc:sldMk cId="0" sldId="270"/>
            <ac:spMk id="4103" creationId="{F6D7CE9D-7806-4772-9B90-7A76A6941F58}"/>
          </ac:spMkLst>
        </pc:spChg>
        <pc:spChg chg="mod">
          <ac:chgData name="Riccardo RONCELLA" userId="4714c69e-1613-49c0-b70c-bfb430bc431f" providerId="ADAL" clId="{BD5AD468-C793-4C74-8D5D-7E8CFF440FAB}" dt="2021-09-22T14:50:29.212" v="61" actId="2711"/>
          <ac:spMkLst>
            <pc:docMk/>
            <pc:sldMk cId="0" sldId="270"/>
            <ac:spMk id="4104" creationId="{30A89B4D-DC76-4F32-933C-6B4DA70FF775}"/>
          </ac:spMkLst>
        </pc:spChg>
        <pc:spChg chg="mod">
          <ac:chgData name="Riccardo RONCELLA" userId="4714c69e-1613-49c0-b70c-bfb430bc431f" providerId="ADAL" clId="{BD5AD468-C793-4C74-8D5D-7E8CFF440FAB}" dt="2021-09-22T14:50:29.212" v="61" actId="2711"/>
          <ac:spMkLst>
            <pc:docMk/>
            <pc:sldMk cId="0" sldId="270"/>
            <ac:spMk id="4105" creationId="{02B06998-53CB-425F-85E6-2A3A59F063E8}"/>
          </ac:spMkLst>
        </pc:spChg>
        <pc:spChg chg="mod">
          <ac:chgData name="Riccardo RONCELLA" userId="4714c69e-1613-49c0-b70c-bfb430bc431f" providerId="ADAL" clId="{BD5AD468-C793-4C74-8D5D-7E8CFF440FAB}" dt="2021-09-22T14:50:29.212" v="61" actId="2711"/>
          <ac:spMkLst>
            <pc:docMk/>
            <pc:sldMk cId="0" sldId="270"/>
            <ac:spMk id="4109" creationId="{55DB4722-A952-4F5E-A183-93ACB74FB3F3}"/>
          </ac:spMkLst>
        </pc:spChg>
        <pc:spChg chg="mod">
          <ac:chgData name="Riccardo RONCELLA" userId="4714c69e-1613-49c0-b70c-bfb430bc431f" providerId="ADAL" clId="{BD5AD468-C793-4C74-8D5D-7E8CFF440FAB}" dt="2021-09-22T14:50:29.212" v="61" actId="2711"/>
          <ac:spMkLst>
            <pc:docMk/>
            <pc:sldMk cId="0" sldId="270"/>
            <ac:spMk id="4110" creationId="{069EAF91-AA3A-40EF-A725-B1A3F6C3013D}"/>
          </ac:spMkLst>
        </pc:spChg>
        <pc:spChg chg="mod">
          <ac:chgData name="Riccardo RONCELLA" userId="4714c69e-1613-49c0-b70c-bfb430bc431f" providerId="ADAL" clId="{BD5AD468-C793-4C74-8D5D-7E8CFF440FAB}" dt="2021-09-22T14:50:29.212" v="61" actId="2711"/>
          <ac:spMkLst>
            <pc:docMk/>
            <pc:sldMk cId="0" sldId="270"/>
            <ac:spMk id="4111" creationId="{7FB6FA17-D74C-4E09-B4D1-0C147CBDB8FA}"/>
          </ac:spMkLst>
        </pc:spChg>
        <pc:spChg chg="mod">
          <ac:chgData name="Riccardo RONCELLA" userId="4714c69e-1613-49c0-b70c-bfb430bc431f" providerId="ADAL" clId="{BD5AD468-C793-4C74-8D5D-7E8CFF440FAB}" dt="2021-09-22T14:50:29.212" v="61" actId="2711"/>
          <ac:spMkLst>
            <pc:docMk/>
            <pc:sldMk cId="0" sldId="270"/>
            <ac:spMk id="4112" creationId="{7005A952-401A-4155-BEA5-A1957214BAA5}"/>
          </ac:spMkLst>
        </pc:spChg>
        <pc:spChg chg="mod">
          <ac:chgData name="Riccardo RONCELLA" userId="4714c69e-1613-49c0-b70c-bfb430bc431f" providerId="ADAL" clId="{BD5AD468-C793-4C74-8D5D-7E8CFF440FAB}" dt="2021-09-22T14:50:29.212" v="61" actId="2711"/>
          <ac:spMkLst>
            <pc:docMk/>
            <pc:sldMk cId="0" sldId="270"/>
            <ac:spMk id="4113" creationId="{E40B7682-8793-4719-BA50-92F610544686}"/>
          </ac:spMkLst>
        </pc:spChg>
        <pc:spChg chg="mod">
          <ac:chgData name="Riccardo RONCELLA" userId="4714c69e-1613-49c0-b70c-bfb430bc431f" providerId="ADAL" clId="{BD5AD468-C793-4C74-8D5D-7E8CFF440FAB}" dt="2021-09-22T14:50:29.212" v="61" actId="2711"/>
          <ac:spMkLst>
            <pc:docMk/>
            <pc:sldMk cId="0" sldId="270"/>
            <ac:spMk id="4114" creationId="{BB30B886-F80C-4D22-8428-EB23CA4B3390}"/>
          </ac:spMkLst>
        </pc:spChg>
        <pc:spChg chg="mod">
          <ac:chgData name="Riccardo RONCELLA" userId="4714c69e-1613-49c0-b70c-bfb430bc431f" providerId="ADAL" clId="{BD5AD468-C793-4C74-8D5D-7E8CFF440FAB}" dt="2021-09-22T14:50:29.212" v="61" actId="2711"/>
          <ac:spMkLst>
            <pc:docMk/>
            <pc:sldMk cId="0" sldId="270"/>
            <ac:spMk id="4115" creationId="{B8EFE0D4-9DBE-4EFF-92EC-4F5917EA18BF}"/>
          </ac:spMkLst>
        </pc:spChg>
        <pc:spChg chg="mod">
          <ac:chgData name="Riccardo RONCELLA" userId="4714c69e-1613-49c0-b70c-bfb430bc431f" providerId="ADAL" clId="{BD5AD468-C793-4C74-8D5D-7E8CFF440FAB}" dt="2021-09-22T14:50:29.212" v="61" actId="2711"/>
          <ac:spMkLst>
            <pc:docMk/>
            <pc:sldMk cId="0" sldId="270"/>
            <ac:spMk id="4116" creationId="{8949E202-1F46-4B47-BAA0-FFA9EDC0A60E}"/>
          </ac:spMkLst>
        </pc:spChg>
        <pc:spChg chg="mod">
          <ac:chgData name="Riccardo RONCELLA" userId="4714c69e-1613-49c0-b70c-bfb430bc431f" providerId="ADAL" clId="{BD5AD468-C793-4C74-8D5D-7E8CFF440FAB}" dt="2021-09-22T14:50:29.212" v="61" actId="2711"/>
          <ac:spMkLst>
            <pc:docMk/>
            <pc:sldMk cId="0" sldId="270"/>
            <ac:spMk id="4117" creationId="{33A99E9F-70ED-405C-B14D-5426B3A8772F}"/>
          </ac:spMkLst>
        </pc:spChg>
        <pc:spChg chg="mod">
          <ac:chgData name="Riccardo RONCELLA" userId="4714c69e-1613-49c0-b70c-bfb430bc431f" providerId="ADAL" clId="{BD5AD468-C793-4C74-8D5D-7E8CFF440FAB}" dt="2021-09-22T14:50:29.212" v="61" actId="2711"/>
          <ac:spMkLst>
            <pc:docMk/>
            <pc:sldMk cId="0" sldId="270"/>
            <ac:spMk id="4118" creationId="{5D1E3269-88B9-4B6F-B4D4-6596F8D6079B}"/>
          </ac:spMkLst>
        </pc:spChg>
        <pc:spChg chg="mod">
          <ac:chgData name="Riccardo RONCELLA" userId="4714c69e-1613-49c0-b70c-bfb430bc431f" providerId="ADAL" clId="{BD5AD468-C793-4C74-8D5D-7E8CFF440FAB}" dt="2021-09-22T14:50:29.212" v="61" actId="2711"/>
          <ac:spMkLst>
            <pc:docMk/>
            <pc:sldMk cId="0" sldId="270"/>
            <ac:spMk id="4119" creationId="{861B64CB-51E5-4E34-A066-0E757CA0984C}"/>
          </ac:spMkLst>
        </pc:spChg>
        <pc:spChg chg="mod">
          <ac:chgData name="Riccardo RONCELLA" userId="4714c69e-1613-49c0-b70c-bfb430bc431f" providerId="ADAL" clId="{BD5AD468-C793-4C74-8D5D-7E8CFF440FAB}" dt="2021-09-22T14:50:29.212" v="61" actId="2711"/>
          <ac:spMkLst>
            <pc:docMk/>
            <pc:sldMk cId="0" sldId="270"/>
            <ac:spMk id="4120" creationId="{92FC0189-3A3F-4962-A336-5B2B59D8622D}"/>
          </ac:spMkLst>
        </pc:spChg>
        <pc:spChg chg="mod">
          <ac:chgData name="Riccardo RONCELLA" userId="4714c69e-1613-49c0-b70c-bfb430bc431f" providerId="ADAL" clId="{BD5AD468-C793-4C74-8D5D-7E8CFF440FAB}" dt="2021-09-22T14:50:29.212" v="61" actId="2711"/>
          <ac:spMkLst>
            <pc:docMk/>
            <pc:sldMk cId="0" sldId="270"/>
            <ac:spMk id="4121" creationId="{8D546553-9EA1-4F7C-91BF-EDA36DC3470A}"/>
          </ac:spMkLst>
        </pc:spChg>
        <pc:spChg chg="mod">
          <ac:chgData name="Riccardo RONCELLA" userId="4714c69e-1613-49c0-b70c-bfb430bc431f" providerId="ADAL" clId="{BD5AD468-C793-4C74-8D5D-7E8CFF440FAB}" dt="2021-09-22T14:50:29.212" v="61" actId="2711"/>
          <ac:spMkLst>
            <pc:docMk/>
            <pc:sldMk cId="0" sldId="270"/>
            <ac:spMk id="4122" creationId="{1B2B4D6D-CDF6-4A9D-B6E2-7BEE3549C41E}"/>
          </ac:spMkLst>
        </pc:spChg>
        <pc:spChg chg="mod">
          <ac:chgData name="Riccardo RONCELLA" userId="4714c69e-1613-49c0-b70c-bfb430bc431f" providerId="ADAL" clId="{BD5AD468-C793-4C74-8D5D-7E8CFF440FAB}" dt="2021-09-22T14:50:29.212" v="61" actId="2711"/>
          <ac:spMkLst>
            <pc:docMk/>
            <pc:sldMk cId="0" sldId="270"/>
            <ac:spMk id="4123" creationId="{0CE1CDE2-88C4-4A03-A43D-E9CB7EF7A2FC}"/>
          </ac:spMkLst>
        </pc:spChg>
        <pc:spChg chg="mod">
          <ac:chgData name="Riccardo RONCELLA" userId="4714c69e-1613-49c0-b70c-bfb430bc431f" providerId="ADAL" clId="{BD5AD468-C793-4C74-8D5D-7E8CFF440FAB}" dt="2021-09-22T14:50:29.212" v="61" actId="2711"/>
          <ac:spMkLst>
            <pc:docMk/>
            <pc:sldMk cId="0" sldId="270"/>
            <ac:spMk id="4124" creationId="{6A97FB23-7EA9-4749-A59E-787A6E09D8D1}"/>
          </ac:spMkLst>
        </pc:spChg>
        <pc:spChg chg="mod">
          <ac:chgData name="Riccardo RONCELLA" userId="4714c69e-1613-49c0-b70c-bfb430bc431f" providerId="ADAL" clId="{BD5AD468-C793-4C74-8D5D-7E8CFF440FAB}" dt="2021-09-22T14:50:29.212" v="61" actId="2711"/>
          <ac:spMkLst>
            <pc:docMk/>
            <pc:sldMk cId="0" sldId="270"/>
            <ac:spMk id="4125" creationId="{20347147-4D54-41D4-A4EF-1E9EC5D6F0A9}"/>
          </ac:spMkLst>
        </pc:spChg>
        <pc:spChg chg="mod">
          <ac:chgData name="Riccardo RONCELLA" userId="4714c69e-1613-49c0-b70c-bfb430bc431f" providerId="ADAL" clId="{BD5AD468-C793-4C74-8D5D-7E8CFF440FAB}" dt="2021-09-22T14:50:29.212" v="61" actId="2711"/>
          <ac:spMkLst>
            <pc:docMk/>
            <pc:sldMk cId="0" sldId="270"/>
            <ac:spMk id="4126" creationId="{A4611DBE-C945-4E37-9D17-76E016734C61}"/>
          </ac:spMkLst>
        </pc:spChg>
        <pc:spChg chg="mod">
          <ac:chgData name="Riccardo RONCELLA" userId="4714c69e-1613-49c0-b70c-bfb430bc431f" providerId="ADAL" clId="{BD5AD468-C793-4C74-8D5D-7E8CFF440FAB}" dt="2021-09-22T14:50:29.212" v="61" actId="2711"/>
          <ac:spMkLst>
            <pc:docMk/>
            <pc:sldMk cId="0" sldId="270"/>
            <ac:spMk id="4127" creationId="{247453AB-CBA5-4FB9-A6AC-4AAAFD1E14FD}"/>
          </ac:spMkLst>
        </pc:spChg>
        <pc:spChg chg="mod">
          <ac:chgData name="Riccardo RONCELLA" userId="4714c69e-1613-49c0-b70c-bfb430bc431f" providerId="ADAL" clId="{BD5AD468-C793-4C74-8D5D-7E8CFF440FAB}" dt="2021-09-22T14:50:29.212" v="61" actId="2711"/>
          <ac:spMkLst>
            <pc:docMk/>
            <pc:sldMk cId="0" sldId="270"/>
            <ac:spMk id="4128" creationId="{CF273056-03D9-468E-86A0-87A840646594}"/>
          </ac:spMkLst>
        </pc:spChg>
        <pc:spChg chg="mod">
          <ac:chgData name="Riccardo RONCELLA" userId="4714c69e-1613-49c0-b70c-bfb430bc431f" providerId="ADAL" clId="{BD5AD468-C793-4C74-8D5D-7E8CFF440FAB}" dt="2021-09-22T14:50:29.212" v="61" actId="2711"/>
          <ac:spMkLst>
            <pc:docMk/>
            <pc:sldMk cId="0" sldId="270"/>
            <ac:spMk id="4129" creationId="{DBA859E8-3B42-4A70-AEA0-A154BE7971CA}"/>
          </ac:spMkLst>
        </pc:spChg>
        <pc:spChg chg="mod">
          <ac:chgData name="Riccardo RONCELLA" userId="4714c69e-1613-49c0-b70c-bfb430bc431f" providerId="ADAL" clId="{BD5AD468-C793-4C74-8D5D-7E8CFF440FAB}" dt="2021-09-22T14:50:29.212" v="61" actId="2711"/>
          <ac:spMkLst>
            <pc:docMk/>
            <pc:sldMk cId="0" sldId="270"/>
            <ac:spMk id="4130" creationId="{52BE7AA7-44DB-491A-8AD3-C6734FF02AE2}"/>
          </ac:spMkLst>
        </pc:spChg>
        <pc:spChg chg="mod">
          <ac:chgData name="Riccardo RONCELLA" userId="4714c69e-1613-49c0-b70c-bfb430bc431f" providerId="ADAL" clId="{BD5AD468-C793-4C74-8D5D-7E8CFF440FAB}" dt="2021-09-22T14:50:29.212" v="61" actId="2711"/>
          <ac:spMkLst>
            <pc:docMk/>
            <pc:sldMk cId="0" sldId="270"/>
            <ac:spMk id="4131" creationId="{FF07A90B-41A1-4348-9940-622CC3C63895}"/>
          </ac:spMkLst>
        </pc:spChg>
        <pc:spChg chg="mod">
          <ac:chgData name="Riccardo RONCELLA" userId="4714c69e-1613-49c0-b70c-bfb430bc431f" providerId="ADAL" clId="{BD5AD468-C793-4C74-8D5D-7E8CFF440FAB}" dt="2021-09-22T14:50:29.212" v="61" actId="2711"/>
          <ac:spMkLst>
            <pc:docMk/>
            <pc:sldMk cId="0" sldId="270"/>
            <ac:spMk id="4132" creationId="{3AD2AE1D-4DFF-4920-9179-364217B1E4F9}"/>
          </ac:spMkLst>
        </pc:spChg>
        <pc:spChg chg="mod">
          <ac:chgData name="Riccardo RONCELLA" userId="4714c69e-1613-49c0-b70c-bfb430bc431f" providerId="ADAL" clId="{BD5AD468-C793-4C74-8D5D-7E8CFF440FAB}" dt="2021-09-22T14:50:29.212" v="61" actId="2711"/>
          <ac:spMkLst>
            <pc:docMk/>
            <pc:sldMk cId="0" sldId="270"/>
            <ac:spMk id="4133" creationId="{15044E54-DDFC-401C-9486-94CB27E4E3FB}"/>
          </ac:spMkLst>
        </pc:spChg>
        <pc:spChg chg="mod">
          <ac:chgData name="Riccardo RONCELLA" userId="4714c69e-1613-49c0-b70c-bfb430bc431f" providerId="ADAL" clId="{BD5AD468-C793-4C74-8D5D-7E8CFF440FAB}" dt="2021-09-22T14:50:29.212" v="61" actId="2711"/>
          <ac:spMkLst>
            <pc:docMk/>
            <pc:sldMk cId="0" sldId="270"/>
            <ac:spMk id="4134" creationId="{204CE756-6221-478D-80E3-0CF521F10E5A}"/>
          </ac:spMkLst>
        </pc:spChg>
        <pc:spChg chg="mod">
          <ac:chgData name="Riccardo RONCELLA" userId="4714c69e-1613-49c0-b70c-bfb430bc431f" providerId="ADAL" clId="{BD5AD468-C793-4C74-8D5D-7E8CFF440FAB}" dt="2021-09-22T14:50:29.212" v="61" actId="2711"/>
          <ac:spMkLst>
            <pc:docMk/>
            <pc:sldMk cId="0" sldId="270"/>
            <ac:spMk id="4135" creationId="{58EBF184-D5A5-453C-918A-EE98E0D19F35}"/>
          </ac:spMkLst>
        </pc:spChg>
        <pc:spChg chg="mod">
          <ac:chgData name="Riccardo RONCELLA" userId="4714c69e-1613-49c0-b70c-bfb430bc431f" providerId="ADAL" clId="{BD5AD468-C793-4C74-8D5D-7E8CFF440FAB}" dt="2021-09-22T14:50:29.212" v="61" actId="2711"/>
          <ac:spMkLst>
            <pc:docMk/>
            <pc:sldMk cId="0" sldId="270"/>
            <ac:spMk id="4136" creationId="{24AA899F-FA2F-4AAB-AACD-F22E2B7C512E}"/>
          </ac:spMkLst>
        </pc:spChg>
        <pc:spChg chg="mod">
          <ac:chgData name="Riccardo RONCELLA" userId="4714c69e-1613-49c0-b70c-bfb430bc431f" providerId="ADAL" clId="{BD5AD468-C793-4C74-8D5D-7E8CFF440FAB}" dt="2021-09-22T14:50:29.212" v="61" actId="2711"/>
          <ac:spMkLst>
            <pc:docMk/>
            <pc:sldMk cId="0" sldId="270"/>
            <ac:spMk id="4137" creationId="{D274BBF2-2921-47CD-88D5-2D0031F9EAD7}"/>
          </ac:spMkLst>
        </pc:spChg>
        <pc:spChg chg="mod">
          <ac:chgData name="Riccardo RONCELLA" userId="4714c69e-1613-49c0-b70c-bfb430bc431f" providerId="ADAL" clId="{BD5AD468-C793-4C74-8D5D-7E8CFF440FAB}" dt="2021-09-22T14:50:29.212" v="61" actId="2711"/>
          <ac:spMkLst>
            <pc:docMk/>
            <pc:sldMk cId="0" sldId="270"/>
            <ac:spMk id="4138" creationId="{FFB0C254-AE5C-49AC-8AE3-8B3C1F3BE679}"/>
          </ac:spMkLst>
        </pc:spChg>
        <pc:spChg chg="mod">
          <ac:chgData name="Riccardo RONCELLA" userId="4714c69e-1613-49c0-b70c-bfb430bc431f" providerId="ADAL" clId="{BD5AD468-C793-4C74-8D5D-7E8CFF440FAB}" dt="2021-09-22T14:50:29.212" v="61" actId="2711"/>
          <ac:spMkLst>
            <pc:docMk/>
            <pc:sldMk cId="0" sldId="270"/>
            <ac:spMk id="4139" creationId="{E0EFECB1-0A64-42F0-B4F6-46EF5774053C}"/>
          </ac:spMkLst>
        </pc:spChg>
        <pc:spChg chg="mod">
          <ac:chgData name="Riccardo RONCELLA" userId="4714c69e-1613-49c0-b70c-bfb430bc431f" providerId="ADAL" clId="{BD5AD468-C793-4C74-8D5D-7E8CFF440FAB}" dt="2021-09-22T14:50:29.212" v="61" actId="2711"/>
          <ac:spMkLst>
            <pc:docMk/>
            <pc:sldMk cId="0" sldId="270"/>
            <ac:spMk id="4140" creationId="{7DE58A0F-CD60-467B-8EEF-D523AFE2A2D2}"/>
          </ac:spMkLst>
        </pc:spChg>
        <pc:spChg chg="mod">
          <ac:chgData name="Riccardo RONCELLA" userId="4714c69e-1613-49c0-b70c-bfb430bc431f" providerId="ADAL" clId="{BD5AD468-C793-4C74-8D5D-7E8CFF440FAB}" dt="2021-09-22T14:50:29.212" v="61" actId="2711"/>
          <ac:spMkLst>
            <pc:docMk/>
            <pc:sldMk cId="0" sldId="270"/>
            <ac:spMk id="4141" creationId="{53BD8713-8B61-48B4-BCFA-C1B1C1311FED}"/>
          </ac:spMkLst>
        </pc:spChg>
        <pc:spChg chg="mod">
          <ac:chgData name="Riccardo RONCELLA" userId="4714c69e-1613-49c0-b70c-bfb430bc431f" providerId="ADAL" clId="{BD5AD468-C793-4C74-8D5D-7E8CFF440FAB}" dt="2021-09-22T14:50:29.212" v="61" actId="2711"/>
          <ac:spMkLst>
            <pc:docMk/>
            <pc:sldMk cId="0" sldId="270"/>
            <ac:spMk id="4142" creationId="{609385BB-1C0B-4547-B1C8-5A3526864F80}"/>
          </ac:spMkLst>
        </pc:spChg>
        <pc:spChg chg="mod">
          <ac:chgData name="Riccardo RONCELLA" userId="4714c69e-1613-49c0-b70c-bfb430bc431f" providerId="ADAL" clId="{BD5AD468-C793-4C74-8D5D-7E8CFF440FAB}" dt="2021-09-22T14:50:29.212" v="61" actId="2711"/>
          <ac:spMkLst>
            <pc:docMk/>
            <pc:sldMk cId="0" sldId="270"/>
            <ac:spMk id="4143" creationId="{B668C952-8FE8-46FB-A18A-5994FCA71512}"/>
          </ac:spMkLst>
        </pc:spChg>
        <pc:spChg chg="mod">
          <ac:chgData name="Riccardo RONCELLA" userId="4714c69e-1613-49c0-b70c-bfb430bc431f" providerId="ADAL" clId="{BD5AD468-C793-4C74-8D5D-7E8CFF440FAB}" dt="2021-09-22T14:50:29.212" v="61" actId="2711"/>
          <ac:spMkLst>
            <pc:docMk/>
            <pc:sldMk cId="0" sldId="270"/>
            <ac:spMk id="4144" creationId="{300BCA82-E398-4291-B1A8-F86786BAEC1D}"/>
          </ac:spMkLst>
        </pc:spChg>
        <pc:spChg chg="mod">
          <ac:chgData name="Riccardo RONCELLA" userId="4714c69e-1613-49c0-b70c-bfb430bc431f" providerId="ADAL" clId="{BD5AD468-C793-4C74-8D5D-7E8CFF440FAB}" dt="2021-09-22T14:50:29.212" v="61" actId="2711"/>
          <ac:spMkLst>
            <pc:docMk/>
            <pc:sldMk cId="0" sldId="270"/>
            <ac:spMk id="4145" creationId="{0C128E09-E191-4C33-8FF4-8A7D01D18B87}"/>
          </ac:spMkLst>
        </pc:spChg>
        <pc:spChg chg="mod">
          <ac:chgData name="Riccardo RONCELLA" userId="4714c69e-1613-49c0-b70c-bfb430bc431f" providerId="ADAL" clId="{BD5AD468-C793-4C74-8D5D-7E8CFF440FAB}" dt="2021-09-22T14:50:29.212" v="61" actId="2711"/>
          <ac:spMkLst>
            <pc:docMk/>
            <pc:sldMk cId="0" sldId="270"/>
            <ac:spMk id="4146" creationId="{53B62B98-D433-4E99-86CC-1436A9CBB8EA}"/>
          </ac:spMkLst>
        </pc:spChg>
        <pc:spChg chg="mod">
          <ac:chgData name="Riccardo RONCELLA" userId="4714c69e-1613-49c0-b70c-bfb430bc431f" providerId="ADAL" clId="{BD5AD468-C793-4C74-8D5D-7E8CFF440FAB}" dt="2021-09-22T14:50:29.212" v="61" actId="2711"/>
          <ac:spMkLst>
            <pc:docMk/>
            <pc:sldMk cId="0" sldId="270"/>
            <ac:spMk id="4147" creationId="{47754A7B-6E9C-41E1-AA0C-3E05EFF11CE9}"/>
          </ac:spMkLst>
        </pc:spChg>
        <pc:spChg chg="mod">
          <ac:chgData name="Riccardo RONCELLA" userId="4714c69e-1613-49c0-b70c-bfb430bc431f" providerId="ADAL" clId="{BD5AD468-C793-4C74-8D5D-7E8CFF440FAB}" dt="2021-09-22T14:50:29.212" v="61" actId="2711"/>
          <ac:spMkLst>
            <pc:docMk/>
            <pc:sldMk cId="0" sldId="270"/>
            <ac:spMk id="4148" creationId="{56C018C2-702B-437F-89AA-B9FC91741A99}"/>
          </ac:spMkLst>
        </pc:spChg>
        <pc:spChg chg="mod">
          <ac:chgData name="Riccardo RONCELLA" userId="4714c69e-1613-49c0-b70c-bfb430bc431f" providerId="ADAL" clId="{BD5AD468-C793-4C74-8D5D-7E8CFF440FAB}" dt="2021-09-22T14:50:29.212" v="61" actId="2711"/>
          <ac:spMkLst>
            <pc:docMk/>
            <pc:sldMk cId="0" sldId="270"/>
            <ac:spMk id="4149" creationId="{4E2DAB85-45A1-42E9-9B1E-AAC4E0FCDB00}"/>
          </ac:spMkLst>
        </pc:spChg>
        <pc:spChg chg="mod">
          <ac:chgData name="Riccardo RONCELLA" userId="4714c69e-1613-49c0-b70c-bfb430bc431f" providerId="ADAL" clId="{BD5AD468-C793-4C74-8D5D-7E8CFF440FAB}" dt="2021-09-22T14:50:29.212" v="61" actId="2711"/>
          <ac:spMkLst>
            <pc:docMk/>
            <pc:sldMk cId="0" sldId="270"/>
            <ac:spMk id="4150" creationId="{4B173B83-7CA5-4D27-8DB7-E559360F9CF9}"/>
          </ac:spMkLst>
        </pc:spChg>
        <pc:spChg chg="mod">
          <ac:chgData name="Riccardo RONCELLA" userId="4714c69e-1613-49c0-b70c-bfb430bc431f" providerId="ADAL" clId="{BD5AD468-C793-4C74-8D5D-7E8CFF440FAB}" dt="2021-09-22T14:50:29.212" v="61" actId="2711"/>
          <ac:spMkLst>
            <pc:docMk/>
            <pc:sldMk cId="0" sldId="270"/>
            <ac:spMk id="4151" creationId="{D1B59D18-E7C9-4D28-BC7D-867C19FEBCB7}"/>
          </ac:spMkLst>
        </pc:spChg>
        <pc:spChg chg="mod">
          <ac:chgData name="Riccardo RONCELLA" userId="4714c69e-1613-49c0-b70c-bfb430bc431f" providerId="ADAL" clId="{BD5AD468-C793-4C74-8D5D-7E8CFF440FAB}" dt="2021-09-22T14:50:29.212" v="61" actId="2711"/>
          <ac:spMkLst>
            <pc:docMk/>
            <pc:sldMk cId="0" sldId="270"/>
            <ac:spMk id="4152" creationId="{9503BCCF-E277-443D-B160-AFCFC4B41965}"/>
          </ac:spMkLst>
        </pc:spChg>
        <pc:spChg chg="mod">
          <ac:chgData name="Riccardo RONCELLA" userId="4714c69e-1613-49c0-b70c-bfb430bc431f" providerId="ADAL" clId="{BD5AD468-C793-4C74-8D5D-7E8CFF440FAB}" dt="2021-09-22T14:50:29.212" v="61" actId="2711"/>
          <ac:spMkLst>
            <pc:docMk/>
            <pc:sldMk cId="0" sldId="270"/>
            <ac:spMk id="4153" creationId="{C24808D9-0D7E-4C29-833C-3394604E997F}"/>
          </ac:spMkLst>
        </pc:spChg>
        <pc:spChg chg="mod">
          <ac:chgData name="Riccardo RONCELLA" userId="4714c69e-1613-49c0-b70c-bfb430bc431f" providerId="ADAL" clId="{BD5AD468-C793-4C74-8D5D-7E8CFF440FAB}" dt="2021-09-22T14:50:29.212" v="61" actId="2711"/>
          <ac:spMkLst>
            <pc:docMk/>
            <pc:sldMk cId="0" sldId="270"/>
            <ac:spMk id="4154" creationId="{6228D984-FBBA-4B29-9474-F773762690ED}"/>
          </ac:spMkLst>
        </pc:spChg>
        <pc:spChg chg="mod">
          <ac:chgData name="Riccardo RONCELLA" userId="4714c69e-1613-49c0-b70c-bfb430bc431f" providerId="ADAL" clId="{BD5AD468-C793-4C74-8D5D-7E8CFF440FAB}" dt="2021-09-22T14:50:29.212" v="61" actId="2711"/>
          <ac:spMkLst>
            <pc:docMk/>
            <pc:sldMk cId="0" sldId="270"/>
            <ac:spMk id="4155" creationId="{9D67F986-176F-4AD5-AF59-BE1A5EBFC605}"/>
          </ac:spMkLst>
        </pc:spChg>
        <pc:spChg chg="mod">
          <ac:chgData name="Riccardo RONCELLA" userId="4714c69e-1613-49c0-b70c-bfb430bc431f" providerId="ADAL" clId="{BD5AD468-C793-4C74-8D5D-7E8CFF440FAB}" dt="2021-09-22T14:50:29.212" v="61" actId="2711"/>
          <ac:spMkLst>
            <pc:docMk/>
            <pc:sldMk cId="0" sldId="270"/>
            <ac:spMk id="4156" creationId="{3B5B30C2-82FC-41D2-8997-CECE10B16CFA}"/>
          </ac:spMkLst>
        </pc:spChg>
        <pc:spChg chg="mod">
          <ac:chgData name="Riccardo RONCELLA" userId="4714c69e-1613-49c0-b70c-bfb430bc431f" providerId="ADAL" clId="{BD5AD468-C793-4C74-8D5D-7E8CFF440FAB}" dt="2021-09-22T14:50:29.212" v="61" actId="2711"/>
          <ac:spMkLst>
            <pc:docMk/>
            <pc:sldMk cId="0" sldId="270"/>
            <ac:spMk id="4157" creationId="{03ABDAAC-57ED-4D7C-808A-4E44DAD85E3E}"/>
          </ac:spMkLst>
        </pc:spChg>
        <pc:spChg chg="mod">
          <ac:chgData name="Riccardo RONCELLA" userId="4714c69e-1613-49c0-b70c-bfb430bc431f" providerId="ADAL" clId="{BD5AD468-C793-4C74-8D5D-7E8CFF440FAB}" dt="2021-09-22T14:50:29.212" v="61" actId="2711"/>
          <ac:spMkLst>
            <pc:docMk/>
            <pc:sldMk cId="0" sldId="270"/>
            <ac:spMk id="4158" creationId="{9123EC7F-3B70-4D0A-B9B3-EEDC33E715EF}"/>
          </ac:spMkLst>
        </pc:spChg>
        <pc:spChg chg="mod">
          <ac:chgData name="Riccardo RONCELLA" userId="4714c69e-1613-49c0-b70c-bfb430bc431f" providerId="ADAL" clId="{BD5AD468-C793-4C74-8D5D-7E8CFF440FAB}" dt="2021-09-22T14:50:29.212" v="61" actId="2711"/>
          <ac:spMkLst>
            <pc:docMk/>
            <pc:sldMk cId="0" sldId="270"/>
            <ac:spMk id="4159" creationId="{EDDC77AC-06DD-4C33-89DB-9014D6678BE5}"/>
          </ac:spMkLst>
        </pc:spChg>
        <pc:spChg chg="mod">
          <ac:chgData name="Riccardo RONCELLA" userId="4714c69e-1613-49c0-b70c-bfb430bc431f" providerId="ADAL" clId="{BD5AD468-C793-4C74-8D5D-7E8CFF440FAB}" dt="2021-09-22T14:50:29.212" v="61" actId="2711"/>
          <ac:spMkLst>
            <pc:docMk/>
            <pc:sldMk cId="0" sldId="270"/>
            <ac:spMk id="4160" creationId="{4C72BCF3-8174-482B-BE8C-D240ACC745E6}"/>
          </ac:spMkLst>
        </pc:spChg>
        <pc:spChg chg="mod">
          <ac:chgData name="Riccardo RONCELLA" userId="4714c69e-1613-49c0-b70c-bfb430bc431f" providerId="ADAL" clId="{BD5AD468-C793-4C74-8D5D-7E8CFF440FAB}" dt="2021-09-22T14:50:29.212" v="61" actId="2711"/>
          <ac:spMkLst>
            <pc:docMk/>
            <pc:sldMk cId="0" sldId="270"/>
            <ac:spMk id="4161" creationId="{C6D49998-68C0-44E9-AF6B-A467F900063A}"/>
          </ac:spMkLst>
        </pc:spChg>
        <pc:spChg chg="mod">
          <ac:chgData name="Riccardo RONCELLA" userId="4714c69e-1613-49c0-b70c-bfb430bc431f" providerId="ADAL" clId="{BD5AD468-C793-4C74-8D5D-7E8CFF440FAB}" dt="2021-09-22T14:50:29.212" v="61" actId="2711"/>
          <ac:spMkLst>
            <pc:docMk/>
            <pc:sldMk cId="0" sldId="270"/>
            <ac:spMk id="4162" creationId="{21491683-F8D0-4557-A35C-2B23F895AD5E}"/>
          </ac:spMkLst>
        </pc:spChg>
        <pc:spChg chg="mod">
          <ac:chgData name="Riccardo RONCELLA" userId="4714c69e-1613-49c0-b70c-bfb430bc431f" providerId="ADAL" clId="{BD5AD468-C793-4C74-8D5D-7E8CFF440FAB}" dt="2021-09-22T14:50:29.212" v="61" actId="2711"/>
          <ac:spMkLst>
            <pc:docMk/>
            <pc:sldMk cId="0" sldId="270"/>
            <ac:spMk id="4163" creationId="{A6FE2D04-793A-4CE0-8FE7-B251F43F682C}"/>
          </ac:spMkLst>
        </pc:spChg>
        <pc:spChg chg="mod">
          <ac:chgData name="Riccardo RONCELLA" userId="4714c69e-1613-49c0-b70c-bfb430bc431f" providerId="ADAL" clId="{BD5AD468-C793-4C74-8D5D-7E8CFF440FAB}" dt="2021-09-22T14:50:29.212" v="61" actId="2711"/>
          <ac:spMkLst>
            <pc:docMk/>
            <pc:sldMk cId="0" sldId="270"/>
            <ac:spMk id="4164" creationId="{7BEE46EF-FFC5-47F9-88E4-E07DCC9CF126}"/>
          </ac:spMkLst>
        </pc:spChg>
        <pc:spChg chg="mod">
          <ac:chgData name="Riccardo RONCELLA" userId="4714c69e-1613-49c0-b70c-bfb430bc431f" providerId="ADAL" clId="{BD5AD468-C793-4C74-8D5D-7E8CFF440FAB}" dt="2021-09-22T14:50:29.212" v="61" actId="2711"/>
          <ac:spMkLst>
            <pc:docMk/>
            <pc:sldMk cId="0" sldId="270"/>
            <ac:spMk id="4165" creationId="{94776689-3032-4F3B-AD6E-2F426F095C22}"/>
          </ac:spMkLst>
        </pc:spChg>
        <pc:spChg chg="mod">
          <ac:chgData name="Riccardo RONCELLA" userId="4714c69e-1613-49c0-b70c-bfb430bc431f" providerId="ADAL" clId="{BD5AD468-C793-4C74-8D5D-7E8CFF440FAB}" dt="2021-09-22T14:50:29.212" v="61" actId="2711"/>
          <ac:spMkLst>
            <pc:docMk/>
            <pc:sldMk cId="0" sldId="270"/>
            <ac:spMk id="4166" creationId="{AFFA093D-839F-4A26-959D-8F42A2D65AE3}"/>
          </ac:spMkLst>
        </pc:spChg>
        <pc:spChg chg="mod">
          <ac:chgData name="Riccardo RONCELLA" userId="4714c69e-1613-49c0-b70c-bfb430bc431f" providerId="ADAL" clId="{BD5AD468-C793-4C74-8D5D-7E8CFF440FAB}" dt="2021-09-22T14:50:29.212" v="61" actId="2711"/>
          <ac:spMkLst>
            <pc:docMk/>
            <pc:sldMk cId="0" sldId="270"/>
            <ac:spMk id="4167" creationId="{5EF3C158-E4F1-474B-AB07-C054CE7F2864}"/>
          </ac:spMkLst>
        </pc:spChg>
        <pc:spChg chg="mod">
          <ac:chgData name="Riccardo RONCELLA" userId="4714c69e-1613-49c0-b70c-bfb430bc431f" providerId="ADAL" clId="{BD5AD468-C793-4C74-8D5D-7E8CFF440FAB}" dt="2021-09-22T14:50:29.212" v="61" actId="2711"/>
          <ac:spMkLst>
            <pc:docMk/>
            <pc:sldMk cId="0" sldId="270"/>
            <ac:spMk id="4168" creationId="{9C4F1B32-4723-4C3F-A275-BB8D8AA8F72A}"/>
          </ac:spMkLst>
        </pc:spChg>
        <pc:spChg chg="mod">
          <ac:chgData name="Riccardo RONCELLA" userId="4714c69e-1613-49c0-b70c-bfb430bc431f" providerId="ADAL" clId="{BD5AD468-C793-4C74-8D5D-7E8CFF440FAB}" dt="2021-09-22T14:50:29.212" v="61" actId="2711"/>
          <ac:spMkLst>
            <pc:docMk/>
            <pc:sldMk cId="0" sldId="270"/>
            <ac:spMk id="4169" creationId="{01300C82-27F9-471B-BBF1-E18721131398}"/>
          </ac:spMkLst>
        </pc:spChg>
        <pc:spChg chg="mod">
          <ac:chgData name="Riccardo RONCELLA" userId="4714c69e-1613-49c0-b70c-bfb430bc431f" providerId="ADAL" clId="{BD5AD468-C793-4C74-8D5D-7E8CFF440FAB}" dt="2021-09-22T14:50:29.212" v="61" actId="2711"/>
          <ac:spMkLst>
            <pc:docMk/>
            <pc:sldMk cId="0" sldId="270"/>
            <ac:spMk id="4170" creationId="{F5C4E499-9A2C-45E9-BCD8-0350E7500E67}"/>
          </ac:spMkLst>
        </pc:spChg>
        <pc:spChg chg="mod">
          <ac:chgData name="Riccardo RONCELLA" userId="4714c69e-1613-49c0-b70c-bfb430bc431f" providerId="ADAL" clId="{BD5AD468-C793-4C74-8D5D-7E8CFF440FAB}" dt="2021-09-22T14:50:29.212" v="61" actId="2711"/>
          <ac:spMkLst>
            <pc:docMk/>
            <pc:sldMk cId="0" sldId="270"/>
            <ac:spMk id="4171" creationId="{E3BB1690-9B25-47E3-96DE-4FDFE60B1D9B}"/>
          </ac:spMkLst>
        </pc:spChg>
        <pc:spChg chg="mod">
          <ac:chgData name="Riccardo RONCELLA" userId="4714c69e-1613-49c0-b70c-bfb430bc431f" providerId="ADAL" clId="{BD5AD468-C793-4C74-8D5D-7E8CFF440FAB}" dt="2021-09-22T14:50:29.212" v="61" actId="2711"/>
          <ac:spMkLst>
            <pc:docMk/>
            <pc:sldMk cId="0" sldId="270"/>
            <ac:spMk id="4172" creationId="{32CFCAA3-F6F8-4CF0-BD53-EF54291E9F08}"/>
          </ac:spMkLst>
        </pc:spChg>
        <pc:spChg chg="mod">
          <ac:chgData name="Riccardo RONCELLA" userId="4714c69e-1613-49c0-b70c-bfb430bc431f" providerId="ADAL" clId="{BD5AD468-C793-4C74-8D5D-7E8CFF440FAB}" dt="2021-09-22T14:50:29.212" v="61" actId="2711"/>
          <ac:spMkLst>
            <pc:docMk/>
            <pc:sldMk cId="0" sldId="270"/>
            <ac:spMk id="4173" creationId="{6DA8D2C2-F7D0-4376-AC5C-77BDDD672D8A}"/>
          </ac:spMkLst>
        </pc:spChg>
        <pc:spChg chg="mod">
          <ac:chgData name="Riccardo RONCELLA" userId="4714c69e-1613-49c0-b70c-bfb430bc431f" providerId="ADAL" clId="{BD5AD468-C793-4C74-8D5D-7E8CFF440FAB}" dt="2021-09-22T14:50:29.212" v="61" actId="2711"/>
          <ac:spMkLst>
            <pc:docMk/>
            <pc:sldMk cId="0" sldId="270"/>
            <ac:spMk id="4174" creationId="{CE426CFF-459A-4803-974F-C7908AA1226D}"/>
          </ac:spMkLst>
        </pc:spChg>
        <pc:spChg chg="mod">
          <ac:chgData name="Riccardo RONCELLA" userId="4714c69e-1613-49c0-b70c-bfb430bc431f" providerId="ADAL" clId="{BD5AD468-C793-4C74-8D5D-7E8CFF440FAB}" dt="2021-09-22T14:50:29.212" v="61" actId="2711"/>
          <ac:spMkLst>
            <pc:docMk/>
            <pc:sldMk cId="0" sldId="270"/>
            <ac:spMk id="4175" creationId="{842FDBFD-0183-42E0-8C51-AAF6DE9689D5}"/>
          </ac:spMkLst>
        </pc:spChg>
        <pc:spChg chg="mod">
          <ac:chgData name="Riccardo RONCELLA" userId="4714c69e-1613-49c0-b70c-bfb430bc431f" providerId="ADAL" clId="{BD5AD468-C793-4C74-8D5D-7E8CFF440FAB}" dt="2021-09-22T14:50:29.212" v="61" actId="2711"/>
          <ac:spMkLst>
            <pc:docMk/>
            <pc:sldMk cId="0" sldId="270"/>
            <ac:spMk id="4176" creationId="{6BD377E5-BE96-47E1-9DFF-FEFCAB5495B5}"/>
          </ac:spMkLst>
        </pc:spChg>
        <pc:spChg chg="mod">
          <ac:chgData name="Riccardo RONCELLA" userId="4714c69e-1613-49c0-b70c-bfb430bc431f" providerId="ADAL" clId="{BD5AD468-C793-4C74-8D5D-7E8CFF440FAB}" dt="2021-09-22T14:50:29.212" v="61" actId="2711"/>
          <ac:spMkLst>
            <pc:docMk/>
            <pc:sldMk cId="0" sldId="270"/>
            <ac:spMk id="4177" creationId="{BD2E472B-E75D-4FDA-9C79-5A81AD9AD345}"/>
          </ac:spMkLst>
        </pc:spChg>
        <pc:spChg chg="mod">
          <ac:chgData name="Riccardo RONCELLA" userId="4714c69e-1613-49c0-b70c-bfb430bc431f" providerId="ADAL" clId="{BD5AD468-C793-4C74-8D5D-7E8CFF440FAB}" dt="2021-09-22T14:50:29.212" v="61" actId="2711"/>
          <ac:spMkLst>
            <pc:docMk/>
            <pc:sldMk cId="0" sldId="270"/>
            <ac:spMk id="4178" creationId="{A699F18B-61C4-4362-B579-29FE6B5EB35B}"/>
          </ac:spMkLst>
        </pc:spChg>
        <pc:spChg chg="mod">
          <ac:chgData name="Riccardo RONCELLA" userId="4714c69e-1613-49c0-b70c-bfb430bc431f" providerId="ADAL" clId="{BD5AD468-C793-4C74-8D5D-7E8CFF440FAB}" dt="2021-09-22T14:50:29.212" v="61" actId="2711"/>
          <ac:spMkLst>
            <pc:docMk/>
            <pc:sldMk cId="0" sldId="270"/>
            <ac:spMk id="4179" creationId="{6040DE58-C610-4D53-8842-E50C6122F480}"/>
          </ac:spMkLst>
        </pc:spChg>
        <pc:spChg chg="mod">
          <ac:chgData name="Riccardo RONCELLA" userId="4714c69e-1613-49c0-b70c-bfb430bc431f" providerId="ADAL" clId="{BD5AD468-C793-4C74-8D5D-7E8CFF440FAB}" dt="2021-09-22T14:50:29.212" v="61" actId="2711"/>
          <ac:spMkLst>
            <pc:docMk/>
            <pc:sldMk cId="0" sldId="270"/>
            <ac:spMk id="4180" creationId="{D51C0551-B0EB-4978-AC7C-DDEBE7C3D0B1}"/>
          </ac:spMkLst>
        </pc:spChg>
        <pc:spChg chg="mod">
          <ac:chgData name="Riccardo RONCELLA" userId="4714c69e-1613-49c0-b70c-bfb430bc431f" providerId="ADAL" clId="{BD5AD468-C793-4C74-8D5D-7E8CFF440FAB}" dt="2021-09-22T14:50:33.549" v="62" actId="14100"/>
          <ac:spMkLst>
            <pc:docMk/>
            <pc:sldMk cId="0" sldId="270"/>
            <ac:spMk id="4182" creationId="{1B9947E7-461F-4569-A896-92B6169771EF}"/>
          </ac:spMkLst>
        </pc:spChg>
        <pc:spChg chg="mod">
          <ac:chgData name="Riccardo RONCELLA" userId="4714c69e-1613-49c0-b70c-bfb430bc431f" providerId="ADAL" clId="{BD5AD468-C793-4C74-8D5D-7E8CFF440FAB}" dt="2021-09-22T14:50:45.508" v="65" actId="1076"/>
          <ac:spMkLst>
            <pc:docMk/>
            <pc:sldMk cId="0" sldId="270"/>
            <ac:spMk id="4183" creationId="{DF204976-1EE5-4837-B184-B793DF841622}"/>
          </ac:spMkLst>
        </pc:spChg>
        <pc:spChg chg="mod">
          <ac:chgData name="Riccardo RONCELLA" userId="4714c69e-1613-49c0-b70c-bfb430bc431f" providerId="ADAL" clId="{BD5AD468-C793-4C74-8D5D-7E8CFF440FAB}" dt="2021-09-22T14:50:41.277" v="64" actId="14100"/>
          <ac:spMkLst>
            <pc:docMk/>
            <pc:sldMk cId="0" sldId="270"/>
            <ac:spMk id="4184" creationId="{0C0C6264-E28E-43DF-8D8E-A4316D48D98C}"/>
          </ac:spMkLst>
        </pc:spChg>
        <pc:spChg chg="mod">
          <ac:chgData name="Riccardo RONCELLA" userId="4714c69e-1613-49c0-b70c-bfb430bc431f" providerId="ADAL" clId="{BD5AD468-C793-4C74-8D5D-7E8CFF440FAB}" dt="2021-09-22T14:50:29.212" v="61" actId="2711"/>
          <ac:spMkLst>
            <pc:docMk/>
            <pc:sldMk cId="0" sldId="270"/>
            <ac:spMk id="4185" creationId="{FF16EAE8-CB0F-4A20-A9A6-A1543A990F16}"/>
          </ac:spMkLst>
        </pc:spChg>
        <pc:spChg chg="mod">
          <ac:chgData name="Riccardo RONCELLA" userId="4714c69e-1613-49c0-b70c-bfb430bc431f" providerId="ADAL" clId="{BD5AD468-C793-4C74-8D5D-7E8CFF440FAB}" dt="2021-09-22T14:50:29.212" v="61" actId="2711"/>
          <ac:spMkLst>
            <pc:docMk/>
            <pc:sldMk cId="0" sldId="270"/>
            <ac:spMk id="4186" creationId="{E0E370CE-BD9C-48F6-A8C7-48A9B8D5A01F}"/>
          </ac:spMkLst>
        </pc:spChg>
        <pc:spChg chg="mod">
          <ac:chgData name="Riccardo RONCELLA" userId="4714c69e-1613-49c0-b70c-bfb430bc431f" providerId="ADAL" clId="{BD5AD468-C793-4C74-8D5D-7E8CFF440FAB}" dt="2021-09-22T14:50:29.212" v="61" actId="2711"/>
          <ac:spMkLst>
            <pc:docMk/>
            <pc:sldMk cId="0" sldId="270"/>
            <ac:spMk id="4187" creationId="{0C4C5FDD-CB7E-487A-A90A-F9B23245CBC3}"/>
          </ac:spMkLst>
        </pc:spChg>
        <pc:grpChg chg="mod">
          <ac:chgData name="Riccardo RONCELLA" userId="4714c69e-1613-49c0-b70c-bfb430bc431f" providerId="ADAL" clId="{BD5AD468-C793-4C74-8D5D-7E8CFF440FAB}" dt="2021-09-22T14:50:29.212" v="61" actId="2711"/>
          <ac:grpSpMkLst>
            <pc:docMk/>
            <pc:sldMk cId="0" sldId="270"/>
            <ac:grpSpMk id="4106" creationId="{9A7BB55A-E135-42B0-9653-F60D1F009800}"/>
          </ac:grpSpMkLst>
        </pc:grpChg>
        <pc:grpChg chg="mod">
          <ac:chgData name="Riccardo RONCELLA" userId="4714c69e-1613-49c0-b70c-bfb430bc431f" providerId="ADAL" clId="{BD5AD468-C793-4C74-8D5D-7E8CFF440FAB}" dt="2021-09-22T14:50:29.212" v="61" actId="2711"/>
          <ac:grpSpMkLst>
            <pc:docMk/>
            <pc:sldMk cId="0" sldId="270"/>
            <ac:grpSpMk id="4107" creationId="{3665CD08-E110-4351-8800-E8CFD9963C32}"/>
          </ac:grpSpMkLst>
        </pc:grpChg>
        <pc:grpChg chg="mod">
          <ac:chgData name="Riccardo RONCELLA" userId="4714c69e-1613-49c0-b70c-bfb430bc431f" providerId="ADAL" clId="{BD5AD468-C793-4C74-8D5D-7E8CFF440FAB}" dt="2021-09-22T14:50:29.212" v="61" actId="2711"/>
          <ac:grpSpMkLst>
            <pc:docMk/>
            <pc:sldMk cId="0" sldId="270"/>
            <ac:grpSpMk id="4108" creationId="{F119D542-C382-4E44-8D9C-FF0A52D1130A}"/>
          </ac:grpSpMkLst>
        </pc:grpChg>
        <pc:grpChg chg="mod">
          <ac:chgData name="Riccardo RONCELLA" userId="4714c69e-1613-49c0-b70c-bfb430bc431f" providerId="ADAL" clId="{BD5AD468-C793-4C74-8D5D-7E8CFF440FAB}" dt="2021-09-22T14:50:29.212" v="61" actId="2711"/>
          <ac:grpSpMkLst>
            <pc:docMk/>
            <pc:sldMk cId="0" sldId="270"/>
            <ac:grpSpMk id="4181" creationId="{5FD632B8-AFC2-4C62-936F-43BCB8624232}"/>
          </ac:grpSpMkLst>
        </pc:grpChg>
      </pc:sldChg>
      <pc:sldChg chg="del">
        <pc:chgData name="Riccardo RONCELLA" userId="4714c69e-1613-49c0-b70c-bfb430bc431f" providerId="ADAL" clId="{BD5AD468-C793-4C74-8D5D-7E8CFF440FAB}" dt="2021-09-22T14:47:25.748" v="27" actId="47"/>
        <pc:sldMkLst>
          <pc:docMk/>
          <pc:sldMk cId="3501538712" sldId="270"/>
        </pc:sldMkLst>
      </pc:sldChg>
      <pc:sldChg chg="modSp add mod">
        <pc:chgData name="Riccardo RONCELLA" userId="4714c69e-1613-49c0-b70c-bfb430bc431f" providerId="ADAL" clId="{BD5AD468-C793-4C74-8D5D-7E8CFF440FAB}" dt="2021-09-22T14:48:22.532" v="46" actId="5793"/>
        <pc:sldMkLst>
          <pc:docMk/>
          <pc:sldMk cId="0" sldId="271"/>
        </pc:sldMkLst>
        <pc:spChg chg="mod">
          <ac:chgData name="Riccardo RONCELLA" userId="4714c69e-1613-49c0-b70c-bfb430bc431f" providerId="ADAL" clId="{BD5AD468-C793-4C74-8D5D-7E8CFF440FAB}" dt="2021-09-22T14:47:56.247" v="32" actId="14100"/>
          <ac:spMkLst>
            <pc:docMk/>
            <pc:sldMk cId="0" sldId="271"/>
            <ac:spMk id="2050" creationId="{302BE0B7-B50B-4D9A-BA0E-1E7D51F84466}"/>
          </ac:spMkLst>
        </pc:spChg>
        <pc:spChg chg="mod">
          <ac:chgData name="Riccardo RONCELLA" userId="4714c69e-1613-49c0-b70c-bfb430bc431f" providerId="ADAL" clId="{BD5AD468-C793-4C74-8D5D-7E8CFF440FAB}" dt="2021-09-22T14:48:22.532" v="46" actId="5793"/>
          <ac:spMkLst>
            <pc:docMk/>
            <pc:sldMk cId="0" sldId="271"/>
            <ac:spMk id="2051" creationId="{0902B7C1-6C5C-4E1E-8125-92A7FFE88012}"/>
          </ac:spMkLst>
        </pc:spChg>
      </pc:sldChg>
      <pc:sldChg chg="del">
        <pc:chgData name="Riccardo RONCELLA" userId="4714c69e-1613-49c0-b70c-bfb430bc431f" providerId="ADAL" clId="{BD5AD468-C793-4C74-8D5D-7E8CFF440FAB}" dt="2021-09-22T14:47:25.748" v="27" actId="47"/>
        <pc:sldMkLst>
          <pc:docMk/>
          <pc:sldMk cId="3963868185" sldId="271"/>
        </pc:sldMkLst>
      </pc:sldChg>
      <pc:sldChg chg="addSp modSp add">
        <pc:chgData name="Riccardo RONCELLA" userId="4714c69e-1613-49c0-b70c-bfb430bc431f" providerId="ADAL" clId="{BD5AD468-C793-4C74-8D5D-7E8CFF440FAB}" dt="2021-09-22T14:50:11.228" v="60" actId="1076"/>
        <pc:sldMkLst>
          <pc:docMk/>
          <pc:sldMk cId="0" sldId="272"/>
        </pc:sldMkLst>
        <pc:spChg chg="mod">
          <ac:chgData name="Riccardo RONCELLA" userId="4714c69e-1613-49c0-b70c-bfb430bc431f" providerId="ADAL" clId="{BD5AD468-C793-4C74-8D5D-7E8CFF440FAB}" dt="2021-09-22T14:48:57.724" v="50" actId="1076"/>
          <ac:spMkLst>
            <pc:docMk/>
            <pc:sldMk cId="0" sldId="272"/>
            <ac:spMk id="3077" creationId="{A06C11E5-E79F-4294-B899-385C6492831B}"/>
          </ac:spMkLst>
        </pc:spChg>
        <pc:spChg chg="mod">
          <ac:chgData name="Riccardo RONCELLA" userId="4714c69e-1613-49c0-b70c-bfb430bc431f" providerId="ADAL" clId="{BD5AD468-C793-4C74-8D5D-7E8CFF440FAB}" dt="2021-09-22T14:49:51.299" v="57" actId="12789"/>
          <ac:spMkLst>
            <pc:docMk/>
            <pc:sldMk cId="0" sldId="272"/>
            <ac:spMk id="3078" creationId="{5B38727B-7286-47E0-9C6D-0969A2F55578}"/>
          </ac:spMkLst>
        </pc:spChg>
        <pc:spChg chg="mod">
          <ac:chgData name="Riccardo RONCELLA" userId="4714c69e-1613-49c0-b70c-bfb430bc431f" providerId="ADAL" clId="{BD5AD468-C793-4C74-8D5D-7E8CFF440FAB}" dt="2021-09-22T14:49:51.299" v="57" actId="12789"/>
          <ac:spMkLst>
            <pc:docMk/>
            <pc:sldMk cId="0" sldId="272"/>
            <ac:spMk id="3079" creationId="{4ECEA756-79E2-45FD-B186-9F5895003524}"/>
          </ac:spMkLst>
        </pc:spChg>
        <pc:spChg chg="mod">
          <ac:chgData name="Riccardo RONCELLA" userId="4714c69e-1613-49c0-b70c-bfb430bc431f" providerId="ADAL" clId="{BD5AD468-C793-4C74-8D5D-7E8CFF440FAB}" dt="2021-09-22T14:49:57.444" v="58" actId="1076"/>
          <ac:spMkLst>
            <pc:docMk/>
            <pc:sldMk cId="0" sldId="272"/>
            <ac:spMk id="3082" creationId="{C8AFAFAC-0847-4277-86AC-1BE2A1F878B6}"/>
          </ac:spMkLst>
        </pc:spChg>
        <pc:spChg chg="mod">
          <ac:chgData name="Riccardo RONCELLA" userId="4714c69e-1613-49c0-b70c-bfb430bc431f" providerId="ADAL" clId="{BD5AD468-C793-4C74-8D5D-7E8CFF440FAB}" dt="2021-09-22T14:50:11.228" v="60" actId="1076"/>
          <ac:spMkLst>
            <pc:docMk/>
            <pc:sldMk cId="0" sldId="272"/>
            <ac:spMk id="3083" creationId="{37790C9C-9A05-492A-B45E-ED343809F93D}"/>
          </ac:spMkLst>
        </pc:spChg>
        <pc:grpChg chg="add mod">
          <ac:chgData name="Riccardo RONCELLA" userId="4714c69e-1613-49c0-b70c-bfb430bc431f" providerId="ADAL" clId="{BD5AD468-C793-4C74-8D5D-7E8CFF440FAB}" dt="2021-09-22T14:49:51.299" v="57" actId="12789"/>
          <ac:grpSpMkLst>
            <pc:docMk/>
            <pc:sldMk cId="0" sldId="272"/>
            <ac:grpSpMk id="2" creationId="{01D91DDB-5386-4779-81D6-B3BA3EAAD689}"/>
          </ac:grpSpMkLst>
        </pc:grpChg>
        <pc:grpChg chg="add mod">
          <ac:chgData name="Riccardo RONCELLA" userId="4714c69e-1613-49c0-b70c-bfb430bc431f" providerId="ADAL" clId="{BD5AD468-C793-4C74-8D5D-7E8CFF440FAB}" dt="2021-09-22T14:49:51.299" v="57" actId="12789"/>
          <ac:grpSpMkLst>
            <pc:docMk/>
            <pc:sldMk cId="0" sldId="272"/>
            <ac:grpSpMk id="3" creationId="{542590DD-6196-4839-BA18-875584407A7B}"/>
          </ac:grpSpMkLst>
        </pc:grpChg>
        <pc:picChg chg="mod">
          <ac:chgData name="Riccardo RONCELLA" userId="4714c69e-1613-49c0-b70c-bfb430bc431f" providerId="ADAL" clId="{BD5AD468-C793-4C74-8D5D-7E8CFF440FAB}" dt="2021-09-22T14:49:51.299" v="57" actId="12789"/>
          <ac:picMkLst>
            <pc:docMk/>
            <pc:sldMk cId="0" sldId="272"/>
            <ac:picMk id="3074" creationId="{CEDB4577-A435-4C34-82CA-C6B6C9B85A5B}"/>
          </ac:picMkLst>
        </pc:picChg>
        <pc:picChg chg="mod">
          <ac:chgData name="Riccardo RONCELLA" userId="4714c69e-1613-49c0-b70c-bfb430bc431f" providerId="ADAL" clId="{BD5AD468-C793-4C74-8D5D-7E8CFF440FAB}" dt="2021-09-22T14:49:51.299" v="57" actId="12789"/>
          <ac:picMkLst>
            <pc:docMk/>
            <pc:sldMk cId="0" sldId="272"/>
            <ac:picMk id="3075" creationId="{8C696370-7175-461E-BDD2-676C319C162B}"/>
          </ac:picMkLst>
        </pc:picChg>
        <pc:picChg chg="mod">
          <ac:chgData name="Riccardo RONCELLA" userId="4714c69e-1613-49c0-b70c-bfb430bc431f" providerId="ADAL" clId="{BD5AD468-C793-4C74-8D5D-7E8CFF440FAB}" dt="2021-09-22T14:48:57.724" v="50" actId="1076"/>
          <ac:picMkLst>
            <pc:docMk/>
            <pc:sldMk cId="0" sldId="272"/>
            <ac:picMk id="3076" creationId="{3287789D-5BA7-41F1-AE34-1B1E749CDAA0}"/>
          </ac:picMkLst>
        </pc:picChg>
        <pc:picChg chg="mod">
          <ac:chgData name="Riccardo RONCELLA" userId="4714c69e-1613-49c0-b70c-bfb430bc431f" providerId="ADAL" clId="{BD5AD468-C793-4C74-8D5D-7E8CFF440FAB}" dt="2021-09-22T14:49:57.444" v="58" actId="1076"/>
          <ac:picMkLst>
            <pc:docMk/>
            <pc:sldMk cId="0" sldId="272"/>
            <ac:picMk id="3080" creationId="{E4C9D25C-30C3-443A-ABE1-599760431E2A}"/>
          </ac:picMkLst>
        </pc:picChg>
        <pc:picChg chg="mod">
          <ac:chgData name="Riccardo RONCELLA" userId="4714c69e-1613-49c0-b70c-bfb430bc431f" providerId="ADAL" clId="{BD5AD468-C793-4C74-8D5D-7E8CFF440FAB}" dt="2021-09-22T14:50:03.908" v="59" actId="1076"/>
          <ac:picMkLst>
            <pc:docMk/>
            <pc:sldMk cId="0" sldId="272"/>
            <ac:picMk id="3081" creationId="{7F4B87C4-5521-483B-A5B4-EB8B2B154E98}"/>
          </ac:picMkLst>
        </pc:picChg>
      </pc:sldChg>
      <pc:sldChg chg="del">
        <pc:chgData name="Riccardo RONCELLA" userId="4714c69e-1613-49c0-b70c-bfb430bc431f" providerId="ADAL" clId="{BD5AD468-C793-4C74-8D5D-7E8CFF440FAB}" dt="2021-09-22T14:47:25.748" v="27" actId="47"/>
        <pc:sldMkLst>
          <pc:docMk/>
          <pc:sldMk cId="2436832457" sldId="272"/>
        </pc:sldMkLst>
      </pc:sldChg>
      <pc:sldChg chg="modSp add del mod">
        <pc:chgData name="Riccardo RONCELLA" userId="4714c69e-1613-49c0-b70c-bfb430bc431f" providerId="ADAL" clId="{BD5AD468-C793-4C74-8D5D-7E8CFF440FAB}" dt="2021-09-22T15:14:17.400" v="240" actId="14100"/>
        <pc:sldMkLst>
          <pc:docMk/>
          <pc:sldMk cId="0" sldId="274"/>
        </pc:sldMkLst>
        <pc:spChg chg="mod">
          <ac:chgData name="Riccardo RONCELLA" userId="4714c69e-1613-49c0-b70c-bfb430bc431f" providerId="ADAL" clId="{BD5AD468-C793-4C74-8D5D-7E8CFF440FAB}" dt="2021-09-22T15:14:06.487" v="239" actId="20577"/>
          <ac:spMkLst>
            <pc:docMk/>
            <pc:sldMk cId="0" sldId="274"/>
            <ac:spMk id="25603" creationId="{954DFCC8-4CFB-426F-8629-992DD3B2B52B}"/>
          </ac:spMkLst>
        </pc:spChg>
        <pc:spChg chg="mod">
          <ac:chgData name="Riccardo RONCELLA" userId="4714c69e-1613-49c0-b70c-bfb430bc431f" providerId="ADAL" clId="{BD5AD468-C793-4C74-8D5D-7E8CFF440FAB}" dt="2021-09-22T15:14:17.400" v="240" actId="14100"/>
          <ac:spMkLst>
            <pc:docMk/>
            <pc:sldMk cId="0" sldId="274"/>
            <ac:spMk id="25604" creationId="{DCB67C88-1EBB-4623-B3F9-49D6EB60A8BC}"/>
          </ac:spMkLst>
        </pc:spChg>
        <pc:picChg chg="mod">
          <ac:chgData name="Riccardo RONCELLA" userId="4714c69e-1613-49c0-b70c-bfb430bc431f" providerId="ADAL" clId="{BD5AD468-C793-4C74-8D5D-7E8CFF440FAB}" dt="2021-09-22T15:14:00.078" v="235" actId="1076"/>
          <ac:picMkLst>
            <pc:docMk/>
            <pc:sldMk cId="0" sldId="274"/>
            <ac:picMk id="25602" creationId="{FBD13D7C-8643-457A-A8DE-43DA43E8AEEF}"/>
          </ac:picMkLst>
        </pc:picChg>
      </pc:sldChg>
      <pc:sldChg chg="del">
        <pc:chgData name="Riccardo RONCELLA" userId="4714c69e-1613-49c0-b70c-bfb430bc431f" providerId="ADAL" clId="{BD5AD468-C793-4C74-8D5D-7E8CFF440FAB}" dt="2021-09-22T14:47:25.748" v="27" actId="47"/>
        <pc:sldMkLst>
          <pc:docMk/>
          <pc:sldMk cId="0" sldId="275"/>
        </pc:sldMkLst>
      </pc:sldChg>
      <pc:sldChg chg="modSp add del">
        <pc:chgData name="Riccardo RONCELLA" userId="4714c69e-1613-49c0-b70c-bfb430bc431f" providerId="ADAL" clId="{BD5AD468-C793-4C74-8D5D-7E8CFF440FAB}" dt="2021-09-22T15:14:30.342" v="241" actId="14100"/>
        <pc:sldMkLst>
          <pc:docMk/>
          <pc:sldMk cId="0" sldId="276"/>
        </pc:sldMkLst>
        <pc:picChg chg="mod">
          <ac:chgData name="Riccardo RONCELLA" userId="4714c69e-1613-49c0-b70c-bfb430bc431f" providerId="ADAL" clId="{BD5AD468-C793-4C74-8D5D-7E8CFF440FAB}" dt="2021-09-22T15:14:30.342" v="241" actId="14100"/>
          <ac:picMkLst>
            <pc:docMk/>
            <pc:sldMk cId="0" sldId="276"/>
            <ac:picMk id="26626" creationId="{03DDC355-25A1-407B-85B4-F9408701BED4}"/>
          </ac:picMkLst>
        </pc:picChg>
      </pc:sldChg>
      <pc:sldChg chg="modSp add">
        <pc:chgData name="Riccardo RONCELLA" userId="4714c69e-1613-49c0-b70c-bfb430bc431f" providerId="ADAL" clId="{BD5AD468-C793-4C74-8D5D-7E8CFF440FAB}" dt="2021-09-22T15:14:58.726" v="245" actId="14100"/>
        <pc:sldMkLst>
          <pc:docMk/>
          <pc:sldMk cId="0" sldId="277"/>
        </pc:sldMkLst>
        <pc:picChg chg="mod">
          <ac:chgData name="Riccardo RONCELLA" userId="4714c69e-1613-49c0-b70c-bfb430bc431f" providerId="ADAL" clId="{BD5AD468-C793-4C74-8D5D-7E8CFF440FAB}" dt="2021-09-22T15:14:58.726" v="245" actId="14100"/>
          <ac:picMkLst>
            <pc:docMk/>
            <pc:sldMk cId="0" sldId="277"/>
            <ac:picMk id="28674" creationId="{BFC944DC-66C4-4D7B-B13B-89CEA35E6C90}"/>
          </ac:picMkLst>
        </pc:picChg>
      </pc:sldChg>
      <pc:sldChg chg="addSp modSp add del">
        <pc:chgData name="Riccardo RONCELLA" userId="4714c69e-1613-49c0-b70c-bfb430bc431f" providerId="ADAL" clId="{BD5AD468-C793-4C74-8D5D-7E8CFF440FAB}" dt="2021-09-22T14:51:37.380" v="71" actId="1076"/>
        <pc:sldMkLst>
          <pc:docMk/>
          <pc:sldMk cId="0" sldId="278"/>
        </pc:sldMkLst>
        <pc:spChg chg="mod">
          <ac:chgData name="Riccardo RONCELLA" userId="4714c69e-1613-49c0-b70c-bfb430bc431f" providerId="ADAL" clId="{BD5AD468-C793-4C74-8D5D-7E8CFF440FAB}" dt="2021-09-22T14:51:33.797" v="70" actId="1076"/>
          <ac:spMkLst>
            <pc:docMk/>
            <pc:sldMk cId="0" sldId="278"/>
            <ac:spMk id="5122" creationId="{F5D18F06-B0DA-4AE5-B0AD-546D5DA4FF6F}"/>
          </ac:spMkLst>
        </pc:spChg>
        <pc:spChg chg="mod">
          <ac:chgData name="Riccardo RONCELLA" userId="4714c69e-1613-49c0-b70c-bfb430bc431f" providerId="ADAL" clId="{BD5AD468-C793-4C74-8D5D-7E8CFF440FAB}" dt="2021-09-22T14:51:33.797" v="70" actId="1076"/>
          <ac:spMkLst>
            <pc:docMk/>
            <pc:sldMk cId="0" sldId="278"/>
            <ac:spMk id="5123" creationId="{35A6ABC6-40B2-49E4-816B-B7250244096D}"/>
          </ac:spMkLst>
        </pc:spChg>
        <pc:spChg chg="mod">
          <ac:chgData name="Riccardo RONCELLA" userId="4714c69e-1613-49c0-b70c-bfb430bc431f" providerId="ADAL" clId="{BD5AD468-C793-4C74-8D5D-7E8CFF440FAB}" dt="2021-09-22T14:51:33.797" v="70" actId="1076"/>
          <ac:spMkLst>
            <pc:docMk/>
            <pc:sldMk cId="0" sldId="278"/>
            <ac:spMk id="5124" creationId="{3D06CE3A-0000-4E01-BB1B-4E00D248FCD1}"/>
          </ac:spMkLst>
        </pc:spChg>
        <pc:spChg chg="mod">
          <ac:chgData name="Riccardo RONCELLA" userId="4714c69e-1613-49c0-b70c-bfb430bc431f" providerId="ADAL" clId="{BD5AD468-C793-4C74-8D5D-7E8CFF440FAB}" dt="2021-09-22T14:51:33.797" v="70" actId="1076"/>
          <ac:spMkLst>
            <pc:docMk/>
            <pc:sldMk cId="0" sldId="278"/>
            <ac:spMk id="5125" creationId="{1B428FFA-DC4F-48BF-B083-42C94BFAC8C0}"/>
          </ac:spMkLst>
        </pc:spChg>
        <pc:spChg chg="mod">
          <ac:chgData name="Riccardo RONCELLA" userId="4714c69e-1613-49c0-b70c-bfb430bc431f" providerId="ADAL" clId="{BD5AD468-C793-4C74-8D5D-7E8CFF440FAB}" dt="2021-09-22T14:51:33.797" v="70" actId="1076"/>
          <ac:spMkLst>
            <pc:docMk/>
            <pc:sldMk cId="0" sldId="278"/>
            <ac:spMk id="5126" creationId="{728592D9-C196-4A4E-B6D7-1C3ABBBE9DBF}"/>
          </ac:spMkLst>
        </pc:spChg>
        <pc:spChg chg="mod">
          <ac:chgData name="Riccardo RONCELLA" userId="4714c69e-1613-49c0-b70c-bfb430bc431f" providerId="ADAL" clId="{BD5AD468-C793-4C74-8D5D-7E8CFF440FAB}" dt="2021-09-22T14:51:33.797" v="70" actId="1076"/>
          <ac:spMkLst>
            <pc:docMk/>
            <pc:sldMk cId="0" sldId="278"/>
            <ac:spMk id="5127" creationId="{93CAA8AA-594A-4860-871F-1C93A4D22729}"/>
          </ac:spMkLst>
        </pc:spChg>
        <pc:spChg chg="mod">
          <ac:chgData name="Riccardo RONCELLA" userId="4714c69e-1613-49c0-b70c-bfb430bc431f" providerId="ADAL" clId="{BD5AD468-C793-4C74-8D5D-7E8CFF440FAB}" dt="2021-09-22T14:51:04.792" v="66" actId="2711"/>
          <ac:spMkLst>
            <pc:docMk/>
            <pc:sldMk cId="0" sldId="278"/>
            <ac:spMk id="5128" creationId="{62F06E3D-7F8A-48D6-BD68-7D16399AF658}"/>
          </ac:spMkLst>
        </pc:spChg>
        <pc:spChg chg="mod">
          <ac:chgData name="Riccardo RONCELLA" userId="4714c69e-1613-49c0-b70c-bfb430bc431f" providerId="ADAL" clId="{BD5AD468-C793-4C74-8D5D-7E8CFF440FAB}" dt="2021-09-22T14:51:33.797" v="70" actId="1076"/>
          <ac:spMkLst>
            <pc:docMk/>
            <pc:sldMk cId="0" sldId="278"/>
            <ac:spMk id="5129" creationId="{FC65EBFF-7103-47D2-8AC9-DAB1CFD9CBBD}"/>
          </ac:spMkLst>
        </pc:spChg>
        <pc:spChg chg="mod">
          <ac:chgData name="Riccardo RONCELLA" userId="4714c69e-1613-49c0-b70c-bfb430bc431f" providerId="ADAL" clId="{BD5AD468-C793-4C74-8D5D-7E8CFF440FAB}" dt="2021-09-22T14:51:33.797" v="70" actId="1076"/>
          <ac:spMkLst>
            <pc:docMk/>
            <pc:sldMk cId="0" sldId="278"/>
            <ac:spMk id="5130" creationId="{DC742E08-637E-443B-BFB4-8BE9B2C7D890}"/>
          </ac:spMkLst>
        </pc:spChg>
        <pc:spChg chg="mod">
          <ac:chgData name="Riccardo RONCELLA" userId="4714c69e-1613-49c0-b70c-bfb430bc431f" providerId="ADAL" clId="{BD5AD468-C793-4C74-8D5D-7E8CFF440FAB}" dt="2021-09-22T14:51:33.797" v="70" actId="1076"/>
          <ac:spMkLst>
            <pc:docMk/>
            <pc:sldMk cId="0" sldId="278"/>
            <ac:spMk id="5133" creationId="{B504B6BB-9548-4525-B268-2D25DA431C84}"/>
          </ac:spMkLst>
        </pc:spChg>
        <pc:spChg chg="mod">
          <ac:chgData name="Riccardo RONCELLA" userId="4714c69e-1613-49c0-b70c-bfb430bc431f" providerId="ADAL" clId="{BD5AD468-C793-4C74-8D5D-7E8CFF440FAB}" dt="2021-09-22T14:51:33.797" v="70" actId="1076"/>
          <ac:spMkLst>
            <pc:docMk/>
            <pc:sldMk cId="0" sldId="278"/>
            <ac:spMk id="5134" creationId="{465B8BE8-E3C7-486A-B99D-627E54BB662E}"/>
          </ac:spMkLst>
        </pc:spChg>
        <pc:spChg chg="mod">
          <ac:chgData name="Riccardo RONCELLA" userId="4714c69e-1613-49c0-b70c-bfb430bc431f" providerId="ADAL" clId="{BD5AD468-C793-4C74-8D5D-7E8CFF440FAB}" dt="2021-09-22T14:51:33.797" v="70" actId="1076"/>
          <ac:spMkLst>
            <pc:docMk/>
            <pc:sldMk cId="0" sldId="278"/>
            <ac:spMk id="5136" creationId="{D970C5A5-F9F0-41FD-9B4B-7EF97EC450C2}"/>
          </ac:spMkLst>
        </pc:spChg>
        <pc:spChg chg="mod">
          <ac:chgData name="Riccardo RONCELLA" userId="4714c69e-1613-49c0-b70c-bfb430bc431f" providerId="ADAL" clId="{BD5AD468-C793-4C74-8D5D-7E8CFF440FAB}" dt="2021-09-22T14:51:33.797" v="70" actId="1076"/>
          <ac:spMkLst>
            <pc:docMk/>
            <pc:sldMk cId="0" sldId="278"/>
            <ac:spMk id="5137" creationId="{9BD53F0A-B5EB-4EBD-A269-7F4E4F7F30F6}"/>
          </ac:spMkLst>
        </pc:spChg>
        <pc:spChg chg="mod">
          <ac:chgData name="Riccardo RONCELLA" userId="4714c69e-1613-49c0-b70c-bfb430bc431f" providerId="ADAL" clId="{BD5AD468-C793-4C74-8D5D-7E8CFF440FAB}" dt="2021-09-22T14:51:33.797" v="70" actId="1076"/>
          <ac:spMkLst>
            <pc:docMk/>
            <pc:sldMk cId="0" sldId="278"/>
            <ac:spMk id="5138" creationId="{CEF7785F-A66B-4D78-9518-9E2B728A1AFD}"/>
          </ac:spMkLst>
        </pc:spChg>
        <pc:spChg chg="mod">
          <ac:chgData name="Riccardo RONCELLA" userId="4714c69e-1613-49c0-b70c-bfb430bc431f" providerId="ADAL" clId="{BD5AD468-C793-4C74-8D5D-7E8CFF440FAB}" dt="2021-09-22T14:51:33.797" v="70" actId="1076"/>
          <ac:spMkLst>
            <pc:docMk/>
            <pc:sldMk cId="0" sldId="278"/>
            <ac:spMk id="5139" creationId="{BDF3BE72-6D5E-4557-9924-3619424B460A}"/>
          </ac:spMkLst>
        </pc:spChg>
        <pc:spChg chg="mod">
          <ac:chgData name="Riccardo RONCELLA" userId="4714c69e-1613-49c0-b70c-bfb430bc431f" providerId="ADAL" clId="{BD5AD468-C793-4C74-8D5D-7E8CFF440FAB}" dt="2021-09-22T14:51:33.797" v="70" actId="1076"/>
          <ac:spMkLst>
            <pc:docMk/>
            <pc:sldMk cId="0" sldId="278"/>
            <ac:spMk id="5140" creationId="{8F430B54-7CB5-49F6-B87E-79A3935477C9}"/>
          </ac:spMkLst>
        </pc:spChg>
        <pc:spChg chg="mod">
          <ac:chgData name="Riccardo RONCELLA" userId="4714c69e-1613-49c0-b70c-bfb430bc431f" providerId="ADAL" clId="{BD5AD468-C793-4C74-8D5D-7E8CFF440FAB}" dt="2021-09-22T14:51:33.797" v="70" actId="1076"/>
          <ac:spMkLst>
            <pc:docMk/>
            <pc:sldMk cId="0" sldId="278"/>
            <ac:spMk id="5141" creationId="{842B4807-01FF-426A-867E-339CEA3F1829}"/>
          </ac:spMkLst>
        </pc:spChg>
        <pc:spChg chg="mod">
          <ac:chgData name="Riccardo RONCELLA" userId="4714c69e-1613-49c0-b70c-bfb430bc431f" providerId="ADAL" clId="{BD5AD468-C793-4C74-8D5D-7E8CFF440FAB}" dt="2021-09-22T14:51:33.797" v="70" actId="1076"/>
          <ac:spMkLst>
            <pc:docMk/>
            <pc:sldMk cId="0" sldId="278"/>
            <ac:spMk id="5142" creationId="{995FE8CC-F34F-4931-B894-FC604A428F84}"/>
          </ac:spMkLst>
        </pc:spChg>
        <pc:spChg chg="mod">
          <ac:chgData name="Riccardo RONCELLA" userId="4714c69e-1613-49c0-b70c-bfb430bc431f" providerId="ADAL" clId="{BD5AD468-C793-4C74-8D5D-7E8CFF440FAB}" dt="2021-09-22T14:51:33.797" v="70" actId="1076"/>
          <ac:spMkLst>
            <pc:docMk/>
            <pc:sldMk cId="0" sldId="278"/>
            <ac:spMk id="5143" creationId="{CFA13847-6582-4086-97C5-4966D801A382}"/>
          </ac:spMkLst>
        </pc:spChg>
        <pc:spChg chg="mod">
          <ac:chgData name="Riccardo RONCELLA" userId="4714c69e-1613-49c0-b70c-bfb430bc431f" providerId="ADAL" clId="{BD5AD468-C793-4C74-8D5D-7E8CFF440FAB}" dt="2021-09-22T14:51:33.797" v="70" actId="1076"/>
          <ac:spMkLst>
            <pc:docMk/>
            <pc:sldMk cId="0" sldId="278"/>
            <ac:spMk id="5144" creationId="{057C5905-D705-4EF1-BEC3-F9DCD04E3ED4}"/>
          </ac:spMkLst>
        </pc:spChg>
        <pc:spChg chg="mod">
          <ac:chgData name="Riccardo RONCELLA" userId="4714c69e-1613-49c0-b70c-bfb430bc431f" providerId="ADAL" clId="{BD5AD468-C793-4C74-8D5D-7E8CFF440FAB}" dt="2021-09-22T14:51:33.797" v="70" actId="1076"/>
          <ac:spMkLst>
            <pc:docMk/>
            <pc:sldMk cId="0" sldId="278"/>
            <ac:spMk id="5145" creationId="{590ADF89-97A2-40C7-9C80-177E2CCA3A6B}"/>
          </ac:spMkLst>
        </pc:spChg>
        <pc:spChg chg="mod">
          <ac:chgData name="Riccardo RONCELLA" userId="4714c69e-1613-49c0-b70c-bfb430bc431f" providerId="ADAL" clId="{BD5AD468-C793-4C74-8D5D-7E8CFF440FAB}" dt="2021-09-22T14:51:33.797" v="70" actId="1076"/>
          <ac:spMkLst>
            <pc:docMk/>
            <pc:sldMk cId="0" sldId="278"/>
            <ac:spMk id="5146" creationId="{A37687FF-734D-4997-8DD4-C18CA6C326FC}"/>
          </ac:spMkLst>
        </pc:spChg>
        <pc:spChg chg="mod">
          <ac:chgData name="Riccardo RONCELLA" userId="4714c69e-1613-49c0-b70c-bfb430bc431f" providerId="ADAL" clId="{BD5AD468-C793-4C74-8D5D-7E8CFF440FAB}" dt="2021-09-22T14:51:33.797" v="70" actId="1076"/>
          <ac:spMkLst>
            <pc:docMk/>
            <pc:sldMk cId="0" sldId="278"/>
            <ac:spMk id="5147" creationId="{56C51C91-04CD-4F84-9D91-85EBB34066A6}"/>
          </ac:spMkLst>
        </pc:spChg>
        <pc:spChg chg="mod">
          <ac:chgData name="Riccardo RONCELLA" userId="4714c69e-1613-49c0-b70c-bfb430bc431f" providerId="ADAL" clId="{BD5AD468-C793-4C74-8D5D-7E8CFF440FAB}" dt="2021-09-22T14:51:33.797" v="70" actId="1076"/>
          <ac:spMkLst>
            <pc:docMk/>
            <pc:sldMk cId="0" sldId="278"/>
            <ac:spMk id="5148" creationId="{A1FB9B86-E6E1-44F1-A7F7-6EFC07A733BD}"/>
          </ac:spMkLst>
        </pc:spChg>
        <pc:spChg chg="mod">
          <ac:chgData name="Riccardo RONCELLA" userId="4714c69e-1613-49c0-b70c-bfb430bc431f" providerId="ADAL" clId="{BD5AD468-C793-4C74-8D5D-7E8CFF440FAB}" dt="2021-09-22T14:51:33.797" v="70" actId="1076"/>
          <ac:spMkLst>
            <pc:docMk/>
            <pc:sldMk cId="0" sldId="278"/>
            <ac:spMk id="5149" creationId="{CFDA1D24-09AE-4BAD-8BA5-B39D5DF45960}"/>
          </ac:spMkLst>
        </pc:spChg>
        <pc:spChg chg="mod">
          <ac:chgData name="Riccardo RONCELLA" userId="4714c69e-1613-49c0-b70c-bfb430bc431f" providerId="ADAL" clId="{BD5AD468-C793-4C74-8D5D-7E8CFF440FAB}" dt="2021-09-22T14:51:33.797" v="70" actId="1076"/>
          <ac:spMkLst>
            <pc:docMk/>
            <pc:sldMk cId="0" sldId="278"/>
            <ac:spMk id="5150" creationId="{95D09EF3-C576-4DA0-8CB4-AE61D024BAEB}"/>
          </ac:spMkLst>
        </pc:spChg>
        <pc:spChg chg="mod">
          <ac:chgData name="Riccardo RONCELLA" userId="4714c69e-1613-49c0-b70c-bfb430bc431f" providerId="ADAL" clId="{BD5AD468-C793-4C74-8D5D-7E8CFF440FAB}" dt="2021-09-22T14:51:33.797" v="70" actId="1076"/>
          <ac:spMkLst>
            <pc:docMk/>
            <pc:sldMk cId="0" sldId="278"/>
            <ac:spMk id="5151" creationId="{2EAC0A98-3164-4A9B-B020-C30BDB38F094}"/>
          </ac:spMkLst>
        </pc:spChg>
        <pc:spChg chg="mod">
          <ac:chgData name="Riccardo RONCELLA" userId="4714c69e-1613-49c0-b70c-bfb430bc431f" providerId="ADAL" clId="{BD5AD468-C793-4C74-8D5D-7E8CFF440FAB}" dt="2021-09-22T14:51:33.797" v="70" actId="1076"/>
          <ac:spMkLst>
            <pc:docMk/>
            <pc:sldMk cId="0" sldId="278"/>
            <ac:spMk id="5152" creationId="{20970240-68A8-4D49-A8F8-D7DBFC89FF64}"/>
          </ac:spMkLst>
        </pc:spChg>
        <pc:spChg chg="mod">
          <ac:chgData name="Riccardo RONCELLA" userId="4714c69e-1613-49c0-b70c-bfb430bc431f" providerId="ADAL" clId="{BD5AD468-C793-4C74-8D5D-7E8CFF440FAB}" dt="2021-09-22T14:51:33.797" v="70" actId="1076"/>
          <ac:spMkLst>
            <pc:docMk/>
            <pc:sldMk cId="0" sldId="278"/>
            <ac:spMk id="5153" creationId="{D26270D9-A8BD-49C3-BE93-0B00151AB818}"/>
          </ac:spMkLst>
        </pc:spChg>
        <pc:spChg chg="mod">
          <ac:chgData name="Riccardo RONCELLA" userId="4714c69e-1613-49c0-b70c-bfb430bc431f" providerId="ADAL" clId="{BD5AD468-C793-4C74-8D5D-7E8CFF440FAB}" dt="2021-09-22T14:51:33.797" v="70" actId="1076"/>
          <ac:spMkLst>
            <pc:docMk/>
            <pc:sldMk cId="0" sldId="278"/>
            <ac:spMk id="5154" creationId="{E8D72639-FE54-45D5-A6A5-BE44CCF1DC8D}"/>
          </ac:spMkLst>
        </pc:spChg>
        <pc:spChg chg="mod">
          <ac:chgData name="Riccardo RONCELLA" userId="4714c69e-1613-49c0-b70c-bfb430bc431f" providerId="ADAL" clId="{BD5AD468-C793-4C74-8D5D-7E8CFF440FAB}" dt="2021-09-22T14:51:33.797" v="70" actId="1076"/>
          <ac:spMkLst>
            <pc:docMk/>
            <pc:sldMk cId="0" sldId="278"/>
            <ac:spMk id="5155" creationId="{DC4BDA97-071B-4734-92EA-3F5289DF70C1}"/>
          </ac:spMkLst>
        </pc:spChg>
        <pc:spChg chg="mod">
          <ac:chgData name="Riccardo RONCELLA" userId="4714c69e-1613-49c0-b70c-bfb430bc431f" providerId="ADAL" clId="{BD5AD468-C793-4C74-8D5D-7E8CFF440FAB}" dt="2021-09-22T14:51:33.797" v="70" actId="1076"/>
          <ac:spMkLst>
            <pc:docMk/>
            <pc:sldMk cId="0" sldId="278"/>
            <ac:spMk id="5156" creationId="{05EF074C-C977-44A0-B4AE-8EB2417E3761}"/>
          </ac:spMkLst>
        </pc:spChg>
        <pc:spChg chg="mod">
          <ac:chgData name="Riccardo RONCELLA" userId="4714c69e-1613-49c0-b70c-bfb430bc431f" providerId="ADAL" clId="{BD5AD468-C793-4C74-8D5D-7E8CFF440FAB}" dt="2021-09-22T14:51:33.797" v="70" actId="1076"/>
          <ac:spMkLst>
            <pc:docMk/>
            <pc:sldMk cId="0" sldId="278"/>
            <ac:spMk id="5157" creationId="{EB01378A-4037-4C68-8273-315BE9A775D4}"/>
          </ac:spMkLst>
        </pc:spChg>
        <pc:spChg chg="mod">
          <ac:chgData name="Riccardo RONCELLA" userId="4714c69e-1613-49c0-b70c-bfb430bc431f" providerId="ADAL" clId="{BD5AD468-C793-4C74-8D5D-7E8CFF440FAB}" dt="2021-09-22T14:51:33.797" v="70" actId="1076"/>
          <ac:spMkLst>
            <pc:docMk/>
            <pc:sldMk cId="0" sldId="278"/>
            <ac:spMk id="5158" creationId="{D17007B1-6CF4-4707-B999-F209E270E0E1}"/>
          </ac:spMkLst>
        </pc:spChg>
        <pc:spChg chg="mod">
          <ac:chgData name="Riccardo RONCELLA" userId="4714c69e-1613-49c0-b70c-bfb430bc431f" providerId="ADAL" clId="{BD5AD468-C793-4C74-8D5D-7E8CFF440FAB}" dt="2021-09-22T14:51:33.797" v="70" actId="1076"/>
          <ac:spMkLst>
            <pc:docMk/>
            <pc:sldMk cId="0" sldId="278"/>
            <ac:spMk id="5159" creationId="{775ED0B7-1C79-41D0-838A-3B8EC57FEAD6}"/>
          </ac:spMkLst>
        </pc:spChg>
        <pc:spChg chg="mod">
          <ac:chgData name="Riccardo RONCELLA" userId="4714c69e-1613-49c0-b70c-bfb430bc431f" providerId="ADAL" clId="{BD5AD468-C793-4C74-8D5D-7E8CFF440FAB}" dt="2021-09-22T14:51:33.797" v="70" actId="1076"/>
          <ac:spMkLst>
            <pc:docMk/>
            <pc:sldMk cId="0" sldId="278"/>
            <ac:spMk id="5160" creationId="{0D47C3F1-CCDD-427A-81DA-7A04D315B4A0}"/>
          </ac:spMkLst>
        </pc:spChg>
        <pc:spChg chg="mod">
          <ac:chgData name="Riccardo RONCELLA" userId="4714c69e-1613-49c0-b70c-bfb430bc431f" providerId="ADAL" clId="{BD5AD468-C793-4C74-8D5D-7E8CFF440FAB}" dt="2021-09-22T14:51:33.797" v="70" actId="1076"/>
          <ac:spMkLst>
            <pc:docMk/>
            <pc:sldMk cId="0" sldId="278"/>
            <ac:spMk id="5161" creationId="{F3F7FF2E-F8CB-4EDD-8D05-8EDA1B0FE154}"/>
          </ac:spMkLst>
        </pc:spChg>
        <pc:spChg chg="mod">
          <ac:chgData name="Riccardo RONCELLA" userId="4714c69e-1613-49c0-b70c-bfb430bc431f" providerId="ADAL" clId="{BD5AD468-C793-4C74-8D5D-7E8CFF440FAB}" dt="2021-09-22T14:51:33.797" v="70" actId="1076"/>
          <ac:spMkLst>
            <pc:docMk/>
            <pc:sldMk cId="0" sldId="278"/>
            <ac:spMk id="5162" creationId="{FBB2DC53-FDA4-4A7F-9AD5-A78D5068DD5E}"/>
          </ac:spMkLst>
        </pc:spChg>
        <pc:spChg chg="mod">
          <ac:chgData name="Riccardo RONCELLA" userId="4714c69e-1613-49c0-b70c-bfb430bc431f" providerId="ADAL" clId="{BD5AD468-C793-4C74-8D5D-7E8CFF440FAB}" dt="2021-09-22T14:51:33.797" v="70" actId="1076"/>
          <ac:spMkLst>
            <pc:docMk/>
            <pc:sldMk cId="0" sldId="278"/>
            <ac:spMk id="5163" creationId="{0BAAA9F8-4E82-41C5-A487-4FB1829AEE74}"/>
          </ac:spMkLst>
        </pc:spChg>
        <pc:spChg chg="mod">
          <ac:chgData name="Riccardo RONCELLA" userId="4714c69e-1613-49c0-b70c-bfb430bc431f" providerId="ADAL" clId="{BD5AD468-C793-4C74-8D5D-7E8CFF440FAB}" dt="2021-09-22T14:51:33.797" v="70" actId="1076"/>
          <ac:spMkLst>
            <pc:docMk/>
            <pc:sldMk cId="0" sldId="278"/>
            <ac:spMk id="5164" creationId="{200183C2-CEA9-47F1-80C1-8B2F70193BAA}"/>
          </ac:spMkLst>
        </pc:spChg>
        <pc:spChg chg="mod">
          <ac:chgData name="Riccardo RONCELLA" userId="4714c69e-1613-49c0-b70c-bfb430bc431f" providerId="ADAL" clId="{BD5AD468-C793-4C74-8D5D-7E8CFF440FAB}" dt="2021-09-22T14:51:33.797" v="70" actId="1076"/>
          <ac:spMkLst>
            <pc:docMk/>
            <pc:sldMk cId="0" sldId="278"/>
            <ac:spMk id="5165" creationId="{8470FCFE-5C90-41F2-970B-17B12961A464}"/>
          </ac:spMkLst>
        </pc:spChg>
        <pc:spChg chg="mod">
          <ac:chgData name="Riccardo RONCELLA" userId="4714c69e-1613-49c0-b70c-bfb430bc431f" providerId="ADAL" clId="{BD5AD468-C793-4C74-8D5D-7E8CFF440FAB}" dt="2021-09-22T14:51:33.797" v="70" actId="1076"/>
          <ac:spMkLst>
            <pc:docMk/>
            <pc:sldMk cId="0" sldId="278"/>
            <ac:spMk id="5166" creationId="{14C8D852-C580-4556-9896-552E81C69676}"/>
          </ac:spMkLst>
        </pc:spChg>
        <pc:spChg chg="mod">
          <ac:chgData name="Riccardo RONCELLA" userId="4714c69e-1613-49c0-b70c-bfb430bc431f" providerId="ADAL" clId="{BD5AD468-C793-4C74-8D5D-7E8CFF440FAB}" dt="2021-09-22T14:51:33.797" v="70" actId="1076"/>
          <ac:spMkLst>
            <pc:docMk/>
            <pc:sldMk cId="0" sldId="278"/>
            <ac:spMk id="5167" creationId="{75425AEC-A9DE-4670-B527-D23DB9875E02}"/>
          </ac:spMkLst>
        </pc:spChg>
        <pc:spChg chg="mod">
          <ac:chgData name="Riccardo RONCELLA" userId="4714c69e-1613-49c0-b70c-bfb430bc431f" providerId="ADAL" clId="{BD5AD468-C793-4C74-8D5D-7E8CFF440FAB}" dt="2021-09-22T14:51:33.797" v="70" actId="1076"/>
          <ac:spMkLst>
            <pc:docMk/>
            <pc:sldMk cId="0" sldId="278"/>
            <ac:spMk id="5168" creationId="{6AF92F98-A60F-410C-B474-CEBFA378A46C}"/>
          </ac:spMkLst>
        </pc:spChg>
        <pc:spChg chg="mod">
          <ac:chgData name="Riccardo RONCELLA" userId="4714c69e-1613-49c0-b70c-bfb430bc431f" providerId="ADAL" clId="{BD5AD468-C793-4C74-8D5D-7E8CFF440FAB}" dt="2021-09-22T14:51:33.797" v="70" actId="1076"/>
          <ac:spMkLst>
            <pc:docMk/>
            <pc:sldMk cId="0" sldId="278"/>
            <ac:spMk id="5169" creationId="{456B6974-B764-4D45-B788-D36BE17FD86F}"/>
          </ac:spMkLst>
        </pc:spChg>
        <pc:spChg chg="mod">
          <ac:chgData name="Riccardo RONCELLA" userId="4714c69e-1613-49c0-b70c-bfb430bc431f" providerId="ADAL" clId="{BD5AD468-C793-4C74-8D5D-7E8CFF440FAB}" dt="2021-09-22T14:51:33.797" v="70" actId="1076"/>
          <ac:spMkLst>
            <pc:docMk/>
            <pc:sldMk cId="0" sldId="278"/>
            <ac:spMk id="5170" creationId="{701AA5FE-474F-49C6-A8A6-8A97E3B29332}"/>
          </ac:spMkLst>
        </pc:spChg>
        <pc:spChg chg="mod">
          <ac:chgData name="Riccardo RONCELLA" userId="4714c69e-1613-49c0-b70c-bfb430bc431f" providerId="ADAL" clId="{BD5AD468-C793-4C74-8D5D-7E8CFF440FAB}" dt="2021-09-22T14:51:33.797" v="70" actId="1076"/>
          <ac:spMkLst>
            <pc:docMk/>
            <pc:sldMk cId="0" sldId="278"/>
            <ac:spMk id="5171" creationId="{216650C9-CA1F-496A-AD00-BEDFC3718DAE}"/>
          </ac:spMkLst>
        </pc:spChg>
        <pc:spChg chg="mod">
          <ac:chgData name="Riccardo RONCELLA" userId="4714c69e-1613-49c0-b70c-bfb430bc431f" providerId="ADAL" clId="{BD5AD468-C793-4C74-8D5D-7E8CFF440FAB}" dt="2021-09-22T14:51:33.797" v="70" actId="1076"/>
          <ac:spMkLst>
            <pc:docMk/>
            <pc:sldMk cId="0" sldId="278"/>
            <ac:spMk id="5172" creationId="{7614713D-A5C6-449E-8C81-2C3669BDBB52}"/>
          </ac:spMkLst>
        </pc:spChg>
        <pc:spChg chg="mod">
          <ac:chgData name="Riccardo RONCELLA" userId="4714c69e-1613-49c0-b70c-bfb430bc431f" providerId="ADAL" clId="{BD5AD468-C793-4C74-8D5D-7E8CFF440FAB}" dt="2021-09-22T14:51:33.797" v="70" actId="1076"/>
          <ac:spMkLst>
            <pc:docMk/>
            <pc:sldMk cId="0" sldId="278"/>
            <ac:spMk id="5173" creationId="{BC10CDE8-B1C3-48E6-84A9-062B2DE77ED7}"/>
          </ac:spMkLst>
        </pc:spChg>
        <pc:spChg chg="mod">
          <ac:chgData name="Riccardo RONCELLA" userId="4714c69e-1613-49c0-b70c-bfb430bc431f" providerId="ADAL" clId="{BD5AD468-C793-4C74-8D5D-7E8CFF440FAB}" dt="2021-09-22T14:51:33.797" v="70" actId="1076"/>
          <ac:spMkLst>
            <pc:docMk/>
            <pc:sldMk cId="0" sldId="278"/>
            <ac:spMk id="5174" creationId="{ED7B331D-D03E-4A88-9DAC-F0FAEE353352}"/>
          </ac:spMkLst>
        </pc:spChg>
        <pc:spChg chg="mod">
          <ac:chgData name="Riccardo RONCELLA" userId="4714c69e-1613-49c0-b70c-bfb430bc431f" providerId="ADAL" clId="{BD5AD468-C793-4C74-8D5D-7E8CFF440FAB}" dt="2021-09-22T14:51:33.797" v="70" actId="1076"/>
          <ac:spMkLst>
            <pc:docMk/>
            <pc:sldMk cId="0" sldId="278"/>
            <ac:spMk id="5175" creationId="{590AD90D-CCF3-4FA4-9777-0D203A27CC53}"/>
          </ac:spMkLst>
        </pc:spChg>
        <pc:spChg chg="mod">
          <ac:chgData name="Riccardo RONCELLA" userId="4714c69e-1613-49c0-b70c-bfb430bc431f" providerId="ADAL" clId="{BD5AD468-C793-4C74-8D5D-7E8CFF440FAB}" dt="2021-09-22T14:51:33.797" v="70" actId="1076"/>
          <ac:spMkLst>
            <pc:docMk/>
            <pc:sldMk cId="0" sldId="278"/>
            <ac:spMk id="5176" creationId="{3D76AA84-A827-45C2-9A06-739A7AA49FE5}"/>
          </ac:spMkLst>
        </pc:spChg>
        <pc:spChg chg="mod">
          <ac:chgData name="Riccardo RONCELLA" userId="4714c69e-1613-49c0-b70c-bfb430bc431f" providerId="ADAL" clId="{BD5AD468-C793-4C74-8D5D-7E8CFF440FAB}" dt="2021-09-22T14:51:33.797" v="70" actId="1076"/>
          <ac:spMkLst>
            <pc:docMk/>
            <pc:sldMk cId="0" sldId="278"/>
            <ac:spMk id="5177" creationId="{275E230A-9304-4BDD-A0A1-D111F51D37EC}"/>
          </ac:spMkLst>
        </pc:spChg>
        <pc:spChg chg="mod">
          <ac:chgData name="Riccardo RONCELLA" userId="4714c69e-1613-49c0-b70c-bfb430bc431f" providerId="ADAL" clId="{BD5AD468-C793-4C74-8D5D-7E8CFF440FAB}" dt="2021-09-22T14:51:33.797" v="70" actId="1076"/>
          <ac:spMkLst>
            <pc:docMk/>
            <pc:sldMk cId="0" sldId="278"/>
            <ac:spMk id="5178" creationId="{5B406BEC-16D9-4A2E-8BC2-AF877201404B}"/>
          </ac:spMkLst>
        </pc:spChg>
        <pc:spChg chg="mod">
          <ac:chgData name="Riccardo RONCELLA" userId="4714c69e-1613-49c0-b70c-bfb430bc431f" providerId="ADAL" clId="{BD5AD468-C793-4C74-8D5D-7E8CFF440FAB}" dt="2021-09-22T14:51:33.797" v="70" actId="1076"/>
          <ac:spMkLst>
            <pc:docMk/>
            <pc:sldMk cId="0" sldId="278"/>
            <ac:spMk id="5179" creationId="{A4183768-8F3B-408C-8A28-89E64E37FA64}"/>
          </ac:spMkLst>
        </pc:spChg>
        <pc:spChg chg="mod">
          <ac:chgData name="Riccardo RONCELLA" userId="4714c69e-1613-49c0-b70c-bfb430bc431f" providerId="ADAL" clId="{BD5AD468-C793-4C74-8D5D-7E8CFF440FAB}" dt="2021-09-22T14:51:33.797" v="70" actId="1076"/>
          <ac:spMkLst>
            <pc:docMk/>
            <pc:sldMk cId="0" sldId="278"/>
            <ac:spMk id="5180" creationId="{0C933C5C-DE9E-46BB-AC24-36581025E88F}"/>
          </ac:spMkLst>
        </pc:spChg>
        <pc:spChg chg="mod">
          <ac:chgData name="Riccardo RONCELLA" userId="4714c69e-1613-49c0-b70c-bfb430bc431f" providerId="ADAL" clId="{BD5AD468-C793-4C74-8D5D-7E8CFF440FAB}" dt="2021-09-22T14:51:33.797" v="70" actId="1076"/>
          <ac:spMkLst>
            <pc:docMk/>
            <pc:sldMk cId="0" sldId="278"/>
            <ac:spMk id="5181" creationId="{0B08615B-1533-4F6A-8825-3B6D83F3B103}"/>
          </ac:spMkLst>
        </pc:spChg>
        <pc:spChg chg="mod">
          <ac:chgData name="Riccardo RONCELLA" userId="4714c69e-1613-49c0-b70c-bfb430bc431f" providerId="ADAL" clId="{BD5AD468-C793-4C74-8D5D-7E8CFF440FAB}" dt="2021-09-22T14:51:33.797" v="70" actId="1076"/>
          <ac:spMkLst>
            <pc:docMk/>
            <pc:sldMk cId="0" sldId="278"/>
            <ac:spMk id="5182" creationId="{729E5BC7-B7FA-4201-945C-752C32B9EA3C}"/>
          </ac:spMkLst>
        </pc:spChg>
        <pc:spChg chg="mod">
          <ac:chgData name="Riccardo RONCELLA" userId="4714c69e-1613-49c0-b70c-bfb430bc431f" providerId="ADAL" clId="{BD5AD468-C793-4C74-8D5D-7E8CFF440FAB}" dt="2021-09-22T14:51:33.797" v="70" actId="1076"/>
          <ac:spMkLst>
            <pc:docMk/>
            <pc:sldMk cId="0" sldId="278"/>
            <ac:spMk id="5183" creationId="{58D0E571-45E8-45A6-85BF-1D443095C542}"/>
          </ac:spMkLst>
        </pc:spChg>
        <pc:spChg chg="mod">
          <ac:chgData name="Riccardo RONCELLA" userId="4714c69e-1613-49c0-b70c-bfb430bc431f" providerId="ADAL" clId="{BD5AD468-C793-4C74-8D5D-7E8CFF440FAB}" dt="2021-09-22T14:51:33.797" v="70" actId="1076"/>
          <ac:spMkLst>
            <pc:docMk/>
            <pc:sldMk cId="0" sldId="278"/>
            <ac:spMk id="5184" creationId="{58BF1437-64F9-472D-9D4E-1F050716E868}"/>
          </ac:spMkLst>
        </pc:spChg>
        <pc:spChg chg="mod">
          <ac:chgData name="Riccardo RONCELLA" userId="4714c69e-1613-49c0-b70c-bfb430bc431f" providerId="ADAL" clId="{BD5AD468-C793-4C74-8D5D-7E8CFF440FAB}" dt="2021-09-22T14:51:33.797" v="70" actId="1076"/>
          <ac:spMkLst>
            <pc:docMk/>
            <pc:sldMk cId="0" sldId="278"/>
            <ac:spMk id="5185" creationId="{E434CFBF-F1C4-440F-A360-141D757AC74A}"/>
          </ac:spMkLst>
        </pc:spChg>
        <pc:spChg chg="mod">
          <ac:chgData name="Riccardo RONCELLA" userId="4714c69e-1613-49c0-b70c-bfb430bc431f" providerId="ADAL" clId="{BD5AD468-C793-4C74-8D5D-7E8CFF440FAB}" dt="2021-09-22T14:51:33.797" v="70" actId="1076"/>
          <ac:spMkLst>
            <pc:docMk/>
            <pc:sldMk cId="0" sldId="278"/>
            <ac:spMk id="5186" creationId="{C3B81FDB-9936-4511-9145-665EDBD2D97A}"/>
          </ac:spMkLst>
        </pc:spChg>
        <pc:spChg chg="mod">
          <ac:chgData name="Riccardo RONCELLA" userId="4714c69e-1613-49c0-b70c-bfb430bc431f" providerId="ADAL" clId="{BD5AD468-C793-4C74-8D5D-7E8CFF440FAB}" dt="2021-09-22T14:51:33.797" v="70" actId="1076"/>
          <ac:spMkLst>
            <pc:docMk/>
            <pc:sldMk cId="0" sldId="278"/>
            <ac:spMk id="5187" creationId="{81384D16-7C75-4A36-B1C1-B5C8F8D2FC9E}"/>
          </ac:spMkLst>
        </pc:spChg>
        <pc:spChg chg="mod">
          <ac:chgData name="Riccardo RONCELLA" userId="4714c69e-1613-49c0-b70c-bfb430bc431f" providerId="ADAL" clId="{BD5AD468-C793-4C74-8D5D-7E8CFF440FAB}" dt="2021-09-22T14:51:33.797" v="70" actId="1076"/>
          <ac:spMkLst>
            <pc:docMk/>
            <pc:sldMk cId="0" sldId="278"/>
            <ac:spMk id="5188" creationId="{BE2CE2D5-7815-440B-A1F2-BF56699C4227}"/>
          </ac:spMkLst>
        </pc:spChg>
        <pc:spChg chg="mod">
          <ac:chgData name="Riccardo RONCELLA" userId="4714c69e-1613-49c0-b70c-bfb430bc431f" providerId="ADAL" clId="{BD5AD468-C793-4C74-8D5D-7E8CFF440FAB}" dt="2021-09-22T14:51:33.797" v="70" actId="1076"/>
          <ac:spMkLst>
            <pc:docMk/>
            <pc:sldMk cId="0" sldId="278"/>
            <ac:spMk id="5189" creationId="{9E63D923-C03B-4A7B-96EB-342C4EEC8067}"/>
          </ac:spMkLst>
        </pc:spChg>
        <pc:spChg chg="mod">
          <ac:chgData name="Riccardo RONCELLA" userId="4714c69e-1613-49c0-b70c-bfb430bc431f" providerId="ADAL" clId="{BD5AD468-C793-4C74-8D5D-7E8CFF440FAB}" dt="2021-09-22T14:51:33.797" v="70" actId="1076"/>
          <ac:spMkLst>
            <pc:docMk/>
            <pc:sldMk cId="0" sldId="278"/>
            <ac:spMk id="5190" creationId="{7D44A7D1-403E-4936-843E-33F82F124455}"/>
          </ac:spMkLst>
        </pc:spChg>
        <pc:spChg chg="mod">
          <ac:chgData name="Riccardo RONCELLA" userId="4714c69e-1613-49c0-b70c-bfb430bc431f" providerId="ADAL" clId="{BD5AD468-C793-4C74-8D5D-7E8CFF440FAB}" dt="2021-09-22T14:51:33.797" v="70" actId="1076"/>
          <ac:spMkLst>
            <pc:docMk/>
            <pc:sldMk cId="0" sldId="278"/>
            <ac:spMk id="5191" creationId="{A7D1D84D-4EA1-42CB-9061-8CEF2509B6A8}"/>
          </ac:spMkLst>
        </pc:spChg>
        <pc:spChg chg="mod">
          <ac:chgData name="Riccardo RONCELLA" userId="4714c69e-1613-49c0-b70c-bfb430bc431f" providerId="ADAL" clId="{BD5AD468-C793-4C74-8D5D-7E8CFF440FAB}" dt="2021-09-22T14:51:33.797" v="70" actId="1076"/>
          <ac:spMkLst>
            <pc:docMk/>
            <pc:sldMk cId="0" sldId="278"/>
            <ac:spMk id="5192" creationId="{54122FBA-7094-4AD8-B4E7-BEC5E3ADA9E3}"/>
          </ac:spMkLst>
        </pc:spChg>
        <pc:spChg chg="mod">
          <ac:chgData name="Riccardo RONCELLA" userId="4714c69e-1613-49c0-b70c-bfb430bc431f" providerId="ADAL" clId="{BD5AD468-C793-4C74-8D5D-7E8CFF440FAB}" dt="2021-09-22T14:51:33.797" v="70" actId="1076"/>
          <ac:spMkLst>
            <pc:docMk/>
            <pc:sldMk cId="0" sldId="278"/>
            <ac:spMk id="5193" creationId="{8812A790-FF69-43D2-A38A-2F224FE7D137}"/>
          </ac:spMkLst>
        </pc:spChg>
        <pc:spChg chg="mod">
          <ac:chgData name="Riccardo RONCELLA" userId="4714c69e-1613-49c0-b70c-bfb430bc431f" providerId="ADAL" clId="{BD5AD468-C793-4C74-8D5D-7E8CFF440FAB}" dt="2021-09-22T14:51:33.797" v="70" actId="1076"/>
          <ac:spMkLst>
            <pc:docMk/>
            <pc:sldMk cId="0" sldId="278"/>
            <ac:spMk id="5194" creationId="{FF0FA461-EF56-4181-B947-2C9B684B61A3}"/>
          </ac:spMkLst>
        </pc:spChg>
        <pc:spChg chg="mod">
          <ac:chgData name="Riccardo RONCELLA" userId="4714c69e-1613-49c0-b70c-bfb430bc431f" providerId="ADAL" clId="{BD5AD468-C793-4C74-8D5D-7E8CFF440FAB}" dt="2021-09-22T14:51:33.797" v="70" actId="1076"/>
          <ac:spMkLst>
            <pc:docMk/>
            <pc:sldMk cId="0" sldId="278"/>
            <ac:spMk id="5195" creationId="{B02634B0-ABD2-44CE-A558-7EA962CABF75}"/>
          </ac:spMkLst>
        </pc:spChg>
        <pc:spChg chg="mod">
          <ac:chgData name="Riccardo RONCELLA" userId="4714c69e-1613-49c0-b70c-bfb430bc431f" providerId="ADAL" clId="{BD5AD468-C793-4C74-8D5D-7E8CFF440FAB}" dt="2021-09-22T14:51:33.797" v="70" actId="1076"/>
          <ac:spMkLst>
            <pc:docMk/>
            <pc:sldMk cId="0" sldId="278"/>
            <ac:spMk id="5196" creationId="{5DF6ED83-6975-4254-9275-43A13441A3FC}"/>
          </ac:spMkLst>
        </pc:spChg>
        <pc:spChg chg="mod">
          <ac:chgData name="Riccardo RONCELLA" userId="4714c69e-1613-49c0-b70c-bfb430bc431f" providerId="ADAL" clId="{BD5AD468-C793-4C74-8D5D-7E8CFF440FAB}" dt="2021-09-22T14:51:33.797" v="70" actId="1076"/>
          <ac:spMkLst>
            <pc:docMk/>
            <pc:sldMk cId="0" sldId="278"/>
            <ac:spMk id="5197" creationId="{879FBFF5-0A9E-47F6-A768-EF6435A84422}"/>
          </ac:spMkLst>
        </pc:spChg>
        <pc:spChg chg="mod">
          <ac:chgData name="Riccardo RONCELLA" userId="4714c69e-1613-49c0-b70c-bfb430bc431f" providerId="ADAL" clId="{BD5AD468-C793-4C74-8D5D-7E8CFF440FAB}" dt="2021-09-22T14:51:33.797" v="70" actId="1076"/>
          <ac:spMkLst>
            <pc:docMk/>
            <pc:sldMk cId="0" sldId="278"/>
            <ac:spMk id="5198" creationId="{FDA575F1-1043-4522-A833-783D4FB38AC3}"/>
          </ac:spMkLst>
        </pc:spChg>
        <pc:spChg chg="mod">
          <ac:chgData name="Riccardo RONCELLA" userId="4714c69e-1613-49c0-b70c-bfb430bc431f" providerId="ADAL" clId="{BD5AD468-C793-4C74-8D5D-7E8CFF440FAB}" dt="2021-09-22T14:51:33.797" v="70" actId="1076"/>
          <ac:spMkLst>
            <pc:docMk/>
            <pc:sldMk cId="0" sldId="278"/>
            <ac:spMk id="5199" creationId="{776A97A9-4D09-42B3-954E-40126B7B070F}"/>
          </ac:spMkLst>
        </pc:spChg>
        <pc:spChg chg="mod">
          <ac:chgData name="Riccardo RONCELLA" userId="4714c69e-1613-49c0-b70c-bfb430bc431f" providerId="ADAL" clId="{BD5AD468-C793-4C74-8D5D-7E8CFF440FAB}" dt="2021-09-22T14:51:33.797" v="70" actId="1076"/>
          <ac:spMkLst>
            <pc:docMk/>
            <pc:sldMk cId="0" sldId="278"/>
            <ac:spMk id="5200" creationId="{71FEB667-45B1-4792-AE7C-A8CB7968A78F}"/>
          </ac:spMkLst>
        </pc:spChg>
        <pc:spChg chg="mod">
          <ac:chgData name="Riccardo RONCELLA" userId="4714c69e-1613-49c0-b70c-bfb430bc431f" providerId="ADAL" clId="{BD5AD468-C793-4C74-8D5D-7E8CFF440FAB}" dt="2021-09-22T14:51:19.260" v="68" actId="1076"/>
          <ac:spMkLst>
            <pc:docMk/>
            <pc:sldMk cId="0" sldId="278"/>
            <ac:spMk id="5201" creationId="{4E73D808-6F2F-4CF1-B413-3B8F0AF2D35D}"/>
          </ac:spMkLst>
        </pc:spChg>
        <pc:spChg chg="mod">
          <ac:chgData name="Riccardo RONCELLA" userId="4714c69e-1613-49c0-b70c-bfb430bc431f" providerId="ADAL" clId="{BD5AD468-C793-4C74-8D5D-7E8CFF440FAB}" dt="2021-09-22T14:51:33.797" v="70" actId="1076"/>
          <ac:spMkLst>
            <pc:docMk/>
            <pc:sldMk cId="0" sldId="278"/>
            <ac:spMk id="5202" creationId="{804329DF-BE64-4CF2-B786-85485D2E5576}"/>
          </ac:spMkLst>
        </pc:spChg>
        <pc:spChg chg="mod">
          <ac:chgData name="Riccardo RONCELLA" userId="4714c69e-1613-49c0-b70c-bfb430bc431f" providerId="ADAL" clId="{BD5AD468-C793-4C74-8D5D-7E8CFF440FAB}" dt="2021-09-22T14:51:33.797" v="70" actId="1076"/>
          <ac:spMkLst>
            <pc:docMk/>
            <pc:sldMk cId="0" sldId="278"/>
            <ac:spMk id="5203" creationId="{0E39802D-0632-43FA-BD0A-E93233CB15F4}"/>
          </ac:spMkLst>
        </pc:spChg>
        <pc:spChg chg="mod">
          <ac:chgData name="Riccardo RONCELLA" userId="4714c69e-1613-49c0-b70c-bfb430bc431f" providerId="ADAL" clId="{BD5AD468-C793-4C74-8D5D-7E8CFF440FAB}" dt="2021-09-22T14:51:33.797" v="70" actId="1076"/>
          <ac:spMkLst>
            <pc:docMk/>
            <pc:sldMk cId="0" sldId="278"/>
            <ac:spMk id="5204" creationId="{4A5C0A4D-9895-4489-AA2D-F8C13DCFF614}"/>
          </ac:spMkLst>
        </pc:spChg>
        <pc:spChg chg="mod">
          <ac:chgData name="Riccardo RONCELLA" userId="4714c69e-1613-49c0-b70c-bfb430bc431f" providerId="ADAL" clId="{BD5AD468-C793-4C74-8D5D-7E8CFF440FAB}" dt="2021-09-22T14:51:33.797" v="70" actId="1076"/>
          <ac:spMkLst>
            <pc:docMk/>
            <pc:sldMk cId="0" sldId="278"/>
            <ac:spMk id="5205" creationId="{D501F8EE-070F-4F45-99C4-171A68D5F58B}"/>
          </ac:spMkLst>
        </pc:spChg>
        <pc:spChg chg="mod">
          <ac:chgData name="Riccardo RONCELLA" userId="4714c69e-1613-49c0-b70c-bfb430bc431f" providerId="ADAL" clId="{BD5AD468-C793-4C74-8D5D-7E8CFF440FAB}" dt="2021-09-22T14:51:33.797" v="70" actId="1076"/>
          <ac:spMkLst>
            <pc:docMk/>
            <pc:sldMk cId="0" sldId="278"/>
            <ac:spMk id="5206" creationId="{E4A583E2-1ADD-4E6D-834A-3B6EDE3DBCAE}"/>
          </ac:spMkLst>
        </pc:spChg>
        <pc:spChg chg="mod">
          <ac:chgData name="Riccardo RONCELLA" userId="4714c69e-1613-49c0-b70c-bfb430bc431f" providerId="ADAL" clId="{BD5AD468-C793-4C74-8D5D-7E8CFF440FAB}" dt="2021-09-22T14:51:33.797" v="70" actId="1076"/>
          <ac:spMkLst>
            <pc:docMk/>
            <pc:sldMk cId="0" sldId="278"/>
            <ac:spMk id="5207" creationId="{CE6E2F63-B638-401F-AFD7-37146855D293}"/>
          </ac:spMkLst>
        </pc:spChg>
        <pc:spChg chg="mod">
          <ac:chgData name="Riccardo RONCELLA" userId="4714c69e-1613-49c0-b70c-bfb430bc431f" providerId="ADAL" clId="{BD5AD468-C793-4C74-8D5D-7E8CFF440FAB}" dt="2021-09-22T14:51:33.797" v="70" actId="1076"/>
          <ac:spMkLst>
            <pc:docMk/>
            <pc:sldMk cId="0" sldId="278"/>
            <ac:spMk id="5208" creationId="{A5A49E36-B065-4562-8241-EB076C42B3B9}"/>
          </ac:spMkLst>
        </pc:spChg>
        <pc:spChg chg="mod">
          <ac:chgData name="Riccardo RONCELLA" userId="4714c69e-1613-49c0-b70c-bfb430bc431f" providerId="ADAL" clId="{BD5AD468-C793-4C74-8D5D-7E8CFF440FAB}" dt="2021-09-22T14:51:33.797" v="70" actId="1076"/>
          <ac:spMkLst>
            <pc:docMk/>
            <pc:sldMk cId="0" sldId="278"/>
            <ac:spMk id="5209" creationId="{738BC56D-D9DF-43C9-86F0-42BCE2C116C2}"/>
          </ac:spMkLst>
        </pc:spChg>
        <pc:spChg chg="mod">
          <ac:chgData name="Riccardo RONCELLA" userId="4714c69e-1613-49c0-b70c-bfb430bc431f" providerId="ADAL" clId="{BD5AD468-C793-4C74-8D5D-7E8CFF440FAB}" dt="2021-09-22T14:51:33.797" v="70" actId="1076"/>
          <ac:spMkLst>
            <pc:docMk/>
            <pc:sldMk cId="0" sldId="278"/>
            <ac:spMk id="5210" creationId="{C09E2388-CD9B-4CFF-9476-0CCF2EABEF9F}"/>
          </ac:spMkLst>
        </pc:spChg>
        <pc:spChg chg="mod">
          <ac:chgData name="Riccardo RONCELLA" userId="4714c69e-1613-49c0-b70c-bfb430bc431f" providerId="ADAL" clId="{BD5AD468-C793-4C74-8D5D-7E8CFF440FAB}" dt="2021-09-22T14:51:33.797" v="70" actId="1076"/>
          <ac:spMkLst>
            <pc:docMk/>
            <pc:sldMk cId="0" sldId="278"/>
            <ac:spMk id="5211" creationId="{38DAF41C-C0CD-48B4-A731-6F4702F14E3A}"/>
          </ac:spMkLst>
        </pc:spChg>
        <pc:spChg chg="mod">
          <ac:chgData name="Riccardo RONCELLA" userId="4714c69e-1613-49c0-b70c-bfb430bc431f" providerId="ADAL" clId="{BD5AD468-C793-4C74-8D5D-7E8CFF440FAB}" dt="2021-09-22T14:51:13.854" v="67" actId="14100"/>
          <ac:spMkLst>
            <pc:docMk/>
            <pc:sldMk cId="0" sldId="278"/>
            <ac:spMk id="5213" creationId="{7710F836-CA3E-456A-8D4A-EC3F64CBFC31}"/>
          </ac:spMkLst>
        </pc:spChg>
        <pc:spChg chg="mod">
          <ac:chgData name="Riccardo RONCELLA" userId="4714c69e-1613-49c0-b70c-bfb430bc431f" providerId="ADAL" clId="{BD5AD468-C793-4C74-8D5D-7E8CFF440FAB}" dt="2021-09-22T14:51:33.797" v="70" actId="1076"/>
          <ac:spMkLst>
            <pc:docMk/>
            <pc:sldMk cId="0" sldId="278"/>
            <ac:spMk id="5214" creationId="{37BA8C07-AC6F-4E50-A89F-A8E9340F47C8}"/>
          </ac:spMkLst>
        </pc:spChg>
        <pc:spChg chg="mod">
          <ac:chgData name="Riccardo RONCELLA" userId="4714c69e-1613-49c0-b70c-bfb430bc431f" providerId="ADAL" clId="{BD5AD468-C793-4C74-8D5D-7E8CFF440FAB}" dt="2021-09-22T14:51:37.380" v="71" actId="1076"/>
          <ac:spMkLst>
            <pc:docMk/>
            <pc:sldMk cId="0" sldId="278"/>
            <ac:spMk id="5215" creationId="{77DBA962-4568-471F-81EA-F7175B6BF0E3}"/>
          </ac:spMkLst>
        </pc:spChg>
        <pc:spChg chg="mod">
          <ac:chgData name="Riccardo RONCELLA" userId="4714c69e-1613-49c0-b70c-bfb430bc431f" providerId="ADAL" clId="{BD5AD468-C793-4C74-8D5D-7E8CFF440FAB}" dt="2021-09-22T14:51:33.797" v="70" actId="1076"/>
          <ac:spMkLst>
            <pc:docMk/>
            <pc:sldMk cId="0" sldId="278"/>
            <ac:spMk id="5217" creationId="{98BD285D-2AA8-4F9A-94C5-466993E51BDC}"/>
          </ac:spMkLst>
        </pc:spChg>
        <pc:spChg chg="mod">
          <ac:chgData name="Riccardo RONCELLA" userId="4714c69e-1613-49c0-b70c-bfb430bc431f" providerId="ADAL" clId="{BD5AD468-C793-4C74-8D5D-7E8CFF440FAB}" dt="2021-09-22T14:51:33.797" v="70" actId="1076"/>
          <ac:spMkLst>
            <pc:docMk/>
            <pc:sldMk cId="0" sldId="278"/>
            <ac:spMk id="5218" creationId="{AD06B1B3-70E9-49C6-A9B1-64E01A53F280}"/>
          </ac:spMkLst>
        </pc:spChg>
        <pc:spChg chg="mod">
          <ac:chgData name="Riccardo RONCELLA" userId="4714c69e-1613-49c0-b70c-bfb430bc431f" providerId="ADAL" clId="{BD5AD468-C793-4C74-8D5D-7E8CFF440FAB}" dt="2021-09-22T14:51:33.797" v="70" actId="1076"/>
          <ac:spMkLst>
            <pc:docMk/>
            <pc:sldMk cId="0" sldId="278"/>
            <ac:spMk id="5219" creationId="{DB22A00F-A0FC-408A-858F-3A37C0CD0C88}"/>
          </ac:spMkLst>
        </pc:spChg>
        <pc:spChg chg="mod">
          <ac:chgData name="Riccardo RONCELLA" userId="4714c69e-1613-49c0-b70c-bfb430bc431f" providerId="ADAL" clId="{BD5AD468-C793-4C74-8D5D-7E8CFF440FAB}" dt="2021-09-22T14:51:33.797" v="70" actId="1076"/>
          <ac:spMkLst>
            <pc:docMk/>
            <pc:sldMk cId="0" sldId="278"/>
            <ac:spMk id="5220" creationId="{02FEE897-AF7C-4D44-AC8D-1CA90774942C}"/>
          </ac:spMkLst>
        </pc:spChg>
        <pc:spChg chg="mod">
          <ac:chgData name="Riccardo RONCELLA" userId="4714c69e-1613-49c0-b70c-bfb430bc431f" providerId="ADAL" clId="{BD5AD468-C793-4C74-8D5D-7E8CFF440FAB}" dt="2021-09-22T14:51:33.797" v="70" actId="1076"/>
          <ac:spMkLst>
            <pc:docMk/>
            <pc:sldMk cId="0" sldId="278"/>
            <ac:spMk id="5221" creationId="{D774C5E7-DDB1-4210-87E2-FA33CD8EDF31}"/>
          </ac:spMkLst>
        </pc:spChg>
        <pc:spChg chg="mod">
          <ac:chgData name="Riccardo RONCELLA" userId="4714c69e-1613-49c0-b70c-bfb430bc431f" providerId="ADAL" clId="{BD5AD468-C793-4C74-8D5D-7E8CFF440FAB}" dt="2021-09-22T14:51:33.797" v="70" actId="1076"/>
          <ac:spMkLst>
            <pc:docMk/>
            <pc:sldMk cId="0" sldId="278"/>
            <ac:spMk id="5222" creationId="{453470F9-AEB3-4AF0-9F3D-D24E31ADD09B}"/>
          </ac:spMkLst>
        </pc:spChg>
        <pc:spChg chg="mod">
          <ac:chgData name="Riccardo RONCELLA" userId="4714c69e-1613-49c0-b70c-bfb430bc431f" providerId="ADAL" clId="{BD5AD468-C793-4C74-8D5D-7E8CFF440FAB}" dt="2021-09-22T14:51:33.797" v="70" actId="1076"/>
          <ac:spMkLst>
            <pc:docMk/>
            <pc:sldMk cId="0" sldId="278"/>
            <ac:spMk id="5223" creationId="{0AE72E86-BAEE-4A16-A4C9-1BE7F5366C6F}"/>
          </ac:spMkLst>
        </pc:spChg>
        <pc:spChg chg="mod">
          <ac:chgData name="Riccardo RONCELLA" userId="4714c69e-1613-49c0-b70c-bfb430bc431f" providerId="ADAL" clId="{BD5AD468-C793-4C74-8D5D-7E8CFF440FAB}" dt="2021-09-22T14:51:33.797" v="70" actId="1076"/>
          <ac:spMkLst>
            <pc:docMk/>
            <pc:sldMk cId="0" sldId="278"/>
            <ac:spMk id="5224" creationId="{FFD4398D-3704-42C9-91BE-CBA5A4B50C65}"/>
          </ac:spMkLst>
        </pc:spChg>
        <pc:spChg chg="mod">
          <ac:chgData name="Riccardo RONCELLA" userId="4714c69e-1613-49c0-b70c-bfb430bc431f" providerId="ADAL" clId="{BD5AD468-C793-4C74-8D5D-7E8CFF440FAB}" dt="2021-09-22T14:51:33.797" v="70" actId="1076"/>
          <ac:spMkLst>
            <pc:docMk/>
            <pc:sldMk cId="0" sldId="278"/>
            <ac:spMk id="5225" creationId="{7FEFB5E1-4C0F-4FEE-A66C-D941E554B01E}"/>
          </ac:spMkLst>
        </pc:spChg>
        <pc:spChg chg="mod">
          <ac:chgData name="Riccardo RONCELLA" userId="4714c69e-1613-49c0-b70c-bfb430bc431f" providerId="ADAL" clId="{BD5AD468-C793-4C74-8D5D-7E8CFF440FAB}" dt="2021-09-22T14:51:33.797" v="70" actId="1076"/>
          <ac:spMkLst>
            <pc:docMk/>
            <pc:sldMk cId="0" sldId="278"/>
            <ac:spMk id="5226" creationId="{642C8429-BA6C-44C5-8A4C-E285974255E9}"/>
          </ac:spMkLst>
        </pc:spChg>
        <pc:spChg chg="mod">
          <ac:chgData name="Riccardo RONCELLA" userId="4714c69e-1613-49c0-b70c-bfb430bc431f" providerId="ADAL" clId="{BD5AD468-C793-4C74-8D5D-7E8CFF440FAB}" dt="2021-09-22T14:51:33.797" v="70" actId="1076"/>
          <ac:spMkLst>
            <pc:docMk/>
            <pc:sldMk cId="0" sldId="278"/>
            <ac:spMk id="5227" creationId="{BB5E8B86-AAF4-4924-83B3-AB8CB98A51F5}"/>
          </ac:spMkLst>
        </pc:spChg>
        <pc:spChg chg="mod">
          <ac:chgData name="Riccardo RONCELLA" userId="4714c69e-1613-49c0-b70c-bfb430bc431f" providerId="ADAL" clId="{BD5AD468-C793-4C74-8D5D-7E8CFF440FAB}" dt="2021-09-22T14:51:33.797" v="70" actId="1076"/>
          <ac:spMkLst>
            <pc:docMk/>
            <pc:sldMk cId="0" sldId="278"/>
            <ac:spMk id="5228" creationId="{556875C8-2608-4FDF-8274-AB6CF1103164}"/>
          </ac:spMkLst>
        </pc:spChg>
        <pc:spChg chg="mod">
          <ac:chgData name="Riccardo RONCELLA" userId="4714c69e-1613-49c0-b70c-bfb430bc431f" providerId="ADAL" clId="{BD5AD468-C793-4C74-8D5D-7E8CFF440FAB}" dt="2021-09-22T14:51:33.797" v="70" actId="1076"/>
          <ac:spMkLst>
            <pc:docMk/>
            <pc:sldMk cId="0" sldId="278"/>
            <ac:spMk id="5229" creationId="{72A06436-9FA6-4253-8C75-6ECA52DE2C17}"/>
          </ac:spMkLst>
        </pc:spChg>
        <pc:grpChg chg="add mod">
          <ac:chgData name="Riccardo RONCELLA" userId="4714c69e-1613-49c0-b70c-bfb430bc431f" providerId="ADAL" clId="{BD5AD468-C793-4C74-8D5D-7E8CFF440FAB}" dt="2021-09-22T14:51:33.797" v="70" actId="1076"/>
          <ac:grpSpMkLst>
            <pc:docMk/>
            <pc:sldMk cId="0" sldId="278"/>
            <ac:grpSpMk id="2" creationId="{9C83F551-022D-44FB-A31A-9B5FDAD0E922}"/>
          </ac:grpSpMkLst>
        </pc:grpChg>
        <pc:grpChg chg="mod">
          <ac:chgData name="Riccardo RONCELLA" userId="4714c69e-1613-49c0-b70c-bfb430bc431f" providerId="ADAL" clId="{BD5AD468-C793-4C74-8D5D-7E8CFF440FAB}" dt="2021-09-22T14:51:33.797" v="70" actId="1076"/>
          <ac:grpSpMkLst>
            <pc:docMk/>
            <pc:sldMk cId="0" sldId="278"/>
            <ac:grpSpMk id="5131" creationId="{F6CA5D25-AF2F-44B5-A585-2426A7602F8F}"/>
          </ac:grpSpMkLst>
        </pc:grpChg>
        <pc:grpChg chg="mod">
          <ac:chgData name="Riccardo RONCELLA" userId="4714c69e-1613-49c0-b70c-bfb430bc431f" providerId="ADAL" clId="{BD5AD468-C793-4C74-8D5D-7E8CFF440FAB}" dt="2021-09-22T14:51:33.797" v="70" actId="1076"/>
          <ac:grpSpMkLst>
            <pc:docMk/>
            <pc:sldMk cId="0" sldId="278"/>
            <ac:grpSpMk id="5132" creationId="{605323E7-81F3-40F6-9A51-36C28826A35D}"/>
          </ac:grpSpMkLst>
        </pc:grpChg>
        <pc:grpChg chg="mod">
          <ac:chgData name="Riccardo RONCELLA" userId="4714c69e-1613-49c0-b70c-bfb430bc431f" providerId="ADAL" clId="{BD5AD468-C793-4C74-8D5D-7E8CFF440FAB}" dt="2021-09-22T14:51:33.797" v="70" actId="1076"/>
          <ac:grpSpMkLst>
            <pc:docMk/>
            <pc:sldMk cId="0" sldId="278"/>
            <ac:grpSpMk id="5135" creationId="{5C12AE04-AE6F-4FD6-85F7-A7D97CEB2D04}"/>
          </ac:grpSpMkLst>
        </pc:grpChg>
        <pc:grpChg chg="mod">
          <ac:chgData name="Riccardo RONCELLA" userId="4714c69e-1613-49c0-b70c-bfb430bc431f" providerId="ADAL" clId="{BD5AD468-C793-4C74-8D5D-7E8CFF440FAB}" dt="2021-09-22T14:51:33.797" v="70" actId="1076"/>
          <ac:grpSpMkLst>
            <pc:docMk/>
            <pc:sldMk cId="0" sldId="278"/>
            <ac:grpSpMk id="5212" creationId="{2D188895-5D8D-42E6-A186-4F46017A3B86}"/>
          </ac:grpSpMkLst>
        </pc:grpChg>
        <pc:picChg chg="mod">
          <ac:chgData name="Riccardo RONCELLA" userId="4714c69e-1613-49c0-b70c-bfb430bc431f" providerId="ADAL" clId="{BD5AD468-C793-4C74-8D5D-7E8CFF440FAB}" dt="2021-09-22T14:51:33.797" v="70" actId="1076"/>
          <ac:picMkLst>
            <pc:docMk/>
            <pc:sldMk cId="0" sldId="278"/>
            <ac:picMk id="5216" creationId="{D5CE94DA-A02C-48E4-8A98-E6F757A2902B}"/>
          </ac:picMkLst>
        </pc:picChg>
      </pc:sldChg>
      <pc:sldChg chg="modSp add">
        <pc:chgData name="Riccardo RONCELLA" userId="4714c69e-1613-49c0-b70c-bfb430bc431f" providerId="ADAL" clId="{BD5AD468-C793-4C74-8D5D-7E8CFF440FAB}" dt="2021-09-22T14:57:33.038" v="112" actId="14100"/>
        <pc:sldMkLst>
          <pc:docMk/>
          <pc:sldMk cId="0" sldId="279"/>
        </pc:sldMkLst>
        <pc:spChg chg="mod">
          <ac:chgData name="Riccardo RONCELLA" userId="4714c69e-1613-49c0-b70c-bfb430bc431f" providerId="ADAL" clId="{BD5AD468-C793-4C74-8D5D-7E8CFF440FAB}" dt="2021-09-22T14:57:25.686" v="111" actId="1076"/>
          <ac:spMkLst>
            <pc:docMk/>
            <pc:sldMk cId="0" sldId="279"/>
            <ac:spMk id="3" creationId="{55EECD11-EC7C-43E6-BAA7-4229CBCB96D2}"/>
          </ac:spMkLst>
        </pc:spChg>
        <pc:spChg chg="mod">
          <ac:chgData name="Riccardo RONCELLA" userId="4714c69e-1613-49c0-b70c-bfb430bc431f" providerId="ADAL" clId="{BD5AD468-C793-4C74-8D5D-7E8CFF440FAB}" dt="2021-09-22T14:57:25.686" v="111" actId="1076"/>
          <ac:spMkLst>
            <pc:docMk/>
            <pc:sldMk cId="0" sldId="279"/>
            <ac:spMk id="19" creationId="{E8986333-581A-4014-854D-58D47708B718}"/>
          </ac:spMkLst>
        </pc:spChg>
        <pc:spChg chg="mod">
          <ac:chgData name="Riccardo RONCELLA" userId="4714c69e-1613-49c0-b70c-bfb430bc431f" providerId="ADAL" clId="{BD5AD468-C793-4C74-8D5D-7E8CFF440FAB}" dt="2021-09-22T14:57:25.686" v="111" actId="1076"/>
          <ac:spMkLst>
            <pc:docMk/>
            <pc:sldMk cId="0" sldId="279"/>
            <ac:spMk id="34" creationId="{37494C79-67FB-4999-B0CD-5505F2E92055}"/>
          </ac:spMkLst>
        </pc:spChg>
        <pc:spChg chg="mod">
          <ac:chgData name="Riccardo RONCELLA" userId="4714c69e-1613-49c0-b70c-bfb430bc431f" providerId="ADAL" clId="{BD5AD468-C793-4C74-8D5D-7E8CFF440FAB}" dt="2021-09-22T14:57:25.686" v="111" actId="1076"/>
          <ac:spMkLst>
            <pc:docMk/>
            <pc:sldMk cId="0" sldId="279"/>
            <ac:spMk id="11267" creationId="{CDBE3975-4C75-4D83-B107-EE9619B37BAD}"/>
          </ac:spMkLst>
        </pc:spChg>
        <pc:spChg chg="mod">
          <ac:chgData name="Riccardo RONCELLA" userId="4714c69e-1613-49c0-b70c-bfb430bc431f" providerId="ADAL" clId="{BD5AD468-C793-4C74-8D5D-7E8CFF440FAB}" dt="2021-09-22T14:57:25.686" v="111" actId="1076"/>
          <ac:spMkLst>
            <pc:docMk/>
            <pc:sldMk cId="0" sldId="279"/>
            <ac:spMk id="11268" creationId="{91F063B7-C0E8-4891-B467-3CAD6AC0DEF5}"/>
          </ac:spMkLst>
        </pc:spChg>
        <pc:spChg chg="mod">
          <ac:chgData name="Riccardo RONCELLA" userId="4714c69e-1613-49c0-b70c-bfb430bc431f" providerId="ADAL" clId="{BD5AD468-C793-4C74-8D5D-7E8CFF440FAB}" dt="2021-09-22T14:57:25.686" v="111" actId="1076"/>
          <ac:spMkLst>
            <pc:docMk/>
            <pc:sldMk cId="0" sldId="279"/>
            <ac:spMk id="11269" creationId="{BFA0ADBC-6296-4751-9CF8-5AF257B87EF7}"/>
          </ac:spMkLst>
        </pc:spChg>
        <pc:spChg chg="mod">
          <ac:chgData name="Riccardo RONCELLA" userId="4714c69e-1613-49c0-b70c-bfb430bc431f" providerId="ADAL" clId="{BD5AD468-C793-4C74-8D5D-7E8CFF440FAB}" dt="2021-09-22T14:57:25.686" v="111" actId="1076"/>
          <ac:spMkLst>
            <pc:docMk/>
            <pc:sldMk cId="0" sldId="279"/>
            <ac:spMk id="11270" creationId="{E10BFA0A-9D2A-4083-8C78-81CCC8EFFCC3}"/>
          </ac:spMkLst>
        </pc:spChg>
        <pc:spChg chg="mod">
          <ac:chgData name="Riccardo RONCELLA" userId="4714c69e-1613-49c0-b70c-bfb430bc431f" providerId="ADAL" clId="{BD5AD468-C793-4C74-8D5D-7E8CFF440FAB}" dt="2021-09-22T14:57:25.686" v="111" actId="1076"/>
          <ac:spMkLst>
            <pc:docMk/>
            <pc:sldMk cId="0" sldId="279"/>
            <ac:spMk id="11272" creationId="{C55C86E9-4642-480D-8A33-A6AA2587F397}"/>
          </ac:spMkLst>
        </pc:spChg>
        <pc:spChg chg="mod">
          <ac:chgData name="Riccardo RONCELLA" userId="4714c69e-1613-49c0-b70c-bfb430bc431f" providerId="ADAL" clId="{BD5AD468-C793-4C74-8D5D-7E8CFF440FAB}" dt="2021-09-22T14:57:25.686" v="111" actId="1076"/>
          <ac:spMkLst>
            <pc:docMk/>
            <pc:sldMk cId="0" sldId="279"/>
            <ac:spMk id="11273" creationId="{5C8355E4-03F2-4346-8127-13EDDD4BA0AA}"/>
          </ac:spMkLst>
        </pc:spChg>
        <pc:spChg chg="mod">
          <ac:chgData name="Riccardo RONCELLA" userId="4714c69e-1613-49c0-b70c-bfb430bc431f" providerId="ADAL" clId="{BD5AD468-C793-4C74-8D5D-7E8CFF440FAB}" dt="2021-09-22T14:57:20.119" v="110" actId="14100"/>
          <ac:spMkLst>
            <pc:docMk/>
            <pc:sldMk cId="0" sldId="279"/>
            <ac:spMk id="11274" creationId="{2F4B154C-DC03-4459-BCEC-01C9115FC349}"/>
          </ac:spMkLst>
        </pc:spChg>
        <pc:spChg chg="mod">
          <ac:chgData name="Riccardo RONCELLA" userId="4714c69e-1613-49c0-b70c-bfb430bc431f" providerId="ADAL" clId="{BD5AD468-C793-4C74-8D5D-7E8CFF440FAB}" dt="2021-09-22T14:57:12.386" v="108" actId="2711"/>
          <ac:spMkLst>
            <pc:docMk/>
            <pc:sldMk cId="0" sldId="279"/>
            <ac:spMk id="11275" creationId="{8D322ECE-D7E7-4E23-A5EF-D0FF308D1A3E}"/>
          </ac:spMkLst>
        </pc:spChg>
        <pc:spChg chg="mod">
          <ac:chgData name="Riccardo RONCELLA" userId="4714c69e-1613-49c0-b70c-bfb430bc431f" providerId="ADAL" clId="{BD5AD468-C793-4C74-8D5D-7E8CFF440FAB}" dt="2021-09-22T14:57:25.686" v="111" actId="1076"/>
          <ac:spMkLst>
            <pc:docMk/>
            <pc:sldMk cId="0" sldId="279"/>
            <ac:spMk id="11281" creationId="{8FD424FD-4A64-4AD8-9D65-30DF6D4FB530}"/>
          </ac:spMkLst>
        </pc:spChg>
        <pc:spChg chg="mod">
          <ac:chgData name="Riccardo RONCELLA" userId="4714c69e-1613-49c0-b70c-bfb430bc431f" providerId="ADAL" clId="{BD5AD468-C793-4C74-8D5D-7E8CFF440FAB}" dt="2021-09-22T14:57:25.686" v="111" actId="1076"/>
          <ac:spMkLst>
            <pc:docMk/>
            <pc:sldMk cId="0" sldId="279"/>
            <ac:spMk id="11282" creationId="{B14F08D8-709D-4287-BBE5-39B6767DBF68}"/>
          </ac:spMkLst>
        </pc:spChg>
        <pc:spChg chg="mod">
          <ac:chgData name="Riccardo RONCELLA" userId="4714c69e-1613-49c0-b70c-bfb430bc431f" providerId="ADAL" clId="{BD5AD468-C793-4C74-8D5D-7E8CFF440FAB}" dt="2021-09-22T14:57:25.686" v="111" actId="1076"/>
          <ac:spMkLst>
            <pc:docMk/>
            <pc:sldMk cId="0" sldId="279"/>
            <ac:spMk id="11283" creationId="{63E0A850-64A8-4A3C-8B52-4A0BB1520ADA}"/>
          </ac:spMkLst>
        </pc:spChg>
        <pc:spChg chg="mod">
          <ac:chgData name="Riccardo RONCELLA" userId="4714c69e-1613-49c0-b70c-bfb430bc431f" providerId="ADAL" clId="{BD5AD468-C793-4C74-8D5D-7E8CFF440FAB}" dt="2021-09-22T14:57:33.038" v="112" actId="14100"/>
          <ac:spMkLst>
            <pc:docMk/>
            <pc:sldMk cId="0" sldId="279"/>
            <ac:spMk id="11284" creationId="{25159964-4538-45EB-9825-99F0CCC95BD2}"/>
          </ac:spMkLst>
        </pc:spChg>
        <pc:spChg chg="mod">
          <ac:chgData name="Riccardo RONCELLA" userId="4714c69e-1613-49c0-b70c-bfb430bc431f" providerId="ADAL" clId="{BD5AD468-C793-4C74-8D5D-7E8CFF440FAB}" dt="2021-09-22T14:57:25.686" v="111" actId="1076"/>
          <ac:spMkLst>
            <pc:docMk/>
            <pc:sldMk cId="0" sldId="279"/>
            <ac:spMk id="11285" creationId="{44DF697C-73FC-4E19-96A0-7FE33FA35EDD}"/>
          </ac:spMkLst>
        </pc:spChg>
        <pc:spChg chg="mod">
          <ac:chgData name="Riccardo RONCELLA" userId="4714c69e-1613-49c0-b70c-bfb430bc431f" providerId="ADAL" clId="{BD5AD468-C793-4C74-8D5D-7E8CFF440FAB}" dt="2021-09-22T14:57:25.686" v="111" actId="1076"/>
          <ac:spMkLst>
            <pc:docMk/>
            <pc:sldMk cId="0" sldId="279"/>
            <ac:spMk id="11287" creationId="{3F7EC8FF-57FC-4DD5-9192-8BE601FECCAF}"/>
          </ac:spMkLst>
        </pc:spChg>
        <pc:spChg chg="mod">
          <ac:chgData name="Riccardo RONCELLA" userId="4714c69e-1613-49c0-b70c-bfb430bc431f" providerId="ADAL" clId="{BD5AD468-C793-4C74-8D5D-7E8CFF440FAB}" dt="2021-09-22T14:57:25.686" v="111" actId="1076"/>
          <ac:spMkLst>
            <pc:docMk/>
            <pc:sldMk cId="0" sldId="279"/>
            <ac:spMk id="11288" creationId="{E43A3BAE-1377-4B59-BD62-D0B0CE133AE6}"/>
          </ac:spMkLst>
        </pc:spChg>
        <pc:spChg chg="mod">
          <ac:chgData name="Riccardo RONCELLA" userId="4714c69e-1613-49c0-b70c-bfb430bc431f" providerId="ADAL" clId="{BD5AD468-C793-4C74-8D5D-7E8CFF440FAB}" dt="2021-09-22T14:57:25.686" v="111" actId="1076"/>
          <ac:spMkLst>
            <pc:docMk/>
            <pc:sldMk cId="0" sldId="279"/>
            <ac:spMk id="11289" creationId="{B43F2D3B-C82A-47ED-B8FB-0C95C5E5CE26}"/>
          </ac:spMkLst>
        </pc:spChg>
        <pc:spChg chg="mod">
          <ac:chgData name="Riccardo RONCELLA" userId="4714c69e-1613-49c0-b70c-bfb430bc431f" providerId="ADAL" clId="{BD5AD468-C793-4C74-8D5D-7E8CFF440FAB}" dt="2021-09-22T14:57:25.686" v="111" actId="1076"/>
          <ac:spMkLst>
            <pc:docMk/>
            <pc:sldMk cId="0" sldId="279"/>
            <ac:spMk id="11290" creationId="{4D177D3C-E76A-4597-BC74-800BDE16620F}"/>
          </ac:spMkLst>
        </pc:spChg>
        <pc:spChg chg="mod">
          <ac:chgData name="Riccardo RONCELLA" userId="4714c69e-1613-49c0-b70c-bfb430bc431f" providerId="ADAL" clId="{BD5AD468-C793-4C74-8D5D-7E8CFF440FAB}" dt="2021-09-22T14:57:25.686" v="111" actId="1076"/>
          <ac:spMkLst>
            <pc:docMk/>
            <pc:sldMk cId="0" sldId="279"/>
            <ac:spMk id="11291" creationId="{CF9EB117-6AAD-4900-A33C-04E4187BEF4B}"/>
          </ac:spMkLst>
        </pc:spChg>
        <pc:spChg chg="mod">
          <ac:chgData name="Riccardo RONCELLA" userId="4714c69e-1613-49c0-b70c-bfb430bc431f" providerId="ADAL" clId="{BD5AD468-C793-4C74-8D5D-7E8CFF440FAB}" dt="2021-09-22T14:57:25.686" v="111" actId="1076"/>
          <ac:spMkLst>
            <pc:docMk/>
            <pc:sldMk cId="0" sldId="279"/>
            <ac:spMk id="11292" creationId="{9EEEFA50-A37C-49F3-985C-6A2DB1C08888}"/>
          </ac:spMkLst>
        </pc:spChg>
        <pc:spChg chg="mod">
          <ac:chgData name="Riccardo RONCELLA" userId="4714c69e-1613-49c0-b70c-bfb430bc431f" providerId="ADAL" clId="{BD5AD468-C793-4C74-8D5D-7E8CFF440FAB}" dt="2021-09-22T14:57:25.686" v="111" actId="1076"/>
          <ac:spMkLst>
            <pc:docMk/>
            <pc:sldMk cId="0" sldId="279"/>
            <ac:spMk id="11293" creationId="{EEE2ED2B-8125-4075-BF14-E1263B854C7B}"/>
          </ac:spMkLst>
        </pc:spChg>
        <pc:spChg chg="mod">
          <ac:chgData name="Riccardo RONCELLA" userId="4714c69e-1613-49c0-b70c-bfb430bc431f" providerId="ADAL" clId="{BD5AD468-C793-4C74-8D5D-7E8CFF440FAB}" dt="2021-09-22T14:57:25.686" v="111" actId="1076"/>
          <ac:spMkLst>
            <pc:docMk/>
            <pc:sldMk cId="0" sldId="279"/>
            <ac:spMk id="11294" creationId="{BC94D850-BC9B-4DF2-ACC5-02B81A3D822C}"/>
          </ac:spMkLst>
        </pc:spChg>
        <pc:spChg chg="mod">
          <ac:chgData name="Riccardo RONCELLA" userId="4714c69e-1613-49c0-b70c-bfb430bc431f" providerId="ADAL" clId="{BD5AD468-C793-4C74-8D5D-7E8CFF440FAB}" dt="2021-09-22T14:57:25.686" v="111" actId="1076"/>
          <ac:spMkLst>
            <pc:docMk/>
            <pc:sldMk cId="0" sldId="279"/>
            <ac:spMk id="11295" creationId="{7458608A-12E2-4D0E-A9FA-15E5A74F19B1}"/>
          </ac:spMkLst>
        </pc:spChg>
        <pc:grpChg chg="mod">
          <ac:chgData name="Riccardo RONCELLA" userId="4714c69e-1613-49c0-b70c-bfb430bc431f" providerId="ADAL" clId="{BD5AD468-C793-4C74-8D5D-7E8CFF440FAB}" dt="2021-09-22T14:57:25.686" v="111" actId="1076"/>
          <ac:grpSpMkLst>
            <pc:docMk/>
            <pc:sldMk cId="0" sldId="279"/>
            <ac:grpSpMk id="11266" creationId="{00622D69-3C18-45E9-B792-382F2265FA09}"/>
          </ac:grpSpMkLst>
        </pc:grpChg>
        <pc:cxnChg chg="mod">
          <ac:chgData name="Riccardo RONCELLA" userId="4714c69e-1613-49c0-b70c-bfb430bc431f" providerId="ADAL" clId="{BD5AD468-C793-4C74-8D5D-7E8CFF440FAB}" dt="2021-09-22T14:57:25.686" v="111" actId="1076"/>
          <ac:cxnSpMkLst>
            <pc:docMk/>
            <pc:sldMk cId="0" sldId="279"/>
            <ac:cxnSpMk id="27" creationId="{D69537F5-B980-4EB9-95B6-F372A342C93B}"/>
          </ac:cxnSpMkLst>
        </pc:cxnChg>
        <pc:cxnChg chg="mod">
          <ac:chgData name="Riccardo RONCELLA" userId="4714c69e-1613-49c0-b70c-bfb430bc431f" providerId="ADAL" clId="{BD5AD468-C793-4C74-8D5D-7E8CFF440FAB}" dt="2021-09-22T14:57:25.686" v="111" actId="1076"/>
          <ac:cxnSpMkLst>
            <pc:docMk/>
            <pc:sldMk cId="0" sldId="279"/>
            <ac:cxnSpMk id="28" creationId="{5182CCFD-666E-46DA-AE05-129F4750D96B}"/>
          </ac:cxnSpMkLst>
        </pc:cxnChg>
        <pc:cxnChg chg="mod">
          <ac:chgData name="Riccardo RONCELLA" userId="4714c69e-1613-49c0-b70c-bfb430bc431f" providerId="ADAL" clId="{BD5AD468-C793-4C74-8D5D-7E8CFF440FAB}" dt="2021-09-22T14:57:25.686" v="111" actId="1076"/>
          <ac:cxnSpMkLst>
            <pc:docMk/>
            <pc:sldMk cId="0" sldId="279"/>
            <ac:cxnSpMk id="29" creationId="{58120F40-30AA-4F0E-AED6-FF81E33BA43B}"/>
          </ac:cxnSpMkLst>
        </pc:cxnChg>
        <pc:cxnChg chg="mod">
          <ac:chgData name="Riccardo RONCELLA" userId="4714c69e-1613-49c0-b70c-bfb430bc431f" providerId="ADAL" clId="{BD5AD468-C793-4C74-8D5D-7E8CFF440FAB}" dt="2021-09-22T14:57:25.686" v="111" actId="1076"/>
          <ac:cxnSpMkLst>
            <pc:docMk/>
            <pc:sldMk cId="0" sldId="279"/>
            <ac:cxnSpMk id="33" creationId="{948CA67A-A134-44BF-8B3C-00C909B840C6}"/>
          </ac:cxnSpMkLst>
        </pc:cxnChg>
      </pc:sldChg>
      <pc:sldChg chg="del">
        <pc:chgData name="Riccardo RONCELLA" userId="4714c69e-1613-49c0-b70c-bfb430bc431f" providerId="ADAL" clId="{BD5AD468-C793-4C74-8D5D-7E8CFF440FAB}" dt="2021-09-22T14:47:15.053" v="26" actId="47"/>
        <pc:sldMkLst>
          <pc:docMk/>
          <pc:sldMk cId="1058464010" sldId="279"/>
        </pc:sldMkLst>
      </pc:sldChg>
      <pc:sldChg chg="modSp add del">
        <pc:chgData name="Riccardo RONCELLA" userId="4714c69e-1613-49c0-b70c-bfb430bc431f" providerId="ADAL" clId="{BD5AD468-C793-4C74-8D5D-7E8CFF440FAB}" dt="2021-09-22T15:12:41.399" v="220" actId="14100"/>
        <pc:sldMkLst>
          <pc:docMk/>
          <pc:sldMk cId="0" sldId="280"/>
        </pc:sldMkLst>
        <pc:spChg chg="mod">
          <ac:chgData name="Riccardo RONCELLA" userId="4714c69e-1613-49c0-b70c-bfb430bc431f" providerId="ADAL" clId="{BD5AD468-C793-4C74-8D5D-7E8CFF440FAB}" dt="2021-09-22T15:12:20.702" v="214" actId="1076"/>
          <ac:spMkLst>
            <pc:docMk/>
            <pc:sldMk cId="0" sldId="280"/>
            <ac:spMk id="23555" creationId="{54FD123B-22BC-4F59-987F-A3361DD1B2BC}"/>
          </ac:spMkLst>
        </pc:spChg>
        <pc:spChg chg="mod">
          <ac:chgData name="Riccardo RONCELLA" userId="4714c69e-1613-49c0-b70c-bfb430bc431f" providerId="ADAL" clId="{BD5AD468-C793-4C74-8D5D-7E8CFF440FAB}" dt="2021-09-22T15:12:28.646" v="217" actId="1076"/>
          <ac:spMkLst>
            <pc:docMk/>
            <pc:sldMk cId="0" sldId="280"/>
            <ac:spMk id="23556" creationId="{92C0C333-36C4-471D-9BC7-C25FA9BB021D}"/>
          </ac:spMkLst>
        </pc:spChg>
        <pc:spChg chg="mod">
          <ac:chgData name="Riccardo RONCELLA" userId="4714c69e-1613-49c0-b70c-bfb430bc431f" providerId="ADAL" clId="{BD5AD468-C793-4C74-8D5D-7E8CFF440FAB}" dt="2021-09-22T15:12:26.759" v="216" actId="14100"/>
          <ac:spMkLst>
            <pc:docMk/>
            <pc:sldMk cId="0" sldId="280"/>
            <ac:spMk id="23557" creationId="{7EA52B52-5F18-4820-9056-DBA0B927F953}"/>
          </ac:spMkLst>
        </pc:spChg>
        <pc:spChg chg="mod">
          <ac:chgData name="Riccardo RONCELLA" userId="4714c69e-1613-49c0-b70c-bfb430bc431f" providerId="ADAL" clId="{BD5AD468-C793-4C74-8D5D-7E8CFF440FAB}" dt="2021-09-22T15:12:41.399" v="220" actId="14100"/>
          <ac:spMkLst>
            <pc:docMk/>
            <pc:sldMk cId="0" sldId="280"/>
            <ac:spMk id="23558" creationId="{F16882CD-7BDA-4B6F-9B55-AA9D82F753E7}"/>
          </ac:spMkLst>
        </pc:spChg>
        <pc:spChg chg="mod">
          <ac:chgData name="Riccardo RONCELLA" userId="4714c69e-1613-49c0-b70c-bfb430bc431f" providerId="ADAL" clId="{BD5AD468-C793-4C74-8D5D-7E8CFF440FAB}" dt="2021-09-22T15:12:31.286" v="218" actId="1076"/>
          <ac:spMkLst>
            <pc:docMk/>
            <pc:sldMk cId="0" sldId="280"/>
            <ac:spMk id="23559" creationId="{CFBC2884-E003-45CE-98AD-CC7A928D7B1A}"/>
          </ac:spMkLst>
        </pc:spChg>
        <pc:picChg chg="mod">
          <ac:chgData name="Riccardo RONCELLA" userId="4714c69e-1613-49c0-b70c-bfb430bc431f" providerId="ADAL" clId="{BD5AD468-C793-4C74-8D5D-7E8CFF440FAB}" dt="2021-09-22T15:12:24.694" v="215" actId="1076"/>
          <ac:picMkLst>
            <pc:docMk/>
            <pc:sldMk cId="0" sldId="280"/>
            <ac:picMk id="23554" creationId="{773E01DA-923B-48CE-B2FC-6F960E5BCC24}"/>
          </ac:picMkLst>
        </pc:picChg>
      </pc:sldChg>
      <pc:sldChg chg="modSp add">
        <pc:chgData name="Riccardo RONCELLA" userId="4714c69e-1613-49c0-b70c-bfb430bc431f" providerId="ADAL" clId="{BD5AD468-C793-4C74-8D5D-7E8CFF440FAB}" dt="2021-09-22T15:13:22.062" v="230" actId="1076"/>
        <pc:sldMkLst>
          <pc:docMk/>
          <pc:sldMk cId="0" sldId="281"/>
        </pc:sldMkLst>
        <pc:spChg chg="mod">
          <ac:chgData name="Riccardo RONCELLA" userId="4714c69e-1613-49c0-b70c-bfb430bc431f" providerId="ADAL" clId="{BD5AD468-C793-4C74-8D5D-7E8CFF440FAB}" dt="2021-09-22T15:13:22.062" v="230" actId="1076"/>
          <ac:spMkLst>
            <pc:docMk/>
            <pc:sldMk cId="0" sldId="281"/>
            <ac:spMk id="6" creationId="{FB8F3090-DF95-4F97-8893-42D63B3AF819}"/>
          </ac:spMkLst>
        </pc:spChg>
        <pc:spChg chg="mod">
          <ac:chgData name="Riccardo RONCELLA" userId="4714c69e-1613-49c0-b70c-bfb430bc431f" providerId="ADAL" clId="{BD5AD468-C793-4C74-8D5D-7E8CFF440FAB}" dt="2021-09-22T15:13:11.118" v="225" actId="1076"/>
          <ac:spMkLst>
            <pc:docMk/>
            <pc:sldMk cId="0" sldId="281"/>
            <ac:spMk id="24579" creationId="{B6D2CFC2-BCAA-4923-8871-C6176AB60229}"/>
          </ac:spMkLst>
        </pc:spChg>
        <pc:spChg chg="mod">
          <ac:chgData name="Riccardo RONCELLA" userId="4714c69e-1613-49c0-b70c-bfb430bc431f" providerId="ADAL" clId="{BD5AD468-C793-4C74-8D5D-7E8CFF440FAB}" dt="2021-09-22T15:13:07.366" v="224" actId="14100"/>
          <ac:spMkLst>
            <pc:docMk/>
            <pc:sldMk cId="0" sldId="281"/>
            <ac:spMk id="24580" creationId="{73683B4A-3913-47D9-B205-25C3234F0EF9}"/>
          </ac:spMkLst>
        </pc:spChg>
        <pc:spChg chg="mod">
          <ac:chgData name="Riccardo RONCELLA" userId="4714c69e-1613-49c0-b70c-bfb430bc431f" providerId="ADAL" clId="{BD5AD468-C793-4C74-8D5D-7E8CFF440FAB}" dt="2021-09-22T15:13:03.510" v="223" actId="14100"/>
          <ac:spMkLst>
            <pc:docMk/>
            <pc:sldMk cId="0" sldId="281"/>
            <ac:spMk id="24581" creationId="{50397BE0-91D6-4D1D-9F3B-5AD800B60C5D}"/>
          </ac:spMkLst>
        </pc:spChg>
        <pc:picChg chg="mod">
          <ac:chgData name="Riccardo RONCELLA" userId="4714c69e-1613-49c0-b70c-bfb430bc431f" providerId="ADAL" clId="{BD5AD468-C793-4C74-8D5D-7E8CFF440FAB}" dt="2021-09-22T15:13:13.014" v="227" actId="1076"/>
          <ac:picMkLst>
            <pc:docMk/>
            <pc:sldMk cId="0" sldId="281"/>
            <ac:picMk id="24578" creationId="{F27CA46B-5C63-416B-AFBB-6C3155A400A0}"/>
          </ac:picMkLst>
        </pc:picChg>
      </pc:sldChg>
      <pc:sldChg chg="del">
        <pc:chgData name="Riccardo RONCELLA" userId="4714c69e-1613-49c0-b70c-bfb430bc431f" providerId="ADAL" clId="{BD5AD468-C793-4C74-8D5D-7E8CFF440FAB}" dt="2021-09-22T14:47:15.053" v="26" actId="47"/>
        <pc:sldMkLst>
          <pc:docMk/>
          <pc:sldMk cId="1647895975" sldId="281"/>
        </pc:sldMkLst>
      </pc:sldChg>
      <pc:sldChg chg="modSp add">
        <pc:chgData name="Riccardo RONCELLA" userId="4714c69e-1613-49c0-b70c-bfb430bc431f" providerId="ADAL" clId="{BD5AD468-C793-4C74-8D5D-7E8CFF440FAB}" dt="2021-09-22T15:15:50.622" v="255" actId="1076"/>
        <pc:sldMkLst>
          <pc:docMk/>
          <pc:sldMk cId="0" sldId="282"/>
        </pc:sldMkLst>
        <pc:spChg chg="mod">
          <ac:chgData name="Riccardo RONCELLA" userId="4714c69e-1613-49c0-b70c-bfb430bc431f" providerId="ADAL" clId="{BD5AD468-C793-4C74-8D5D-7E8CFF440FAB}" dt="2021-09-22T15:15:48.973" v="254" actId="2711"/>
          <ac:spMkLst>
            <pc:docMk/>
            <pc:sldMk cId="0" sldId="282"/>
            <ac:spMk id="30724" creationId="{D1386A57-80A3-4B4F-948B-AA2C03E44BAF}"/>
          </ac:spMkLst>
        </pc:spChg>
        <pc:picChg chg="mod">
          <ac:chgData name="Riccardo RONCELLA" userId="4714c69e-1613-49c0-b70c-bfb430bc431f" providerId="ADAL" clId="{BD5AD468-C793-4C74-8D5D-7E8CFF440FAB}" dt="2021-09-22T15:15:43.598" v="252" actId="1076"/>
          <ac:picMkLst>
            <pc:docMk/>
            <pc:sldMk cId="0" sldId="282"/>
            <ac:picMk id="30722" creationId="{C30A07DE-FEEF-400B-8BFF-8AFA330E8998}"/>
          </ac:picMkLst>
        </pc:picChg>
        <pc:picChg chg="mod">
          <ac:chgData name="Riccardo RONCELLA" userId="4714c69e-1613-49c0-b70c-bfb430bc431f" providerId="ADAL" clId="{BD5AD468-C793-4C74-8D5D-7E8CFF440FAB}" dt="2021-09-22T15:15:50.622" v="255" actId="1076"/>
          <ac:picMkLst>
            <pc:docMk/>
            <pc:sldMk cId="0" sldId="282"/>
            <ac:picMk id="30723" creationId="{9B7E0B45-277E-4EC1-A28D-9245ADB14CF2}"/>
          </ac:picMkLst>
        </pc:picChg>
      </pc:sldChg>
      <pc:sldChg chg="del">
        <pc:chgData name="Riccardo RONCELLA" userId="4714c69e-1613-49c0-b70c-bfb430bc431f" providerId="ADAL" clId="{BD5AD468-C793-4C74-8D5D-7E8CFF440FAB}" dt="2021-09-22T14:47:15.053" v="26" actId="47"/>
        <pc:sldMkLst>
          <pc:docMk/>
          <pc:sldMk cId="3260917783" sldId="282"/>
        </pc:sldMkLst>
      </pc:sldChg>
      <pc:sldChg chg="modSp add">
        <pc:chgData name="Riccardo RONCELLA" userId="4714c69e-1613-49c0-b70c-bfb430bc431f" providerId="ADAL" clId="{BD5AD468-C793-4C74-8D5D-7E8CFF440FAB}" dt="2021-09-22T14:58:37.046" v="116" actId="14100"/>
        <pc:sldMkLst>
          <pc:docMk/>
          <pc:sldMk cId="0" sldId="283"/>
        </pc:sldMkLst>
        <pc:spChg chg="mod">
          <ac:chgData name="Riccardo RONCELLA" userId="4714c69e-1613-49c0-b70c-bfb430bc431f" providerId="ADAL" clId="{BD5AD468-C793-4C74-8D5D-7E8CFF440FAB}" dt="2021-09-22T14:58:33.040" v="115" actId="14100"/>
          <ac:spMkLst>
            <pc:docMk/>
            <pc:sldMk cId="0" sldId="283"/>
            <ac:spMk id="7" creationId="{D5413132-CD2A-49C3-95FA-FBF80B0BE8A0}"/>
          </ac:spMkLst>
        </pc:spChg>
        <pc:spChg chg="mod">
          <ac:chgData name="Riccardo RONCELLA" userId="4714c69e-1613-49c0-b70c-bfb430bc431f" providerId="ADAL" clId="{BD5AD468-C793-4C74-8D5D-7E8CFF440FAB}" dt="2021-09-22T14:58:33.040" v="115" actId="14100"/>
          <ac:spMkLst>
            <pc:docMk/>
            <pc:sldMk cId="0" sldId="283"/>
            <ac:spMk id="8" creationId="{EE13A4B1-47EC-44D1-BF48-007B7AD6109C}"/>
          </ac:spMkLst>
        </pc:spChg>
        <pc:spChg chg="mod">
          <ac:chgData name="Riccardo RONCELLA" userId="4714c69e-1613-49c0-b70c-bfb430bc431f" providerId="ADAL" clId="{BD5AD468-C793-4C74-8D5D-7E8CFF440FAB}" dt="2021-09-22T14:58:33.040" v="115" actId="14100"/>
          <ac:spMkLst>
            <pc:docMk/>
            <pc:sldMk cId="0" sldId="283"/>
            <ac:spMk id="19" creationId="{DE105768-C051-4A8C-9700-227BCD504A40}"/>
          </ac:spMkLst>
        </pc:spChg>
        <pc:spChg chg="mod">
          <ac:chgData name="Riccardo RONCELLA" userId="4714c69e-1613-49c0-b70c-bfb430bc431f" providerId="ADAL" clId="{BD5AD468-C793-4C74-8D5D-7E8CFF440FAB}" dt="2021-09-22T14:58:33.040" v="115" actId="14100"/>
          <ac:spMkLst>
            <pc:docMk/>
            <pc:sldMk cId="0" sldId="283"/>
            <ac:spMk id="20" creationId="{AD881312-BAF7-41F9-A66B-3880DB0AA21F}"/>
          </ac:spMkLst>
        </pc:spChg>
        <pc:spChg chg="mod">
          <ac:chgData name="Riccardo RONCELLA" userId="4714c69e-1613-49c0-b70c-bfb430bc431f" providerId="ADAL" clId="{BD5AD468-C793-4C74-8D5D-7E8CFF440FAB}" dt="2021-09-22T14:58:33.040" v="115" actId="14100"/>
          <ac:spMkLst>
            <pc:docMk/>
            <pc:sldMk cId="0" sldId="283"/>
            <ac:spMk id="39" creationId="{6414D6CE-E30A-4509-A86C-A0825B6BB134}"/>
          </ac:spMkLst>
        </pc:spChg>
        <pc:spChg chg="mod">
          <ac:chgData name="Riccardo RONCELLA" userId="4714c69e-1613-49c0-b70c-bfb430bc431f" providerId="ADAL" clId="{BD5AD468-C793-4C74-8D5D-7E8CFF440FAB}" dt="2021-09-22T14:58:33.040" v="115" actId="14100"/>
          <ac:spMkLst>
            <pc:docMk/>
            <pc:sldMk cId="0" sldId="283"/>
            <ac:spMk id="12291" creationId="{55C245FF-02B2-4172-A0D8-4FF1BB7412BE}"/>
          </ac:spMkLst>
        </pc:spChg>
        <pc:spChg chg="mod">
          <ac:chgData name="Riccardo RONCELLA" userId="4714c69e-1613-49c0-b70c-bfb430bc431f" providerId="ADAL" clId="{BD5AD468-C793-4C74-8D5D-7E8CFF440FAB}" dt="2021-09-22T14:58:33.040" v="115" actId="14100"/>
          <ac:spMkLst>
            <pc:docMk/>
            <pc:sldMk cId="0" sldId="283"/>
            <ac:spMk id="12292" creationId="{6F5530C4-09F6-483D-BC9A-0A7A5D5A1C9A}"/>
          </ac:spMkLst>
        </pc:spChg>
        <pc:spChg chg="mod">
          <ac:chgData name="Riccardo RONCELLA" userId="4714c69e-1613-49c0-b70c-bfb430bc431f" providerId="ADAL" clId="{BD5AD468-C793-4C74-8D5D-7E8CFF440FAB}" dt="2021-09-22T14:58:33.040" v="115" actId="14100"/>
          <ac:spMkLst>
            <pc:docMk/>
            <pc:sldMk cId="0" sldId="283"/>
            <ac:spMk id="12293" creationId="{304F79C1-0641-4F9C-BC99-66DCE5E2A75D}"/>
          </ac:spMkLst>
        </pc:spChg>
        <pc:spChg chg="mod">
          <ac:chgData name="Riccardo RONCELLA" userId="4714c69e-1613-49c0-b70c-bfb430bc431f" providerId="ADAL" clId="{BD5AD468-C793-4C74-8D5D-7E8CFF440FAB}" dt="2021-09-22T14:58:33.040" v="115" actId="14100"/>
          <ac:spMkLst>
            <pc:docMk/>
            <pc:sldMk cId="0" sldId="283"/>
            <ac:spMk id="12294" creationId="{CC1D68D8-A71B-40D8-8191-C720283CD9ED}"/>
          </ac:spMkLst>
        </pc:spChg>
        <pc:spChg chg="mod">
          <ac:chgData name="Riccardo RONCELLA" userId="4714c69e-1613-49c0-b70c-bfb430bc431f" providerId="ADAL" clId="{BD5AD468-C793-4C74-8D5D-7E8CFF440FAB}" dt="2021-09-22T14:58:33.040" v="115" actId="14100"/>
          <ac:spMkLst>
            <pc:docMk/>
            <pc:sldMk cId="0" sldId="283"/>
            <ac:spMk id="12295" creationId="{DC8E1DA1-0022-416A-97B2-D06893F44ACA}"/>
          </ac:spMkLst>
        </pc:spChg>
        <pc:spChg chg="mod">
          <ac:chgData name="Riccardo RONCELLA" userId="4714c69e-1613-49c0-b70c-bfb430bc431f" providerId="ADAL" clId="{BD5AD468-C793-4C74-8D5D-7E8CFF440FAB}" dt="2021-09-22T14:58:33.040" v="115" actId="14100"/>
          <ac:spMkLst>
            <pc:docMk/>
            <pc:sldMk cId="0" sldId="283"/>
            <ac:spMk id="12303" creationId="{0EADADB8-3709-41B0-B697-AEE55FFB420F}"/>
          </ac:spMkLst>
        </pc:spChg>
        <pc:spChg chg="mod">
          <ac:chgData name="Riccardo RONCELLA" userId="4714c69e-1613-49c0-b70c-bfb430bc431f" providerId="ADAL" clId="{BD5AD468-C793-4C74-8D5D-7E8CFF440FAB}" dt="2021-09-22T14:58:33.040" v="115" actId="14100"/>
          <ac:spMkLst>
            <pc:docMk/>
            <pc:sldMk cId="0" sldId="283"/>
            <ac:spMk id="12304" creationId="{F1FAFBBC-870D-4531-9761-5049EE757DB9}"/>
          </ac:spMkLst>
        </pc:spChg>
        <pc:spChg chg="mod">
          <ac:chgData name="Riccardo RONCELLA" userId="4714c69e-1613-49c0-b70c-bfb430bc431f" providerId="ADAL" clId="{BD5AD468-C793-4C74-8D5D-7E8CFF440FAB}" dt="2021-09-22T14:58:33.040" v="115" actId="14100"/>
          <ac:spMkLst>
            <pc:docMk/>
            <pc:sldMk cId="0" sldId="283"/>
            <ac:spMk id="12305" creationId="{06AB588A-8391-461E-90F8-36A73A089E24}"/>
          </ac:spMkLst>
        </pc:spChg>
        <pc:spChg chg="mod">
          <ac:chgData name="Riccardo RONCELLA" userId="4714c69e-1613-49c0-b70c-bfb430bc431f" providerId="ADAL" clId="{BD5AD468-C793-4C74-8D5D-7E8CFF440FAB}" dt="2021-09-22T14:58:33.040" v="115" actId="14100"/>
          <ac:spMkLst>
            <pc:docMk/>
            <pc:sldMk cId="0" sldId="283"/>
            <ac:spMk id="12306" creationId="{D322AF36-3A1F-4E9A-809E-A0630F819B40}"/>
          </ac:spMkLst>
        </pc:spChg>
        <pc:spChg chg="mod">
          <ac:chgData name="Riccardo RONCELLA" userId="4714c69e-1613-49c0-b70c-bfb430bc431f" providerId="ADAL" clId="{BD5AD468-C793-4C74-8D5D-7E8CFF440FAB}" dt="2021-09-22T14:58:33.040" v="115" actId="14100"/>
          <ac:spMkLst>
            <pc:docMk/>
            <pc:sldMk cId="0" sldId="283"/>
            <ac:spMk id="12308" creationId="{5A14A4DF-2C80-499D-8530-0F1545152B9C}"/>
          </ac:spMkLst>
        </pc:spChg>
        <pc:spChg chg="mod">
          <ac:chgData name="Riccardo RONCELLA" userId="4714c69e-1613-49c0-b70c-bfb430bc431f" providerId="ADAL" clId="{BD5AD468-C793-4C74-8D5D-7E8CFF440FAB}" dt="2021-09-22T14:58:33.040" v="115" actId="14100"/>
          <ac:spMkLst>
            <pc:docMk/>
            <pc:sldMk cId="0" sldId="283"/>
            <ac:spMk id="12309" creationId="{910DC7F2-EF8D-4DF1-9F0D-BEF7FA4AA77E}"/>
          </ac:spMkLst>
        </pc:spChg>
        <pc:spChg chg="mod">
          <ac:chgData name="Riccardo RONCELLA" userId="4714c69e-1613-49c0-b70c-bfb430bc431f" providerId="ADAL" clId="{BD5AD468-C793-4C74-8D5D-7E8CFF440FAB}" dt="2021-09-22T14:58:33.040" v="115" actId="14100"/>
          <ac:spMkLst>
            <pc:docMk/>
            <pc:sldMk cId="0" sldId="283"/>
            <ac:spMk id="12311" creationId="{01110F1B-8D36-4206-A8C1-DAD63A1ED512}"/>
          </ac:spMkLst>
        </pc:spChg>
        <pc:spChg chg="mod">
          <ac:chgData name="Riccardo RONCELLA" userId="4714c69e-1613-49c0-b70c-bfb430bc431f" providerId="ADAL" clId="{BD5AD468-C793-4C74-8D5D-7E8CFF440FAB}" dt="2021-09-22T14:58:33.040" v="115" actId="14100"/>
          <ac:spMkLst>
            <pc:docMk/>
            <pc:sldMk cId="0" sldId="283"/>
            <ac:spMk id="12312" creationId="{E8E239DE-6E23-4040-9779-77C6E229DE54}"/>
          </ac:spMkLst>
        </pc:spChg>
        <pc:spChg chg="mod">
          <ac:chgData name="Riccardo RONCELLA" userId="4714c69e-1613-49c0-b70c-bfb430bc431f" providerId="ADAL" clId="{BD5AD468-C793-4C74-8D5D-7E8CFF440FAB}" dt="2021-09-22T14:58:33.040" v="115" actId="14100"/>
          <ac:spMkLst>
            <pc:docMk/>
            <pc:sldMk cId="0" sldId="283"/>
            <ac:spMk id="12313" creationId="{EFBCF6D3-AE3B-4D84-A087-2276FBE631A5}"/>
          </ac:spMkLst>
        </pc:spChg>
        <pc:spChg chg="mod">
          <ac:chgData name="Riccardo RONCELLA" userId="4714c69e-1613-49c0-b70c-bfb430bc431f" providerId="ADAL" clId="{BD5AD468-C793-4C74-8D5D-7E8CFF440FAB}" dt="2021-09-22T14:58:33.040" v="115" actId="14100"/>
          <ac:spMkLst>
            <pc:docMk/>
            <pc:sldMk cId="0" sldId="283"/>
            <ac:spMk id="12314" creationId="{9DA55FD4-2E77-4424-A36B-0E7046620E67}"/>
          </ac:spMkLst>
        </pc:spChg>
        <pc:spChg chg="mod">
          <ac:chgData name="Riccardo RONCELLA" userId="4714c69e-1613-49c0-b70c-bfb430bc431f" providerId="ADAL" clId="{BD5AD468-C793-4C74-8D5D-7E8CFF440FAB}" dt="2021-09-22T14:58:33.040" v="115" actId="14100"/>
          <ac:spMkLst>
            <pc:docMk/>
            <pc:sldMk cId="0" sldId="283"/>
            <ac:spMk id="12315" creationId="{E724C798-8DC1-4A0E-857E-51BDB27D72CF}"/>
          </ac:spMkLst>
        </pc:spChg>
        <pc:spChg chg="mod">
          <ac:chgData name="Riccardo RONCELLA" userId="4714c69e-1613-49c0-b70c-bfb430bc431f" providerId="ADAL" clId="{BD5AD468-C793-4C74-8D5D-7E8CFF440FAB}" dt="2021-09-22T14:58:33.040" v="115" actId="14100"/>
          <ac:spMkLst>
            <pc:docMk/>
            <pc:sldMk cId="0" sldId="283"/>
            <ac:spMk id="12316" creationId="{CDF14027-4942-439A-B0F8-06B20C835604}"/>
          </ac:spMkLst>
        </pc:spChg>
        <pc:spChg chg="mod">
          <ac:chgData name="Riccardo RONCELLA" userId="4714c69e-1613-49c0-b70c-bfb430bc431f" providerId="ADAL" clId="{BD5AD468-C793-4C74-8D5D-7E8CFF440FAB}" dt="2021-09-22T14:58:37.046" v="116" actId="14100"/>
          <ac:spMkLst>
            <pc:docMk/>
            <pc:sldMk cId="0" sldId="283"/>
            <ac:spMk id="12317" creationId="{2A5B0DAB-7FEB-4684-AB92-CFF5E444D4A0}"/>
          </ac:spMkLst>
        </pc:spChg>
        <pc:spChg chg="mod">
          <ac:chgData name="Riccardo RONCELLA" userId="4714c69e-1613-49c0-b70c-bfb430bc431f" providerId="ADAL" clId="{BD5AD468-C793-4C74-8D5D-7E8CFF440FAB}" dt="2021-09-22T14:58:33.040" v="115" actId="14100"/>
          <ac:spMkLst>
            <pc:docMk/>
            <pc:sldMk cId="0" sldId="283"/>
            <ac:spMk id="12318" creationId="{D9D13311-24F9-4290-B823-3138359178F7}"/>
          </ac:spMkLst>
        </pc:spChg>
        <pc:spChg chg="mod">
          <ac:chgData name="Riccardo RONCELLA" userId="4714c69e-1613-49c0-b70c-bfb430bc431f" providerId="ADAL" clId="{BD5AD468-C793-4C74-8D5D-7E8CFF440FAB}" dt="2021-09-22T14:58:33.040" v="115" actId="14100"/>
          <ac:spMkLst>
            <pc:docMk/>
            <pc:sldMk cId="0" sldId="283"/>
            <ac:spMk id="12319" creationId="{00CCE87F-0A1F-4526-8A4B-8086519948A7}"/>
          </ac:spMkLst>
        </pc:spChg>
        <pc:spChg chg="mod">
          <ac:chgData name="Riccardo RONCELLA" userId="4714c69e-1613-49c0-b70c-bfb430bc431f" providerId="ADAL" clId="{BD5AD468-C793-4C74-8D5D-7E8CFF440FAB}" dt="2021-09-22T14:58:33.040" v="115" actId="14100"/>
          <ac:spMkLst>
            <pc:docMk/>
            <pc:sldMk cId="0" sldId="283"/>
            <ac:spMk id="12320" creationId="{9ED47719-8F64-479D-967D-CDE1ED4305B8}"/>
          </ac:spMkLst>
        </pc:spChg>
        <pc:spChg chg="mod">
          <ac:chgData name="Riccardo RONCELLA" userId="4714c69e-1613-49c0-b70c-bfb430bc431f" providerId="ADAL" clId="{BD5AD468-C793-4C74-8D5D-7E8CFF440FAB}" dt="2021-09-22T14:58:33.040" v="115" actId="14100"/>
          <ac:spMkLst>
            <pc:docMk/>
            <pc:sldMk cId="0" sldId="283"/>
            <ac:spMk id="12321" creationId="{011E8860-CFFD-462E-B81F-26418B60032A}"/>
          </ac:spMkLst>
        </pc:spChg>
        <pc:spChg chg="mod">
          <ac:chgData name="Riccardo RONCELLA" userId="4714c69e-1613-49c0-b70c-bfb430bc431f" providerId="ADAL" clId="{BD5AD468-C793-4C74-8D5D-7E8CFF440FAB}" dt="2021-09-22T14:58:33.040" v="115" actId="14100"/>
          <ac:spMkLst>
            <pc:docMk/>
            <pc:sldMk cId="0" sldId="283"/>
            <ac:spMk id="12322" creationId="{99DAB91D-BCD3-4EE6-8184-0629C74894F0}"/>
          </ac:spMkLst>
        </pc:spChg>
        <pc:spChg chg="mod">
          <ac:chgData name="Riccardo RONCELLA" userId="4714c69e-1613-49c0-b70c-bfb430bc431f" providerId="ADAL" clId="{BD5AD468-C793-4C74-8D5D-7E8CFF440FAB}" dt="2021-09-22T14:58:33.040" v="115" actId="14100"/>
          <ac:spMkLst>
            <pc:docMk/>
            <pc:sldMk cId="0" sldId="283"/>
            <ac:spMk id="12323" creationId="{283BC96A-7378-4B7D-AA9C-3551BFE942DD}"/>
          </ac:spMkLst>
        </pc:spChg>
        <pc:grpChg chg="mod">
          <ac:chgData name="Riccardo RONCELLA" userId="4714c69e-1613-49c0-b70c-bfb430bc431f" providerId="ADAL" clId="{BD5AD468-C793-4C74-8D5D-7E8CFF440FAB}" dt="2021-09-22T14:58:33.040" v="115" actId="14100"/>
          <ac:grpSpMkLst>
            <pc:docMk/>
            <pc:sldMk cId="0" sldId="283"/>
            <ac:grpSpMk id="12307" creationId="{68A3CF84-0C93-4512-B575-2E6C6530932F}"/>
          </ac:grpSpMkLst>
        </pc:grpChg>
        <pc:picChg chg="mod">
          <ac:chgData name="Riccardo RONCELLA" userId="4714c69e-1613-49c0-b70c-bfb430bc431f" providerId="ADAL" clId="{BD5AD468-C793-4C74-8D5D-7E8CFF440FAB}" dt="2021-09-22T14:58:33.040" v="115" actId="14100"/>
          <ac:picMkLst>
            <pc:docMk/>
            <pc:sldMk cId="0" sldId="283"/>
            <ac:picMk id="12290" creationId="{C82E3F33-9513-4FB9-9603-95B31E942B89}"/>
          </ac:picMkLst>
        </pc:picChg>
        <pc:cxnChg chg="mod">
          <ac:chgData name="Riccardo RONCELLA" userId="4714c69e-1613-49c0-b70c-bfb430bc431f" providerId="ADAL" clId="{BD5AD468-C793-4C74-8D5D-7E8CFF440FAB}" dt="2021-09-22T14:58:33.040" v="115" actId="14100"/>
          <ac:cxnSpMkLst>
            <pc:docMk/>
            <pc:sldMk cId="0" sldId="283"/>
            <ac:cxnSpMk id="11" creationId="{3170A9DB-7DCB-48F9-BFFE-E4AE85254940}"/>
          </ac:cxnSpMkLst>
        </pc:cxnChg>
        <pc:cxnChg chg="mod">
          <ac:chgData name="Riccardo RONCELLA" userId="4714c69e-1613-49c0-b70c-bfb430bc431f" providerId="ADAL" clId="{BD5AD468-C793-4C74-8D5D-7E8CFF440FAB}" dt="2021-09-22T14:58:33.040" v="115" actId="14100"/>
          <ac:cxnSpMkLst>
            <pc:docMk/>
            <pc:sldMk cId="0" sldId="283"/>
            <ac:cxnSpMk id="13" creationId="{D1D81A5F-B4A4-4DFD-A973-B8DC5214C9D5}"/>
          </ac:cxnSpMkLst>
        </pc:cxnChg>
        <pc:cxnChg chg="mod">
          <ac:chgData name="Riccardo RONCELLA" userId="4714c69e-1613-49c0-b70c-bfb430bc431f" providerId="ADAL" clId="{BD5AD468-C793-4C74-8D5D-7E8CFF440FAB}" dt="2021-09-22T14:58:33.040" v="115" actId="14100"/>
          <ac:cxnSpMkLst>
            <pc:docMk/>
            <pc:sldMk cId="0" sldId="283"/>
            <ac:cxnSpMk id="27" creationId="{F9BA815B-8706-473E-9AE8-760AA7BACE10}"/>
          </ac:cxnSpMkLst>
        </pc:cxnChg>
      </pc:sldChg>
      <pc:sldChg chg="modSp add">
        <pc:chgData name="Riccardo RONCELLA" userId="4714c69e-1613-49c0-b70c-bfb430bc431f" providerId="ADAL" clId="{BD5AD468-C793-4C74-8D5D-7E8CFF440FAB}" dt="2021-09-22T14:53:46.381" v="82" actId="1076"/>
        <pc:sldMkLst>
          <pc:docMk/>
          <pc:sldMk cId="0" sldId="284"/>
        </pc:sldMkLst>
        <pc:spChg chg="mod">
          <ac:chgData name="Riccardo RONCELLA" userId="4714c69e-1613-49c0-b70c-bfb430bc431f" providerId="ADAL" clId="{BD5AD468-C793-4C74-8D5D-7E8CFF440FAB}" dt="2021-09-22T14:53:46.381" v="82" actId="1076"/>
          <ac:spMkLst>
            <pc:docMk/>
            <pc:sldMk cId="0" sldId="284"/>
            <ac:spMk id="8195" creationId="{A6C4FAD8-04A7-470D-A273-77ACFE684628}"/>
          </ac:spMkLst>
        </pc:spChg>
        <pc:spChg chg="mod">
          <ac:chgData name="Riccardo RONCELLA" userId="4714c69e-1613-49c0-b70c-bfb430bc431f" providerId="ADAL" clId="{BD5AD468-C793-4C74-8D5D-7E8CFF440FAB}" dt="2021-09-22T14:53:46.381" v="82" actId="1076"/>
          <ac:spMkLst>
            <pc:docMk/>
            <pc:sldMk cId="0" sldId="284"/>
            <ac:spMk id="8196" creationId="{90A09561-7144-4187-B3D2-BA4C2508A307}"/>
          </ac:spMkLst>
        </pc:spChg>
        <pc:spChg chg="mod">
          <ac:chgData name="Riccardo RONCELLA" userId="4714c69e-1613-49c0-b70c-bfb430bc431f" providerId="ADAL" clId="{BD5AD468-C793-4C74-8D5D-7E8CFF440FAB}" dt="2021-09-22T14:53:46.381" v="82" actId="1076"/>
          <ac:spMkLst>
            <pc:docMk/>
            <pc:sldMk cId="0" sldId="284"/>
            <ac:spMk id="8197" creationId="{2E8952FA-3E0F-4326-8104-DAA2B9196041}"/>
          </ac:spMkLst>
        </pc:spChg>
        <pc:spChg chg="mod">
          <ac:chgData name="Riccardo RONCELLA" userId="4714c69e-1613-49c0-b70c-bfb430bc431f" providerId="ADAL" clId="{BD5AD468-C793-4C74-8D5D-7E8CFF440FAB}" dt="2021-09-22T14:53:46.381" v="82" actId="1076"/>
          <ac:spMkLst>
            <pc:docMk/>
            <pc:sldMk cId="0" sldId="284"/>
            <ac:spMk id="8198" creationId="{FCE55A00-47ED-44C6-A311-4B061356EFC3}"/>
          </ac:spMkLst>
        </pc:spChg>
        <pc:spChg chg="mod">
          <ac:chgData name="Riccardo RONCELLA" userId="4714c69e-1613-49c0-b70c-bfb430bc431f" providerId="ADAL" clId="{BD5AD468-C793-4C74-8D5D-7E8CFF440FAB}" dt="2021-09-22T14:53:46.381" v="82" actId="1076"/>
          <ac:spMkLst>
            <pc:docMk/>
            <pc:sldMk cId="0" sldId="284"/>
            <ac:spMk id="8199" creationId="{AC3551C2-3B46-4960-85CD-93CCB662DD8C}"/>
          </ac:spMkLst>
        </pc:spChg>
        <pc:spChg chg="mod">
          <ac:chgData name="Riccardo RONCELLA" userId="4714c69e-1613-49c0-b70c-bfb430bc431f" providerId="ADAL" clId="{BD5AD468-C793-4C74-8D5D-7E8CFF440FAB}" dt="2021-09-22T14:53:46.381" v="82" actId="1076"/>
          <ac:spMkLst>
            <pc:docMk/>
            <pc:sldMk cId="0" sldId="284"/>
            <ac:spMk id="8200" creationId="{89F31C52-E990-4C3C-8D04-1C83244F44BE}"/>
          </ac:spMkLst>
        </pc:spChg>
        <pc:spChg chg="mod">
          <ac:chgData name="Riccardo RONCELLA" userId="4714c69e-1613-49c0-b70c-bfb430bc431f" providerId="ADAL" clId="{BD5AD468-C793-4C74-8D5D-7E8CFF440FAB}" dt="2021-09-22T14:53:46.381" v="82" actId="1076"/>
          <ac:spMkLst>
            <pc:docMk/>
            <pc:sldMk cId="0" sldId="284"/>
            <ac:spMk id="8201" creationId="{E42A0803-87F5-4BC9-93BE-D20D7CA4F35E}"/>
          </ac:spMkLst>
        </pc:spChg>
        <pc:spChg chg="mod">
          <ac:chgData name="Riccardo RONCELLA" userId="4714c69e-1613-49c0-b70c-bfb430bc431f" providerId="ADAL" clId="{BD5AD468-C793-4C74-8D5D-7E8CFF440FAB}" dt="2021-09-22T14:53:46.381" v="82" actId="1076"/>
          <ac:spMkLst>
            <pc:docMk/>
            <pc:sldMk cId="0" sldId="284"/>
            <ac:spMk id="8203" creationId="{E0A16153-C03E-4052-902C-87FA180751B3}"/>
          </ac:spMkLst>
        </pc:spChg>
        <pc:spChg chg="mod">
          <ac:chgData name="Riccardo RONCELLA" userId="4714c69e-1613-49c0-b70c-bfb430bc431f" providerId="ADAL" clId="{BD5AD468-C793-4C74-8D5D-7E8CFF440FAB}" dt="2021-09-22T14:53:46.381" v="82" actId="1076"/>
          <ac:spMkLst>
            <pc:docMk/>
            <pc:sldMk cId="0" sldId="284"/>
            <ac:spMk id="8205" creationId="{EB44DD4F-3BB6-4EE1-84CA-4A70FCAADE18}"/>
          </ac:spMkLst>
        </pc:spChg>
        <pc:spChg chg="mod">
          <ac:chgData name="Riccardo RONCELLA" userId="4714c69e-1613-49c0-b70c-bfb430bc431f" providerId="ADAL" clId="{BD5AD468-C793-4C74-8D5D-7E8CFF440FAB}" dt="2021-09-22T14:53:46.381" v="82" actId="1076"/>
          <ac:spMkLst>
            <pc:docMk/>
            <pc:sldMk cId="0" sldId="284"/>
            <ac:spMk id="8207" creationId="{A60B760F-8A5D-42BD-AC40-F752C78D5E80}"/>
          </ac:spMkLst>
        </pc:spChg>
        <pc:spChg chg="mod">
          <ac:chgData name="Riccardo RONCELLA" userId="4714c69e-1613-49c0-b70c-bfb430bc431f" providerId="ADAL" clId="{BD5AD468-C793-4C74-8D5D-7E8CFF440FAB}" dt="2021-09-22T14:53:31.968" v="79" actId="2711"/>
          <ac:spMkLst>
            <pc:docMk/>
            <pc:sldMk cId="0" sldId="284"/>
            <ac:spMk id="8208" creationId="{447E94A9-635C-4535-A219-664ADC6FF227}"/>
          </ac:spMkLst>
        </pc:spChg>
        <pc:spChg chg="mod">
          <ac:chgData name="Riccardo RONCELLA" userId="4714c69e-1613-49c0-b70c-bfb430bc431f" providerId="ADAL" clId="{BD5AD468-C793-4C74-8D5D-7E8CFF440FAB}" dt="2021-09-22T14:53:38.726" v="81" actId="14100"/>
          <ac:spMkLst>
            <pc:docMk/>
            <pc:sldMk cId="0" sldId="284"/>
            <ac:spMk id="8209" creationId="{56E12734-F5C8-42EF-BBE1-67237F24F176}"/>
          </ac:spMkLst>
        </pc:spChg>
        <pc:spChg chg="mod">
          <ac:chgData name="Riccardo RONCELLA" userId="4714c69e-1613-49c0-b70c-bfb430bc431f" providerId="ADAL" clId="{BD5AD468-C793-4C74-8D5D-7E8CFF440FAB}" dt="2021-09-22T14:53:46.381" v="82" actId="1076"/>
          <ac:spMkLst>
            <pc:docMk/>
            <pc:sldMk cId="0" sldId="284"/>
            <ac:spMk id="8210" creationId="{4776D2B0-F49B-42EB-AC07-ED3BFB4F3954}"/>
          </ac:spMkLst>
        </pc:spChg>
        <pc:spChg chg="mod">
          <ac:chgData name="Riccardo RONCELLA" userId="4714c69e-1613-49c0-b70c-bfb430bc431f" providerId="ADAL" clId="{BD5AD468-C793-4C74-8D5D-7E8CFF440FAB}" dt="2021-09-22T14:53:46.381" v="82" actId="1076"/>
          <ac:spMkLst>
            <pc:docMk/>
            <pc:sldMk cId="0" sldId="284"/>
            <ac:spMk id="8211" creationId="{440D05CE-7B72-4444-B3E7-CF434E4CDE06}"/>
          </ac:spMkLst>
        </pc:spChg>
        <pc:spChg chg="mod">
          <ac:chgData name="Riccardo RONCELLA" userId="4714c69e-1613-49c0-b70c-bfb430bc431f" providerId="ADAL" clId="{BD5AD468-C793-4C74-8D5D-7E8CFF440FAB}" dt="2021-09-22T14:53:46.381" v="82" actId="1076"/>
          <ac:spMkLst>
            <pc:docMk/>
            <pc:sldMk cId="0" sldId="284"/>
            <ac:spMk id="8212" creationId="{7B088CE4-C30B-4BCA-ABE1-D8A8CBE074E3}"/>
          </ac:spMkLst>
        </pc:spChg>
        <pc:spChg chg="mod">
          <ac:chgData name="Riccardo RONCELLA" userId="4714c69e-1613-49c0-b70c-bfb430bc431f" providerId="ADAL" clId="{BD5AD468-C793-4C74-8D5D-7E8CFF440FAB}" dt="2021-09-22T14:53:46.381" v="82" actId="1076"/>
          <ac:spMkLst>
            <pc:docMk/>
            <pc:sldMk cId="0" sldId="284"/>
            <ac:spMk id="8213" creationId="{BFCCB62D-3946-478C-B353-BE074B2BAA87}"/>
          </ac:spMkLst>
        </pc:spChg>
        <pc:spChg chg="mod">
          <ac:chgData name="Riccardo RONCELLA" userId="4714c69e-1613-49c0-b70c-bfb430bc431f" providerId="ADAL" clId="{BD5AD468-C793-4C74-8D5D-7E8CFF440FAB}" dt="2021-09-22T14:53:46.381" v="82" actId="1076"/>
          <ac:spMkLst>
            <pc:docMk/>
            <pc:sldMk cId="0" sldId="284"/>
            <ac:spMk id="8214" creationId="{C482B036-D301-4C91-83F7-1776D75328EE}"/>
          </ac:spMkLst>
        </pc:spChg>
        <pc:spChg chg="mod">
          <ac:chgData name="Riccardo RONCELLA" userId="4714c69e-1613-49c0-b70c-bfb430bc431f" providerId="ADAL" clId="{BD5AD468-C793-4C74-8D5D-7E8CFF440FAB}" dt="2021-09-22T14:53:46.381" v="82" actId="1076"/>
          <ac:spMkLst>
            <pc:docMk/>
            <pc:sldMk cId="0" sldId="284"/>
            <ac:spMk id="8215" creationId="{B065EB0A-A480-4143-933C-196ED1A128AC}"/>
          </ac:spMkLst>
        </pc:spChg>
        <pc:spChg chg="mod">
          <ac:chgData name="Riccardo RONCELLA" userId="4714c69e-1613-49c0-b70c-bfb430bc431f" providerId="ADAL" clId="{BD5AD468-C793-4C74-8D5D-7E8CFF440FAB}" dt="2021-09-22T14:53:46.381" v="82" actId="1076"/>
          <ac:spMkLst>
            <pc:docMk/>
            <pc:sldMk cId="0" sldId="284"/>
            <ac:spMk id="8216" creationId="{D3DDC578-CCF7-45A9-94F3-DC8C553A5CB3}"/>
          </ac:spMkLst>
        </pc:spChg>
        <pc:spChg chg="mod">
          <ac:chgData name="Riccardo RONCELLA" userId="4714c69e-1613-49c0-b70c-bfb430bc431f" providerId="ADAL" clId="{BD5AD468-C793-4C74-8D5D-7E8CFF440FAB}" dt="2021-09-22T14:53:46.381" v="82" actId="1076"/>
          <ac:spMkLst>
            <pc:docMk/>
            <pc:sldMk cId="0" sldId="284"/>
            <ac:spMk id="8217" creationId="{D24EC4F8-6FB2-4317-81D5-2B76AB827BC7}"/>
          </ac:spMkLst>
        </pc:spChg>
        <pc:spChg chg="mod">
          <ac:chgData name="Riccardo RONCELLA" userId="4714c69e-1613-49c0-b70c-bfb430bc431f" providerId="ADAL" clId="{BD5AD468-C793-4C74-8D5D-7E8CFF440FAB}" dt="2021-09-22T14:53:46.381" v="82" actId="1076"/>
          <ac:spMkLst>
            <pc:docMk/>
            <pc:sldMk cId="0" sldId="284"/>
            <ac:spMk id="8218" creationId="{CA065AE0-4257-4F64-AAB1-9770D954DA80}"/>
          </ac:spMkLst>
        </pc:spChg>
        <pc:spChg chg="mod">
          <ac:chgData name="Riccardo RONCELLA" userId="4714c69e-1613-49c0-b70c-bfb430bc431f" providerId="ADAL" clId="{BD5AD468-C793-4C74-8D5D-7E8CFF440FAB}" dt="2021-09-22T14:53:46.381" v="82" actId="1076"/>
          <ac:spMkLst>
            <pc:docMk/>
            <pc:sldMk cId="0" sldId="284"/>
            <ac:spMk id="8219" creationId="{A28D1F91-406E-4786-92F5-C5A69ED4D2C9}"/>
          </ac:spMkLst>
        </pc:spChg>
        <pc:spChg chg="mod">
          <ac:chgData name="Riccardo RONCELLA" userId="4714c69e-1613-49c0-b70c-bfb430bc431f" providerId="ADAL" clId="{BD5AD468-C793-4C74-8D5D-7E8CFF440FAB}" dt="2021-09-22T14:53:46.381" v="82" actId="1076"/>
          <ac:spMkLst>
            <pc:docMk/>
            <pc:sldMk cId="0" sldId="284"/>
            <ac:spMk id="8220" creationId="{86168480-8AD7-44CA-9E66-3CC267FE9748}"/>
          </ac:spMkLst>
        </pc:spChg>
        <pc:spChg chg="mod">
          <ac:chgData name="Riccardo RONCELLA" userId="4714c69e-1613-49c0-b70c-bfb430bc431f" providerId="ADAL" clId="{BD5AD468-C793-4C74-8D5D-7E8CFF440FAB}" dt="2021-09-22T14:53:46.381" v="82" actId="1076"/>
          <ac:spMkLst>
            <pc:docMk/>
            <pc:sldMk cId="0" sldId="284"/>
            <ac:spMk id="8221" creationId="{847DA33A-5FFD-4DB6-8F9C-A7307AD24A20}"/>
          </ac:spMkLst>
        </pc:spChg>
        <pc:spChg chg="mod">
          <ac:chgData name="Riccardo RONCELLA" userId="4714c69e-1613-49c0-b70c-bfb430bc431f" providerId="ADAL" clId="{BD5AD468-C793-4C74-8D5D-7E8CFF440FAB}" dt="2021-09-22T14:53:46.381" v="82" actId="1076"/>
          <ac:spMkLst>
            <pc:docMk/>
            <pc:sldMk cId="0" sldId="284"/>
            <ac:spMk id="8222" creationId="{C47F3538-D0B1-4AF0-920E-B736A6AB43FC}"/>
          </ac:spMkLst>
        </pc:spChg>
        <pc:spChg chg="mod">
          <ac:chgData name="Riccardo RONCELLA" userId="4714c69e-1613-49c0-b70c-bfb430bc431f" providerId="ADAL" clId="{BD5AD468-C793-4C74-8D5D-7E8CFF440FAB}" dt="2021-09-22T14:53:46.381" v="82" actId="1076"/>
          <ac:spMkLst>
            <pc:docMk/>
            <pc:sldMk cId="0" sldId="284"/>
            <ac:spMk id="8223" creationId="{24F9882C-7D4A-44D9-8857-4B5665700F04}"/>
          </ac:spMkLst>
        </pc:spChg>
        <pc:spChg chg="mod">
          <ac:chgData name="Riccardo RONCELLA" userId="4714c69e-1613-49c0-b70c-bfb430bc431f" providerId="ADAL" clId="{BD5AD468-C793-4C74-8D5D-7E8CFF440FAB}" dt="2021-09-22T14:53:46.381" v="82" actId="1076"/>
          <ac:spMkLst>
            <pc:docMk/>
            <pc:sldMk cId="0" sldId="284"/>
            <ac:spMk id="8224" creationId="{744F7F7E-E5B7-43CF-AC60-681E46C68E6D}"/>
          </ac:spMkLst>
        </pc:spChg>
        <pc:spChg chg="mod">
          <ac:chgData name="Riccardo RONCELLA" userId="4714c69e-1613-49c0-b70c-bfb430bc431f" providerId="ADAL" clId="{BD5AD468-C793-4C74-8D5D-7E8CFF440FAB}" dt="2021-09-22T14:53:46.381" v="82" actId="1076"/>
          <ac:spMkLst>
            <pc:docMk/>
            <pc:sldMk cId="0" sldId="284"/>
            <ac:spMk id="8225" creationId="{08642E8C-74F1-4CBA-B24F-417B19626B59}"/>
          </ac:spMkLst>
        </pc:spChg>
        <pc:spChg chg="mod">
          <ac:chgData name="Riccardo RONCELLA" userId="4714c69e-1613-49c0-b70c-bfb430bc431f" providerId="ADAL" clId="{BD5AD468-C793-4C74-8D5D-7E8CFF440FAB}" dt="2021-09-22T14:53:46.381" v="82" actId="1076"/>
          <ac:spMkLst>
            <pc:docMk/>
            <pc:sldMk cId="0" sldId="284"/>
            <ac:spMk id="8226" creationId="{DE7894FA-932A-4F6A-988C-1527F1D3F07A}"/>
          </ac:spMkLst>
        </pc:spChg>
        <pc:spChg chg="mod">
          <ac:chgData name="Riccardo RONCELLA" userId="4714c69e-1613-49c0-b70c-bfb430bc431f" providerId="ADAL" clId="{BD5AD468-C793-4C74-8D5D-7E8CFF440FAB}" dt="2021-09-22T14:53:46.381" v="82" actId="1076"/>
          <ac:spMkLst>
            <pc:docMk/>
            <pc:sldMk cId="0" sldId="284"/>
            <ac:spMk id="8227" creationId="{DE87E28B-12F8-4FA6-BC12-CA9A789A5DE8}"/>
          </ac:spMkLst>
        </pc:spChg>
        <pc:spChg chg="mod">
          <ac:chgData name="Riccardo RONCELLA" userId="4714c69e-1613-49c0-b70c-bfb430bc431f" providerId="ADAL" clId="{BD5AD468-C793-4C74-8D5D-7E8CFF440FAB}" dt="2021-09-22T14:53:46.381" v="82" actId="1076"/>
          <ac:spMkLst>
            <pc:docMk/>
            <pc:sldMk cId="0" sldId="284"/>
            <ac:spMk id="8228" creationId="{817103E8-829C-40CE-BAF8-342F9B756352}"/>
          </ac:spMkLst>
        </pc:spChg>
        <pc:spChg chg="mod">
          <ac:chgData name="Riccardo RONCELLA" userId="4714c69e-1613-49c0-b70c-bfb430bc431f" providerId="ADAL" clId="{BD5AD468-C793-4C74-8D5D-7E8CFF440FAB}" dt="2021-09-22T14:53:46.381" v="82" actId="1076"/>
          <ac:spMkLst>
            <pc:docMk/>
            <pc:sldMk cId="0" sldId="284"/>
            <ac:spMk id="8229" creationId="{5E8B894D-853C-4924-86C9-B9B592D255ED}"/>
          </ac:spMkLst>
        </pc:spChg>
        <pc:spChg chg="mod">
          <ac:chgData name="Riccardo RONCELLA" userId="4714c69e-1613-49c0-b70c-bfb430bc431f" providerId="ADAL" clId="{BD5AD468-C793-4C74-8D5D-7E8CFF440FAB}" dt="2021-09-22T14:53:46.381" v="82" actId="1076"/>
          <ac:spMkLst>
            <pc:docMk/>
            <pc:sldMk cId="0" sldId="284"/>
            <ac:spMk id="8230" creationId="{D2D7E313-D1E9-4AFF-A767-79878289C034}"/>
          </ac:spMkLst>
        </pc:spChg>
        <pc:spChg chg="mod">
          <ac:chgData name="Riccardo RONCELLA" userId="4714c69e-1613-49c0-b70c-bfb430bc431f" providerId="ADAL" clId="{BD5AD468-C793-4C74-8D5D-7E8CFF440FAB}" dt="2021-09-22T14:53:46.381" v="82" actId="1076"/>
          <ac:spMkLst>
            <pc:docMk/>
            <pc:sldMk cId="0" sldId="284"/>
            <ac:spMk id="8231" creationId="{516F6F7E-FDF1-4607-890F-96B79CE1F271}"/>
          </ac:spMkLst>
        </pc:spChg>
        <pc:spChg chg="mod">
          <ac:chgData name="Riccardo RONCELLA" userId="4714c69e-1613-49c0-b70c-bfb430bc431f" providerId="ADAL" clId="{BD5AD468-C793-4C74-8D5D-7E8CFF440FAB}" dt="2021-09-22T14:53:46.381" v="82" actId="1076"/>
          <ac:spMkLst>
            <pc:docMk/>
            <pc:sldMk cId="0" sldId="284"/>
            <ac:spMk id="8232" creationId="{26EF81C7-9622-40C2-AAA6-C7D02573067D}"/>
          </ac:spMkLst>
        </pc:spChg>
        <pc:spChg chg="mod">
          <ac:chgData name="Riccardo RONCELLA" userId="4714c69e-1613-49c0-b70c-bfb430bc431f" providerId="ADAL" clId="{BD5AD468-C793-4C74-8D5D-7E8CFF440FAB}" dt="2021-09-22T14:53:46.381" v="82" actId="1076"/>
          <ac:spMkLst>
            <pc:docMk/>
            <pc:sldMk cId="0" sldId="284"/>
            <ac:spMk id="8233" creationId="{689A4BEE-C0B0-4A7E-8528-014AFA2D6D69}"/>
          </ac:spMkLst>
        </pc:spChg>
        <pc:spChg chg="mod">
          <ac:chgData name="Riccardo RONCELLA" userId="4714c69e-1613-49c0-b70c-bfb430bc431f" providerId="ADAL" clId="{BD5AD468-C793-4C74-8D5D-7E8CFF440FAB}" dt="2021-09-22T14:53:46.381" v="82" actId="1076"/>
          <ac:spMkLst>
            <pc:docMk/>
            <pc:sldMk cId="0" sldId="284"/>
            <ac:spMk id="8234" creationId="{CF1450CB-588E-41C4-B490-F10C9349FAE6}"/>
          </ac:spMkLst>
        </pc:spChg>
        <pc:spChg chg="mod">
          <ac:chgData name="Riccardo RONCELLA" userId="4714c69e-1613-49c0-b70c-bfb430bc431f" providerId="ADAL" clId="{BD5AD468-C793-4C74-8D5D-7E8CFF440FAB}" dt="2021-09-22T14:53:46.381" v="82" actId="1076"/>
          <ac:spMkLst>
            <pc:docMk/>
            <pc:sldMk cId="0" sldId="284"/>
            <ac:spMk id="8235" creationId="{F3DDDB59-5959-4593-96E3-33547AB02599}"/>
          </ac:spMkLst>
        </pc:spChg>
        <pc:spChg chg="mod">
          <ac:chgData name="Riccardo RONCELLA" userId="4714c69e-1613-49c0-b70c-bfb430bc431f" providerId="ADAL" clId="{BD5AD468-C793-4C74-8D5D-7E8CFF440FAB}" dt="2021-09-22T14:53:46.381" v="82" actId="1076"/>
          <ac:spMkLst>
            <pc:docMk/>
            <pc:sldMk cId="0" sldId="284"/>
            <ac:spMk id="8236" creationId="{6C7A4CFC-7DF2-4605-B617-59D922C78023}"/>
          </ac:spMkLst>
        </pc:spChg>
        <pc:spChg chg="mod">
          <ac:chgData name="Riccardo RONCELLA" userId="4714c69e-1613-49c0-b70c-bfb430bc431f" providerId="ADAL" clId="{BD5AD468-C793-4C74-8D5D-7E8CFF440FAB}" dt="2021-09-22T14:53:46.381" v="82" actId="1076"/>
          <ac:spMkLst>
            <pc:docMk/>
            <pc:sldMk cId="0" sldId="284"/>
            <ac:spMk id="8237" creationId="{63E4836E-11A1-4BFF-9873-1342D6996CC7}"/>
          </ac:spMkLst>
        </pc:spChg>
        <pc:spChg chg="mod">
          <ac:chgData name="Riccardo RONCELLA" userId="4714c69e-1613-49c0-b70c-bfb430bc431f" providerId="ADAL" clId="{BD5AD468-C793-4C74-8D5D-7E8CFF440FAB}" dt="2021-09-22T14:53:46.381" v="82" actId="1076"/>
          <ac:spMkLst>
            <pc:docMk/>
            <pc:sldMk cId="0" sldId="284"/>
            <ac:spMk id="8238" creationId="{1172D578-90EA-4D93-8DD3-39AFABB541B3}"/>
          </ac:spMkLst>
        </pc:spChg>
        <pc:spChg chg="mod">
          <ac:chgData name="Riccardo RONCELLA" userId="4714c69e-1613-49c0-b70c-bfb430bc431f" providerId="ADAL" clId="{BD5AD468-C793-4C74-8D5D-7E8CFF440FAB}" dt="2021-09-22T14:53:46.381" v="82" actId="1076"/>
          <ac:spMkLst>
            <pc:docMk/>
            <pc:sldMk cId="0" sldId="284"/>
            <ac:spMk id="8239" creationId="{A2448114-E4B1-4589-A226-465C09262C59}"/>
          </ac:spMkLst>
        </pc:spChg>
        <pc:spChg chg="mod">
          <ac:chgData name="Riccardo RONCELLA" userId="4714c69e-1613-49c0-b70c-bfb430bc431f" providerId="ADAL" clId="{BD5AD468-C793-4C74-8D5D-7E8CFF440FAB}" dt="2021-09-22T14:53:46.381" v="82" actId="1076"/>
          <ac:spMkLst>
            <pc:docMk/>
            <pc:sldMk cId="0" sldId="284"/>
            <ac:spMk id="8240" creationId="{F6ECAF3D-939F-41BB-86FC-03C9929F9673}"/>
          </ac:spMkLst>
        </pc:spChg>
        <pc:spChg chg="mod">
          <ac:chgData name="Riccardo RONCELLA" userId="4714c69e-1613-49c0-b70c-bfb430bc431f" providerId="ADAL" clId="{BD5AD468-C793-4C74-8D5D-7E8CFF440FAB}" dt="2021-09-22T14:53:46.381" v="82" actId="1076"/>
          <ac:spMkLst>
            <pc:docMk/>
            <pc:sldMk cId="0" sldId="284"/>
            <ac:spMk id="8241" creationId="{2D64620A-54E2-4903-A60A-778B54A330ED}"/>
          </ac:spMkLst>
        </pc:spChg>
        <pc:spChg chg="mod">
          <ac:chgData name="Riccardo RONCELLA" userId="4714c69e-1613-49c0-b70c-bfb430bc431f" providerId="ADAL" clId="{BD5AD468-C793-4C74-8D5D-7E8CFF440FAB}" dt="2021-09-22T14:53:46.381" v="82" actId="1076"/>
          <ac:spMkLst>
            <pc:docMk/>
            <pc:sldMk cId="0" sldId="284"/>
            <ac:spMk id="8242" creationId="{A2A89F34-5DBB-41B1-B7E7-1B777AEC1666}"/>
          </ac:spMkLst>
        </pc:spChg>
        <pc:spChg chg="mod">
          <ac:chgData name="Riccardo RONCELLA" userId="4714c69e-1613-49c0-b70c-bfb430bc431f" providerId="ADAL" clId="{BD5AD468-C793-4C74-8D5D-7E8CFF440FAB}" dt="2021-09-22T14:53:46.381" v="82" actId="1076"/>
          <ac:spMkLst>
            <pc:docMk/>
            <pc:sldMk cId="0" sldId="284"/>
            <ac:spMk id="8243" creationId="{A74543AC-000F-4275-A8A4-A5804B9353F4}"/>
          </ac:spMkLst>
        </pc:spChg>
        <pc:spChg chg="mod">
          <ac:chgData name="Riccardo RONCELLA" userId="4714c69e-1613-49c0-b70c-bfb430bc431f" providerId="ADAL" clId="{BD5AD468-C793-4C74-8D5D-7E8CFF440FAB}" dt="2021-09-22T14:53:46.381" v="82" actId="1076"/>
          <ac:spMkLst>
            <pc:docMk/>
            <pc:sldMk cId="0" sldId="284"/>
            <ac:spMk id="8244" creationId="{D96D5A9A-3318-4F66-BF75-43207968ED5D}"/>
          </ac:spMkLst>
        </pc:spChg>
        <pc:spChg chg="mod">
          <ac:chgData name="Riccardo RONCELLA" userId="4714c69e-1613-49c0-b70c-bfb430bc431f" providerId="ADAL" clId="{BD5AD468-C793-4C74-8D5D-7E8CFF440FAB}" dt="2021-09-22T14:53:46.381" v="82" actId="1076"/>
          <ac:spMkLst>
            <pc:docMk/>
            <pc:sldMk cId="0" sldId="284"/>
            <ac:spMk id="8245" creationId="{FF4B0DE1-2900-4056-9999-5091624ABCB4}"/>
          </ac:spMkLst>
        </pc:spChg>
        <pc:spChg chg="mod">
          <ac:chgData name="Riccardo RONCELLA" userId="4714c69e-1613-49c0-b70c-bfb430bc431f" providerId="ADAL" clId="{BD5AD468-C793-4C74-8D5D-7E8CFF440FAB}" dt="2021-09-22T14:53:46.381" v="82" actId="1076"/>
          <ac:spMkLst>
            <pc:docMk/>
            <pc:sldMk cId="0" sldId="284"/>
            <ac:spMk id="8246" creationId="{15F24B14-4D25-42FB-8912-A9292269D280}"/>
          </ac:spMkLst>
        </pc:spChg>
        <pc:spChg chg="mod">
          <ac:chgData name="Riccardo RONCELLA" userId="4714c69e-1613-49c0-b70c-bfb430bc431f" providerId="ADAL" clId="{BD5AD468-C793-4C74-8D5D-7E8CFF440FAB}" dt="2021-09-22T14:53:46.381" v="82" actId="1076"/>
          <ac:spMkLst>
            <pc:docMk/>
            <pc:sldMk cId="0" sldId="284"/>
            <ac:spMk id="8247" creationId="{4DB1DB17-65CC-497A-8E98-4C8B51F1783B}"/>
          </ac:spMkLst>
        </pc:spChg>
        <pc:spChg chg="mod">
          <ac:chgData name="Riccardo RONCELLA" userId="4714c69e-1613-49c0-b70c-bfb430bc431f" providerId="ADAL" clId="{BD5AD468-C793-4C74-8D5D-7E8CFF440FAB}" dt="2021-09-22T14:53:46.381" v="82" actId="1076"/>
          <ac:spMkLst>
            <pc:docMk/>
            <pc:sldMk cId="0" sldId="284"/>
            <ac:spMk id="8248" creationId="{4F0AFB15-7B51-421A-8AE1-27161F114842}"/>
          </ac:spMkLst>
        </pc:spChg>
        <pc:spChg chg="mod">
          <ac:chgData name="Riccardo RONCELLA" userId="4714c69e-1613-49c0-b70c-bfb430bc431f" providerId="ADAL" clId="{BD5AD468-C793-4C74-8D5D-7E8CFF440FAB}" dt="2021-09-22T14:53:46.381" v="82" actId="1076"/>
          <ac:spMkLst>
            <pc:docMk/>
            <pc:sldMk cId="0" sldId="284"/>
            <ac:spMk id="8249" creationId="{C103FB29-F789-48FE-9B3D-1D7214DE18AD}"/>
          </ac:spMkLst>
        </pc:spChg>
        <pc:spChg chg="mod">
          <ac:chgData name="Riccardo RONCELLA" userId="4714c69e-1613-49c0-b70c-bfb430bc431f" providerId="ADAL" clId="{BD5AD468-C793-4C74-8D5D-7E8CFF440FAB}" dt="2021-09-22T14:53:46.381" v="82" actId="1076"/>
          <ac:spMkLst>
            <pc:docMk/>
            <pc:sldMk cId="0" sldId="284"/>
            <ac:spMk id="8250" creationId="{70D4DA70-9E88-4435-BB1D-1F392CB87318}"/>
          </ac:spMkLst>
        </pc:spChg>
        <pc:spChg chg="mod">
          <ac:chgData name="Riccardo RONCELLA" userId="4714c69e-1613-49c0-b70c-bfb430bc431f" providerId="ADAL" clId="{BD5AD468-C793-4C74-8D5D-7E8CFF440FAB}" dt="2021-09-22T14:53:46.381" v="82" actId="1076"/>
          <ac:spMkLst>
            <pc:docMk/>
            <pc:sldMk cId="0" sldId="284"/>
            <ac:spMk id="8251" creationId="{332BC6FE-0F1C-48FD-B7B0-E4A51B7D00CB}"/>
          </ac:spMkLst>
        </pc:spChg>
        <pc:spChg chg="mod">
          <ac:chgData name="Riccardo RONCELLA" userId="4714c69e-1613-49c0-b70c-bfb430bc431f" providerId="ADAL" clId="{BD5AD468-C793-4C74-8D5D-7E8CFF440FAB}" dt="2021-09-22T14:53:46.381" v="82" actId="1076"/>
          <ac:spMkLst>
            <pc:docMk/>
            <pc:sldMk cId="0" sldId="284"/>
            <ac:spMk id="8252" creationId="{DF5932D8-5E86-405D-8BC2-300EABCD8AF3}"/>
          </ac:spMkLst>
        </pc:spChg>
        <pc:spChg chg="mod">
          <ac:chgData name="Riccardo RONCELLA" userId="4714c69e-1613-49c0-b70c-bfb430bc431f" providerId="ADAL" clId="{BD5AD468-C793-4C74-8D5D-7E8CFF440FAB}" dt="2021-09-22T14:53:46.381" v="82" actId="1076"/>
          <ac:spMkLst>
            <pc:docMk/>
            <pc:sldMk cId="0" sldId="284"/>
            <ac:spMk id="8253" creationId="{1C16E35D-2359-46F2-827F-B070AC373D5A}"/>
          </ac:spMkLst>
        </pc:spChg>
        <pc:grpChg chg="mod">
          <ac:chgData name="Riccardo RONCELLA" userId="4714c69e-1613-49c0-b70c-bfb430bc431f" providerId="ADAL" clId="{BD5AD468-C793-4C74-8D5D-7E8CFF440FAB}" dt="2021-09-22T14:53:46.381" v="82" actId="1076"/>
          <ac:grpSpMkLst>
            <pc:docMk/>
            <pc:sldMk cId="0" sldId="284"/>
            <ac:grpSpMk id="8194" creationId="{4E0D01C8-52D4-4A10-89DF-80B86EB74D84}"/>
          </ac:grpSpMkLst>
        </pc:grpChg>
        <pc:grpChg chg="mod">
          <ac:chgData name="Riccardo RONCELLA" userId="4714c69e-1613-49c0-b70c-bfb430bc431f" providerId="ADAL" clId="{BD5AD468-C793-4C74-8D5D-7E8CFF440FAB}" dt="2021-09-22T14:53:46.381" v="82" actId="1076"/>
          <ac:grpSpMkLst>
            <pc:docMk/>
            <pc:sldMk cId="0" sldId="284"/>
            <ac:grpSpMk id="8202" creationId="{FA5BBEE6-6510-4A4B-83AE-6EA90369ABE1}"/>
          </ac:grpSpMkLst>
        </pc:grpChg>
        <pc:grpChg chg="mod">
          <ac:chgData name="Riccardo RONCELLA" userId="4714c69e-1613-49c0-b70c-bfb430bc431f" providerId="ADAL" clId="{BD5AD468-C793-4C74-8D5D-7E8CFF440FAB}" dt="2021-09-22T14:53:46.381" v="82" actId="1076"/>
          <ac:grpSpMkLst>
            <pc:docMk/>
            <pc:sldMk cId="0" sldId="284"/>
            <ac:grpSpMk id="8204" creationId="{93105DD8-C154-40A8-98B4-76673B394B13}"/>
          </ac:grpSpMkLst>
        </pc:grpChg>
        <pc:grpChg chg="mod">
          <ac:chgData name="Riccardo RONCELLA" userId="4714c69e-1613-49c0-b70c-bfb430bc431f" providerId="ADAL" clId="{BD5AD468-C793-4C74-8D5D-7E8CFF440FAB}" dt="2021-09-22T14:53:46.381" v="82" actId="1076"/>
          <ac:grpSpMkLst>
            <pc:docMk/>
            <pc:sldMk cId="0" sldId="284"/>
            <ac:grpSpMk id="8206" creationId="{444D5A85-27E9-4A5C-A6B6-41BC5777A93D}"/>
          </ac:grpSpMkLst>
        </pc:grpChg>
      </pc:sldChg>
      <pc:sldChg chg="modSp add">
        <pc:chgData name="Riccardo RONCELLA" userId="4714c69e-1613-49c0-b70c-bfb430bc431f" providerId="ADAL" clId="{BD5AD468-C793-4C74-8D5D-7E8CFF440FAB}" dt="2021-09-22T15:00:17.860" v="133" actId="14100"/>
        <pc:sldMkLst>
          <pc:docMk/>
          <pc:sldMk cId="0" sldId="285"/>
        </pc:sldMkLst>
        <pc:spChg chg="mod">
          <ac:chgData name="Riccardo RONCELLA" userId="4714c69e-1613-49c0-b70c-bfb430bc431f" providerId="ADAL" clId="{BD5AD468-C793-4C74-8D5D-7E8CFF440FAB}" dt="2021-09-22T15:00:12.077" v="131" actId="1076"/>
          <ac:spMkLst>
            <pc:docMk/>
            <pc:sldMk cId="0" sldId="285"/>
            <ac:spMk id="2" creationId="{013A0F3D-C344-4C24-A738-125DE5E422CA}"/>
          </ac:spMkLst>
        </pc:spChg>
        <pc:spChg chg="mod">
          <ac:chgData name="Riccardo RONCELLA" userId="4714c69e-1613-49c0-b70c-bfb430bc431f" providerId="ADAL" clId="{BD5AD468-C793-4C74-8D5D-7E8CFF440FAB}" dt="2021-09-22T15:00:12.077" v="131" actId="1076"/>
          <ac:spMkLst>
            <pc:docMk/>
            <pc:sldMk cId="0" sldId="285"/>
            <ac:spMk id="15" creationId="{6FBBA92B-80E2-4F23-82E4-49B6F8AD31C3}"/>
          </ac:spMkLst>
        </pc:spChg>
        <pc:spChg chg="mod">
          <ac:chgData name="Riccardo RONCELLA" userId="4714c69e-1613-49c0-b70c-bfb430bc431f" providerId="ADAL" clId="{BD5AD468-C793-4C74-8D5D-7E8CFF440FAB}" dt="2021-09-22T15:00:02.799" v="129" actId="2711"/>
          <ac:spMkLst>
            <pc:docMk/>
            <pc:sldMk cId="0" sldId="285"/>
            <ac:spMk id="15363" creationId="{16CA0FED-FE9C-4CAE-A676-12F967F69622}"/>
          </ac:spMkLst>
        </pc:spChg>
        <pc:spChg chg="mod">
          <ac:chgData name="Riccardo RONCELLA" userId="4714c69e-1613-49c0-b70c-bfb430bc431f" providerId="ADAL" clId="{BD5AD468-C793-4C74-8D5D-7E8CFF440FAB}" dt="2021-09-22T15:00:12.077" v="131" actId="1076"/>
          <ac:spMkLst>
            <pc:docMk/>
            <pc:sldMk cId="0" sldId="285"/>
            <ac:spMk id="15365" creationId="{BDF666A9-ECCA-437F-A250-1CB21906CEE2}"/>
          </ac:spMkLst>
        </pc:spChg>
        <pc:spChg chg="mod">
          <ac:chgData name="Riccardo RONCELLA" userId="4714c69e-1613-49c0-b70c-bfb430bc431f" providerId="ADAL" clId="{BD5AD468-C793-4C74-8D5D-7E8CFF440FAB}" dt="2021-09-22T15:00:12.077" v="131" actId="1076"/>
          <ac:spMkLst>
            <pc:docMk/>
            <pc:sldMk cId="0" sldId="285"/>
            <ac:spMk id="15366" creationId="{9117B1E4-FE26-404C-9B37-C3491F05BCAD}"/>
          </ac:spMkLst>
        </pc:spChg>
        <pc:spChg chg="mod">
          <ac:chgData name="Riccardo RONCELLA" userId="4714c69e-1613-49c0-b70c-bfb430bc431f" providerId="ADAL" clId="{BD5AD468-C793-4C74-8D5D-7E8CFF440FAB}" dt="2021-09-22T15:00:12.077" v="131" actId="1076"/>
          <ac:spMkLst>
            <pc:docMk/>
            <pc:sldMk cId="0" sldId="285"/>
            <ac:spMk id="15368" creationId="{4638F28D-B776-42FF-9CB9-0EDF9662D04E}"/>
          </ac:spMkLst>
        </pc:spChg>
        <pc:spChg chg="mod">
          <ac:chgData name="Riccardo RONCELLA" userId="4714c69e-1613-49c0-b70c-bfb430bc431f" providerId="ADAL" clId="{BD5AD468-C793-4C74-8D5D-7E8CFF440FAB}" dt="2021-09-22T15:00:12.077" v="131" actId="1076"/>
          <ac:spMkLst>
            <pc:docMk/>
            <pc:sldMk cId="0" sldId="285"/>
            <ac:spMk id="15369" creationId="{35DC2218-1098-4C0F-B45A-FFB909ED8750}"/>
          </ac:spMkLst>
        </pc:spChg>
        <pc:spChg chg="mod">
          <ac:chgData name="Riccardo RONCELLA" userId="4714c69e-1613-49c0-b70c-bfb430bc431f" providerId="ADAL" clId="{BD5AD468-C793-4C74-8D5D-7E8CFF440FAB}" dt="2021-09-22T15:00:07.487" v="130" actId="14100"/>
          <ac:spMkLst>
            <pc:docMk/>
            <pc:sldMk cId="0" sldId="285"/>
            <ac:spMk id="15370" creationId="{365F574A-D5A5-49A8-995D-334075F0455E}"/>
          </ac:spMkLst>
        </pc:spChg>
        <pc:spChg chg="mod">
          <ac:chgData name="Riccardo RONCELLA" userId="4714c69e-1613-49c0-b70c-bfb430bc431f" providerId="ADAL" clId="{BD5AD468-C793-4C74-8D5D-7E8CFF440FAB}" dt="2021-09-22T15:00:12.077" v="131" actId="1076"/>
          <ac:spMkLst>
            <pc:docMk/>
            <pc:sldMk cId="0" sldId="285"/>
            <ac:spMk id="15371" creationId="{3D8827FB-CB25-4A47-9214-A264789DEC8E}"/>
          </ac:spMkLst>
        </pc:spChg>
        <pc:spChg chg="mod">
          <ac:chgData name="Riccardo RONCELLA" userId="4714c69e-1613-49c0-b70c-bfb430bc431f" providerId="ADAL" clId="{BD5AD468-C793-4C74-8D5D-7E8CFF440FAB}" dt="2021-09-22T15:00:12.077" v="131" actId="1076"/>
          <ac:spMkLst>
            <pc:docMk/>
            <pc:sldMk cId="0" sldId="285"/>
            <ac:spMk id="15372" creationId="{7952C45C-3230-4F2F-8297-28F638A5F6AC}"/>
          </ac:spMkLst>
        </pc:spChg>
        <pc:spChg chg="mod">
          <ac:chgData name="Riccardo RONCELLA" userId="4714c69e-1613-49c0-b70c-bfb430bc431f" providerId="ADAL" clId="{BD5AD468-C793-4C74-8D5D-7E8CFF440FAB}" dt="2021-09-22T15:00:12.077" v="131" actId="1076"/>
          <ac:spMkLst>
            <pc:docMk/>
            <pc:sldMk cId="0" sldId="285"/>
            <ac:spMk id="15373" creationId="{C2906B2B-E1C7-4988-9CD5-97B5D9C85C84}"/>
          </ac:spMkLst>
        </pc:spChg>
        <pc:spChg chg="mod">
          <ac:chgData name="Riccardo RONCELLA" userId="4714c69e-1613-49c0-b70c-bfb430bc431f" providerId="ADAL" clId="{BD5AD468-C793-4C74-8D5D-7E8CFF440FAB}" dt="2021-09-22T15:00:12.077" v="131" actId="1076"/>
          <ac:spMkLst>
            <pc:docMk/>
            <pc:sldMk cId="0" sldId="285"/>
            <ac:spMk id="15375" creationId="{5BB09C3C-674B-44A2-8ADE-DC27F9A920C5}"/>
          </ac:spMkLst>
        </pc:spChg>
        <pc:spChg chg="mod">
          <ac:chgData name="Riccardo RONCELLA" userId="4714c69e-1613-49c0-b70c-bfb430bc431f" providerId="ADAL" clId="{BD5AD468-C793-4C74-8D5D-7E8CFF440FAB}" dt="2021-09-22T15:00:12.077" v="131" actId="1076"/>
          <ac:spMkLst>
            <pc:docMk/>
            <pc:sldMk cId="0" sldId="285"/>
            <ac:spMk id="15376" creationId="{CA1FA2F1-95D3-4C9B-AC29-D88C8B2852BA}"/>
          </ac:spMkLst>
        </pc:spChg>
        <pc:spChg chg="mod">
          <ac:chgData name="Riccardo RONCELLA" userId="4714c69e-1613-49c0-b70c-bfb430bc431f" providerId="ADAL" clId="{BD5AD468-C793-4C74-8D5D-7E8CFF440FAB}" dt="2021-09-22T15:00:12.077" v="131" actId="1076"/>
          <ac:spMkLst>
            <pc:docMk/>
            <pc:sldMk cId="0" sldId="285"/>
            <ac:spMk id="15377" creationId="{7E140BD2-51A6-4C8D-97F9-395A000A286F}"/>
          </ac:spMkLst>
        </pc:spChg>
        <pc:spChg chg="mod">
          <ac:chgData name="Riccardo RONCELLA" userId="4714c69e-1613-49c0-b70c-bfb430bc431f" providerId="ADAL" clId="{BD5AD468-C793-4C74-8D5D-7E8CFF440FAB}" dt="2021-09-22T15:00:12.077" v="131" actId="1076"/>
          <ac:spMkLst>
            <pc:docMk/>
            <pc:sldMk cId="0" sldId="285"/>
            <ac:spMk id="15378" creationId="{6387D966-8CC5-4293-92C9-BBE0992CA278}"/>
          </ac:spMkLst>
        </pc:spChg>
        <pc:spChg chg="mod">
          <ac:chgData name="Riccardo RONCELLA" userId="4714c69e-1613-49c0-b70c-bfb430bc431f" providerId="ADAL" clId="{BD5AD468-C793-4C74-8D5D-7E8CFF440FAB}" dt="2021-09-22T15:00:12.077" v="131" actId="1076"/>
          <ac:spMkLst>
            <pc:docMk/>
            <pc:sldMk cId="0" sldId="285"/>
            <ac:spMk id="15379" creationId="{7A083B53-DC73-449C-B2F2-1B14BB6EE893}"/>
          </ac:spMkLst>
        </pc:spChg>
        <pc:spChg chg="mod">
          <ac:chgData name="Riccardo RONCELLA" userId="4714c69e-1613-49c0-b70c-bfb430bc431f" providerId="ADAL" clId="{BD5AD468-C793-4C74-8D5D-7E8CFF440FAB}" dt="2021-09-22T15:00:12.077" v="131" actId="1076"/>
          <ac:spMkLst>
            <pc:docMk/>
            <pc:sldMk cId="0" sldId="285"/>
            <ac:spMk id="15380" creationId="{5D50EEB7-F483-486C-A054-9702641FE595}"/>
          </ac:spMkLst>
        </pc:spChg>
        <pc:grpChg chg="mod">
          <ac:chgData name="Riccardo RONCELLA" userId="4714c69e-1613-49c0-b70c-bfb430bc431f" providerId="ADAL" clId="{BD5AD468-C793-4C74-8D5D-7E8CFF440FAB}" dt="2021-09-22T15:00:12.077" v="131" actId="1076"/>
          <ac:grpSpMkLst>
            <pc:docMk/>
            <pc:sldMk cId="0" sldId="285"/>
            <ac:grpSpMk id="15364" creationId="{444E2ED2-AA56-4F5A-8019-23657D66CEF7}"/>
          </ac:grpSpMkLst>
        </pc:grpChg>
        <pc:picChg chg="mod">
          <ac:chgData name="Riccardo RONCELLA" userId="4714c69e-1613-49c0-b70c-bfb430bc431f" providerId="ADAL" clId="{BD5AD468-C793-4C74-8D5D-7E8CFF440FAB}" dt="2021-09-22T15:00:17.860" v="133" actId="14100"/>
          <ac:picMkLst>
            <pc:docMk/>
            <pc:sldMk cId="0" sldId="285"/>
            <ac:picMk id="15362" creationId="{4FF2E0A9-DEA4-4948-825B-CEC0C01DB77D}"/>
          </ac:picMkLst>
        </pc:picChg>
      </pc:sldChg>
      <pc:sldChg chg="modSp add del">
        <pc:chgData name="Riccardo RONCELLA" userId="4714c69e-1613-49c0-b70c-bfb430bc431f" providerId="ADAL" clId="{BD5AD468-C793-4C74-8D5D-7E8CFF440FAB}" dt="2021-09-22T15:10:09.182" v="195" actId="1076"/>
        <pc:sldMkLst>
          <pc:docMk/>
          <pc:sldMk cId="0" sldId="286"/>
        </pc:sldMkLst>
        <pc:spChg chg="mod">
          <ac:chgData name="Riccardo RONCELLA" userId="4714c69e-1613-49c0-b70c-bfb430bc431f" providerId="ADAL" clId="{BD5AD468-C793-4C74-8D5D-7E8CFF440FAB}" dt="2021-09-22T15:09:43.846" v="192" actId="14100"/>
          <ac:spMkLst>
            <pc:docMk/>
            <pc:sldMk cId="0" sldId="286"/>
            <ac:spMk id="22530" creationId="{86F1EC7D-7286-4833-94FD-E1F12CF2B52B}"/>
          </ac:spMkLst>
        </pc:spChg>
        <pc:spChg chg="mod">
          <ac:chgData name="Riccardo RONCELLA" userId="4714c69e-1613-49c0-b70c-bfb430bc431f" providerId="ADAL" clId="{BD5AD468-C793-4C74-8D5D-7E8CFF440FAB}" dt="2021-09-22T15:09:36.622" v="190" actId="2711"/>
          <ac:spMkLst>
            <pc:docMk/>
            <pc:sldMk cId="0" sldId="286"/>
            <ac:spMk id="22531" creationId="{E46C9D16-D921-464E-9561-03044F3B9B33}"/>
          </ac:spMkLst>
        </pc:spChg>
        <pc:spChg chg="mod">
          <ac:chgData name="Riccardo RONCELLA" userId="4714c69e-1613-49c0-b70c-bfb430bc431f" providerId="ADAL" clId="{BD5AD468-C793-4C74-8D5D-7E8CFF440FAB}" dt="2021-09-22T15:10:09.182" v="195" actId="1076"/>
          <ac:spMkLst>
            <pc:docMk/>
            <pc:sldMk cId="0" sldId="286"/>
            <ac:spMk id="22532" creationId="{6A9ADC32-CEC7-4E77-8DF0-EA5387BA2AC3}"/>
          </ac:spMkLst>
        </pc:spChg>
      </pc:sldChg>
      <pc:sldChg chg="addSp modSp add mod">
        <pc:chgData name="Riccardo RONCELLA" userId="4714c69e-1613-49c0-b70c-bfb430bc431f" providerId="ADAL" clId="{BD5AD468-C793-4C74-8D5D-7E8CFF440FAB}" dt="2021-09-22T15:03:02.957" v="149" actId="1076"/>
        <pc:sldMkLst>
          <pc:docMk/>
          <pc:sldMk cId="0" sldId="287"/>
        </pc:sldMkLst>
        <pc:spChg chg="mod">
          <ac:chgData name="Riccardo RONCELLA" userId="4714c69e-1613-49c0-b70c-bfb430bc431f" providerId="ADAL" clId="{BD5AD468-C793-4C74-8D5D-7E8CFF440FAB}" dt="2021-09-22T15:03:02.957" v="149" actId="1076"/>
          <ac:spMkLst>
            <pc:docMk/>
            <pc:sldMk cId="0" sldId="287"/>
            <ac:spMk id="3" creationId="{7D4FD719-EEB1-4653-B3AE-E5F167845B67}"/>
          </ac:spMkLst>
        </pc:spChg>
        <pc:spChg chg="mod">
          <ac:chgData name="Riccardo RONCELLA" userId="4714c69e-1613-49c0-b70c-bfb430bc431f" providerId="ADAL" clId="{BD5AD468-C793-4C74-8D5D-7E8CFF440FAB}" dt="2021-09-22T15:03:02.957" v="149" actId="1076"/>
          <ac:spMkLst>
            <pc:docMk/>
            <pc:sldMk cId="0" sldId="287"/>
            <ac:spMk id="6" creationId="{97D2D579-05C8-4E30-BA56-43FCA4F0AF6B}"/>
          </ac:spMkLst>
        </pc:spChg>
        <pc:spChg chg="mod">
          <ac:chgData name="Riccardo RONCELLA" userId="4714c69e-1613-49c0-b70c-bfb430bc431f" providerId="ADAL" clId="{BD5AD468-C793-4C74-8D5D-7E8CFF440FAB}" dt="2021-09-22T15:03:02.957" v="149" actId="1076"/>
          <ac:spMkLst>
            <pc:docMk/>
            <pc:sldMk cId="0" sldId="287"/>
            <ac:spMk id="7" creationId="{3312FBB3-BEDC-41B7-837B-145E90A8CCE2}"/>
          </ac:spMkLst>
        </pc:spChg>
        <pc:spChg chg="mod">
          <ac:chgData name="Riccardo RONCELLA" userId="4714c69e-1613-49c0-b70c-bfb430bc431f" providerId="ADAL" clId="{BD5AD468-C793-4C74-8D5D-7E8CFF440FAB}" dt="2021-09-22T15:03:02.957" v="149" actId="1076"/>
          <ac:spMkLst>
            <pc:docMk/>
            <pc:sldMk cId="0" sldId="287"/>
            <ac:spMk id="8" creationId="{7F052107-E9A2-4056-AA04-009565C34129}"/>
          </ac:spMkLst>
        </pc:spChg>
        <pc:spChg chg="mod">
          <ac:chgData name="Riccardo RONCELLA" userId="4714c69e-1613-49c0-b70c-bfb430bc431f" providerId="ADAL" clId="{BD5AD468-C793-4C74-8D5D-7E8CFF440FAB}" dt="2021-09-22T15:02:11.398" v="143" actId="2711"/>
          <ac:spMkLst>
            <pc:docMk/>
            <pc:sldMk cId="0" sldId="287"/>
            <ac:spMk id="17410" creationId="{B5BFA7AD-9CA9-4E12-B0EC-83104A147918}"/>
          </ac:spMkLst>
        </pc:spChg>
        <pc:spChg chg="mod">
          <ac:chgData name="Riccardo RONCELLA" userId="4714c69e-1613-49c0-b70c-bfb430bc431f" providerId="ADAL" clId="{BD5AD468-C793-4C74-8D5D-7E8CFF440FAB}" dt="2021-09-22T15:03:02.957" v="149" actId="1076"/>
          <ac:spMkLst>
            <pc:docMk/>
            <pc:sldMk cId="0" sldId="287"/>
            <ac:spMk id="17411" creationId="{0BFEF7CD-9AF3-4D97-951D-01C4491BE52E}"/>
          </ac:spMkLst>
        </pc:spChg>
        <pc:grpChg chg="add mod">
          <ac:chgData name="Riccardo RONCELLA" userId="4714c69e-1613-49c0-b70c-bfb430bc431f" providerId="ADAL" clId="{BD5AD468-C793-4C74-8D5D-7E8CFF440FAB}" dt="2021-09-22T15:03:02.957" v="149" actId="1076"/>
          <ac:grpSpMkLst>
            <pc:docMk/>
            <pc:sldMk cId="0" sldId="287"/>
            <ac:grpSpMk id="2" creationId="{04F8B37E-B144-4559-988F-935920BB1E0B}"/>
          </ac:grpSpMkLst>
        </pc:grpChg>
      </pc:sldChg>
      <pc:sldChg chg="addSp delSp modSp add">
        <pc:chgData name="Riccardo RONCELLA" userId="4714c69e-1613-49c0-b70c-bfb430bc431f" providerId="ADAL" clId="{BD5AD468-C793-4C74-8D5D-7E8CFF440FAB}" dt="2021-09-22T15:09:13.269" v="189" actId="1076"/>
        <pc:sldMkLst>
          <pc:docMk/>
          <pc:sldMk cId="0" sldId="288"/>
        </pc:sldMkLst>
        <pc:spChg chg="mod">
          <ac:chgData name="Riccardo RONCELLA" userId="4714c69e-1613-49c0-b70c-bfb430bc431f" providerId="ADAL" clId="{BD5AD468-C793-4C74-8D5D-7E8CFF440FAB}" dt="2021-09-22T15:08:18.501" v="183" actId="1076"/>
          <ac:spMkLst>
            <pc:docMk/>
            <pc:sldMk cId="0" sldId="288"/>
            <ac:spMk id="17411" creationId="{9A859CA5-F649-407E-87A1-F4EC6AF4F7B1}"/>
          </ac:spMkLst>
        </pc:spChg>
        <pc:spChg chg="mod">
          <ac:chgData name="Riccardo RONCELLA" userId="4714c69e-1613-49c0-b70c-bfb430bc431f" providerId="ADAL" clId="{BD5AD468-C793-4C74-8D5D-7E8CFF440FAB}" dt="2021-09-22T15:07:47.457" v="178" actId="2711"/>
          <ac:spMkLst>
            <pc:docMk/>
            <pc:sldMk cId="0" sldId="288"/>
            <ac:spMk id="21506" creationId="{E30FBB03-2DCA-4F1E-B6CE-0231AD9BCFD7}"/>
          </ac:spMkLst>
        </pc:spChg>
        <pc:spChg chg="mod">
          <ac:chgData name="Riccardo RONCELLA" userId="4714c69e-1613-49c0-b70c-bfb430bc431f" providerId="ADAL" clId="{BD5AD468-C793-4C74-8D5D-7E8CFF440FAB}" dt="2021-09-22T15:09:00.679" v="187" actId="14100"/>
          <ac:spMkLst>
            <pc:docMk/>
            <pc:sldMk cId="0" sldId="288"/>
            <ac:spMk id="21511" creationId="{7979FA69-B199-4F7E-9476-C917F566E556}"/>
          </ac:spMkLst>
        </pc:spChg>
        <pc:spChg chg="mod">
          <ac:chgData name="Riccardo RONCELLA" userId="4714c69e-1613-49c0-b70c-bfb430bc431f" providerId="ADAL" clId="{BD5AD468-C793-4C74-8D5D-7E8CFF440FAB}" dt="2021-09-22T15:09:13.269" v="189" actId="1076"/>
          <ac:spMkLst>
            <pc:docMk/>
            <pc:sldMk cId="0" sldId="288"/>
            <ac:spMk id="21513" creationId="{C53E3C93-6507-47AF-A9B1-FD8F8A05A533}"/>
          </ac:spMkLst>
        </pc:spChg>
        <pc:spChg chg="mod">
          <ac:chgData name="Riccardo RONCELLA" userId="4714c69e-1613-49c0-b70c-bfb430bc431f" providerId="ADAL" clId="{BD5AD468-C793-4C74-8D5D-7E8CFF440FAB}" dt="2021-09-22T15:08:54.557" v="185" actId="1076"/>
          <ac:spMkLst>
            <pc:docMk/>
            <pc:sldMk cId="0" sldId="288"/>
            <ac:spMk id="21514" creationId="{9E9C5BC9-2B92-4AA9-A453-6C4C001FE847}"/>
          </ac:spMkLst>
        </pc:spChg>
        <pc:spChg chg="del mod">
          <ac:chgData name="Riccardo RONCELLA" userId="4714c69e-1613-49c0-b70c-bfb430bc431f" providerId="ADAL" clId="{BD5AD468-C793-4C74-8D5D-7E8CFF440FAB}" dt="2021-09-22T15:09:05.742" v="188" actId="478"/>
          <ac:spMkLst>
            <pc:docMk/>
            <pc:sldMk cId="0" sldId="288"/>
            <ac:spMk id="21515" creationId="{04DD0ED7-193D-4B1A-AA78-D7B5749A4DE8}"/>
          </ac:spMkLst>
        </pc:spChg>
        <pc:grpChg chg="add mod">
          <ac:chgData name="Riccardo RONCELLA" userId="4714c69e-1613-49c0-b70c-bfb430bc431f" providerId="ADAL" clId="{BD5AD468-C793-4C74-8D5D-7E8CFF440FAB}" dt="2021-09-22T15:08:18.501" v="183" actId="1076"/>
          <ac:grpSpMkLst>
            <pc:docMk/>
            <pc:sldMk cId="0" sldId="288"/>
            <ac:grpSpMk id="2" creationId="{A3AE5367-9D6B-4CAE-B0BD-60A21CB4CB45}"/>
          </ac:grpSpMkLst>
        </pc:grpChg>
        <pc:grpChg chg="add mod">
          <ac:chgData name="Riccardo RONCELLA" userId="4714c69e-1613-49c0-b70c-bfb430bc431f" providerId="ADAL" clId="{BD5AD468-C793-4C74-8D5D-7E8CFF440FAB}" dt="2021-09-22T15:08:54.557" v="185" actId="1076"/>
          <ac:grpSpMkLst>
            <pc:docMk/>
            <pc:sldMk cId="0" sldId="288"/>
            <ac:grpSpMk id="3" creationId="{2D1497EB-AFD2-4CDF-A63E-87105156CB9F}"/>
          </ac:grpSpMkLst>
        </pc:grpChg>
        <pc:graphicFrameChg chg="mod">
          <ac:chgData name="Riccardo RONCELLA" userId="4714c69e-1613-49c0-b70c-bfb430bc431f" providerId="ADAL" clId="{BD5AD468-C793-4C74-8D5D-7E8CFF440FAB}" dt="2021-09-22T15:08:18.501" v="183" actId="1076"/>
          <ac:graphicFrameMkLst>
            <pc:docMk/>
            <pc:sldMk cId="0" sldId="288"/>
            <ac:graphicFrameMk id="21508" creationId="{D35B8E46-466E-4E52-8ACE-3046A5CF29F8}"/>
          </ac:graphicFrameMkLst>
        </pc:graphicFrameChg>
        <pc:graphicFrameChg chg="mod">
          <ac:chgData name="Riccardo RONCELLA" userId="4714c69e-1613-49c0-b70c-bfb430bc431f" providerId="ADAL" clId="{BD5AD468-C793-4C74-8D5D-7E8CFF440FAB}" dt="2021-09-22T15:08:18.501" v="183" actId="1076"/>
          <ac:graphicFrameMkLst>
            <pc:docMk/>
            <pc:sldMk cId="0" sldId="288"/>
            <ac:graphicFrameMk id="21509" creationId="{96AA952F-BE1D-497C-A9A7-52B7D7C4CF4A}"/>
          </ac:graphicFrameMkLst>
        </pc:graphicFrameChg>
        <pc:graphicFrameChg chg="mod">
          <ac:chgData name="Riccardo RONCELLA" userId="4714c69e-1613-49c0-b70c-bfb430bc431f" providerId="ADAL" clId="{BD5AD468-C793-4C74-8D5D-7E8CFF440FAB}" dt="2021-09-22T15:08:54.557" v="185" actId="1076"/>
          <ac:graphicFrameMkLst>
            <pc:docMk/>
            <pc:sldMk cId="0" sldId="288"/>
            <ac:graphicFrameMk id="21510" creationId="{1F4AD75B-2CA0-42B0-82AC-74426EDD24FF}"/>
          </ac:graphicFrameMkLst>
        </pc:graphicFrameChg>
        <pc:graphicFrameChg chg="mod">
          <ac:chgData name="Riccardo RONCELLA" userId="4714c69e-1613-49c0-b70c-bfb430bc431f" providerId="ADAL" clId="{BD5AD468-C793-4C74-8D5D-7E8CFF440FAB}" dt="2021-09-22T15:09:13.269" v="189" actId="1076"/>
          <ac:graphicFrameMkLst>
            <pc:docMk/>
            <pc:sldMk cId="0" sldId="288"/>
            <ac:graphicFrameMk id="21512" creationId="{3B6D091B-8D29-4B65-8AD0-9188A8D733CE}"/>
          </ac:graphicFrameMkLst>
        </pc:graphicFrameChg>
      </pc:sldChg>
      <pc:sldChg chg="modSp add">
        <pc:chgData name="Riccardo RONCELLA" userId="4714c69e-1613-49c0-b70c-bfb430bc431f" providerId="ADAL" clId="{BD5AD468-C793-4C74-8D5D-7E8CFF440FAB}" dt="2021-09-22T15:14:52.358" v="244" actId="1076"/>
        <pc:sldMkLst>
          <pc:docMk/>
          <pc:sldMk cId="0" sldId="289"/>
        </pc:sldMkLst>
        <pc:spChg chg="mod">
          <ac:chgData name="Riccardo RONCELLA" userId="4714c69e-1613-49c0-b70c-bfb430bc431f" providerId="ADAL" clId="{BD5AD468-C793-4C74-8D5D-7E8CFF440FAB}" dt="2021-09-22T15:14:52.358" v="244" actId="1076"/>
          <ac:spMkLst>
            <pc:docMk/>
            <pc:sldMk cId="0" sldId="289"/>
            <ac:spMk id="27653" creationId="{B18B1201-B5A0-448C-9287-CF65A64FFDBB}"/>
          </ac:spMkLst>
        </pc:spChg>
        <pc:picChg chg="mod">
          <ac:chgData name="Riccardo RONCELLA" userId="4714c69e-1613-49c0-b70c-bfb430bc431f" providerId="ADAL" clId="{BD5AD468-C793-4C74-8D5D-7E8CFF440FAB}" dt="2021-09-22T15:14:46.694" v="243" actId="1076"/>
          <ac:picMkLst>
            <pc:docMk/>
            <pc:sldMk cId="0" sldId="289"/>
            <ac:picMk id="27650" creationId="{78DBD820-4DE5-4F8D-A143-B58C3C4263D7}"/>
          </ac:picMkLst>
        </pc:picChg>
        <pc:picChg chg="mod">
          <ac:chgData name="Riccardo RONCELLA" userId="4714c69e-1613-49c0-b70c-bfb430bc431f" providerId="ADAL" clId="{BD5AD468-C793-4C74-8D5D-7E8CFF440FAB}" dt="2021-09-22T15:14:46.694" v="243" actId="1076"/>
          <ac:picMkLst>
            <pc:docMk/>
            <pc:sldMk cId="0" sldId="289"/>
            <ac:picMk id="27651" creationId="{CE040DEC-7040-4F95-9A68-88F893752A26}"/>
          </ac:picMkLst>
        </pc:picChg>
        <pc:picChg chg="mod">
          <ac:chgData name="Riccardo RONCELLA" userId="4714c69e-1613-49c0-b70c-bfb430bc431f" providerId="ADAL" clId="{BD5AD468-C793-4C74-8D5D-7E8CFF440FAB}" dt="2021-09-22T15:14:46.694" v="243" actId="1076"/>
          <ac:picMkLst>
            <pc:docMk/>
            <pc:sldMk cId="0" sldId="289"/>
            <ac:picMk id="27652" creationId="{42C4CCB6-6D87-46FE-A608-81FD4A21E603}"/>
          </ac:picMkLst>
        </pc:picChg>
      </pc:sldChg>
      <pc:sldChg chg="del">
        <pc:chgData name="Riccardo RONCELLA" userId="4714c69e-1613-49c0-b70c-bfb430bc431f" providerId="ADAL" clId="{BD5AD468-C793-4C74-8D5D-7E8CFF440FAB}" dt="2021-09-22T14:47:25.748" v="27" actId="47"/>
        <pc:sldMkLst>
          <pc:docMk/>
          <pc:sldMk cId="105685741" sldId="292"/>
        </pc:sldMkLst>
      </pc:sldChg>
      <pc:sldChg chg="del">
        <pc:chgData name="Riccardo RONCELLA" userId="4714c69e-1613-49c0-b70c-bfb430bc431f" providerId="ADAL" clId="{BD5AD468-C793-4C74-8D5D-7E8CFF440FAB}" dt="2021-09-22T14:47:25.748" v="27" actId="47"/>
        <pc:sldMkLst>
          <pc:docMk/>
          <pc:sldMk cId="3801944498" sldId="293"/>
        </pc:sldMkLst>
      </pc:sldChg>
      <pc:sldChg chg="del">
        <pc:chgData name="Riccardo RONCELLA" userId="4714c69e-1613-49c0-b70c-bfb430bc431f" providerId="ADAL" clId="{BD5AD468-C793-4C74-8D5D-7E8CFF440FAB}" dt="2021-09-22T14:47:25.748" v="27" actId="47"/>
        <pc:sldMkLst>
          <pc:docMk/>
          <pc:sldMk cId="968400196" sldId="294"/>
        </pc:sldMkLst>
      </pc:sldChg>
      <pc:sldChg chg="del">
        <pc:chgData name="Riccardo RONCELLA" userId="4714c69e-1613-49c0-b70c-bfb430bc431f" providerId="ADAL" clId="{BD5AD468-C793-4C74-8D5D-7E8CFF440FAB}" dt="2021-09-22T14:47:25.748" v="27" actId="47"/>
        <pc:sldMkLst>
          <pc:docMk/>
          <pc:sldMk cId="2539333060" sldId="295"/>
        </pc:sldMkLst>
      </pc:sldChg>
      <pc:sldChg chg="del">
        <pc:chgData name="Riccardo RONCELLA" userId="4714c69e-1613-49c0-b70c-bfb430bc431f" providerId="ADAL" clId="{BD5AD468-C793-4C74-8D5D-7E8CFF440FAB}" dt="2021-09-22T14:47:25.748" v="27" actId="47"/>
        <pc:sldMkLst>
          <pc:docMk/>
          <pc:sldMk cId="0" sldId="296"/>
        </pc:sldMkLst>
      </pc:sldChg>
      <pc:sldChg chg="del">
        <pc:chgData name="Riccardo RONCELLA" userId="4714c69e-1613-49c0-b70c-bfb430bc431f" providerId="ADAL" clId="{BD5AD468-C793-4C74-8D5D-7E8CFF440FAB}" dt="2021-09-22T14:47:25.748" v="27" actId="47"/>
        <pc:sldMkLst>
          <pc:docMk/>
          <pc:sldMk cId="0" sldId="297"/>
        </pc:sldMkLst>
      </pc:sldChg>
      <pc:sldChg chg="del">
        <pc:chgData name="Riccardo RONCELLA" userId="4714c69e-1613-49c0-b70c-bfb430bc431f" providerId="ADAL" clId="{BD5AD468-C793-4C74-8D5D-7E8CFF440FAB}" dt="2021-09-22T14:47:25.748" v="27" actId="47"/>
        <pc:sldMkLst>
          <pc:docMk/>
          <pc:sldMk cId="0" sldId="298"/>
        </pc:sldMkLst>
      </pc:sldChg>
      <pc:sldChg chg="del">
        <pc:chgData name="Riccardo RONCELLA" userId="4714c69e-1613-49c0-b70c-bfb430bc431f" providerId="ADAL" clId="{BD5AD468-C793-4C74-8D5D-7E8CFF440FAB}" dt="2021-09-22T14:47:25.748" v="27" actId="47"/>
        <pc:sldMkLst>
          <pc:docMk/>
          <pc:sldMk cId="0" sldId="299"/>
        </pc:sldMkLst>
      </pc:sldChg>
      <pc:sldChg chg="del">
        <pc:chgData name="Riccardo RONCELLA" userId="4714c69e-1613-49c0-b70c-bfb430bc431f" providerId="ADAL" clId="{BD5AD468-C793-4C74-8D5D-7E8CFF440FAB}" dt="2021-09-22T14:47:25.748" v="27" actId="47"/>
        <pc:sldMkLst>
          <pc:docMk/>
          <pc:sldMk cId="3006743902" sldId="305"/>
        </pc:sldMkLst>
      </pc:sldChg>
      <pc:sldChg chg="del">
        <pc:chgData name="Riccardo RONCELLA" userId="4714c69e-1613-49c0-b70c-bfb430bc431f" providerId="ADAL" clId="{BD5AD468-C793-4C74-8D5D-7E8CFF440FAB}" dt="2021-09-22T14:47:25.748" v="27" actId="47"/>
        <pc:sldMkLst>
          <pc:docMk/>
          <pc:sldMk cId="119562187" sldId="306"/>
        </pc:sldMkLst>
      </pc:sldChg>
      <pc:sldChg chg="del">
        <pc:chgData name="Riccardo RONCELLA" userId="4714c69e-1613-49c0-b70c-bfb430bc431f" providerId="ADAL" clId="{BD5AD468-C793-4C74-8D5D-7E8CFF440FAB}" dt="2021-09-22T14:47:25.748" v="27" actId="47"/>
        <pc:sldMkLst>
          <pc:docMk/>
          <pc:sldMk cId="2562267715" sldId="307"/>
        </pc:sldMkLst>
      </pc:sldChg>
      <pc:sldChg chg="del">
        <pc:chgData name="Riccardo RONCELLA" userId="4714c69e-1613-49c0-b70c-bfb430bc431f" providerId="ADAL" clId="{BD5AD468-C793-4C74-8D5D-7E8CFF440FAB}" dt="2021-09-22T14:47:25.748" v="27" actId="47"/>
        <pc:sldMkLst>
          <pc:docMk/>
          <pc:sldMk cId="4258895521" sldId="308"/>
        </pc:sldMkLst>
      </pc:sldChg>
      <pc:sldChg chg="del">
        <pc:chgData name="Riccardo RONCELLA" userId="4714c69e-1613-49c0-b70c-bfb430bc431f" providerId="ADAL" clId="{BD5AD468-C793-4C74-8D5D-7E8CFF440FAB}" dt="2021-09-22T14:47:25.748" v="27" actId="47"/>
        <pc:sldMkLst>
          <pc:docMk/>
          <pc:sldMk cId="1822293844" sldId="309"/>
        </pc:sldMkLst>
      </pc:sldChg>
      <pc:sldChg chg="del">
        <pc:chgData name="Riccardo RONCELLA" userId="4714c69e-1613-49c0-b70c-bfb430bc431f" providerId="ADAL" clId="{BD5AD468-C793-4C74-8D5D-7E8CFF440FAB}" dt="2021-09-22T14:47:25.748" v="27" actId="47"/>
        <pc:sldMkLst>
          <pc:docMk/>
          <pc:sldMk cId="4094107564" sldId="310"/>
        </pc:sldMkLst>
      </pc:sldChg>
      <pc:sldChg chg="del">
        <pc:chgData name="Riccardo RONCELLA" userId="4714c69e-1613-49c0-b70c-bfb430bc431f" providerId="ADAL" clId="{BD5AD468-C793-4C74-8D5D-7E8CFF440FAB}" dt="2021-09-22T14:47:25.748" v="27" actId="47"/>
        <pc:sldMkLst>
          <pc:docMk/>
          <pc:sldMk cId="2137691903" sldId="311"/>
        </pc:sldMkLst>
      </pc:sldChg>
      <pc:sldChg chg="del">
        <pc:chgData name="Riccardo RONCELLA" userId="4714c69e-1613-49c0-b70c-bfb430bc431f" providerId="ADAL" clId="{BD5AD468-C793-4C74-8D5D-7E8CFF440FAB}" dt="2021-09-22T14:47:25.748" v="27" actId="47"/>
        <pc:sldMkLst>
          <pc:docMk/>
          <pc:sldMk cId="1259268760" sldId="312"/>
        </pc:sldMkLst>
      </pc:sldChg>
      <pc:sldChg chg="del">
        <pc:chgData name="Riccardo RONCELLA" userId="4714c69e-1613-49c0-b70c-bfb430bc431f" providerId="ADAL" clId="{BD5AD468-C793-4C74-8D5D-7E8CFF440FAB}" dt="2021-09-22T14:47:25.748" v="27" actId="47"/>
        <pc:sldMkLst>
          <pc:docMk/>
          <pc:sldMk cId="1037243833" sldId="313"/>
        </pc:sldMkLst>
      </pc:sldChg>
      <pc:sldChg chg="del">
        <pc:chgData name="Riccardo RONCELLA" userId="4714c69e-1613-49c0-b70c-bfb430bc431f" providerId="ADAL" clId="{BD5AD468-C793-4C74-8D5D-7E8CFF440FAB}" dt="2021-09-22T14:47:25.748" v="27" actId="47"/>
        <pc:sldMkLst>
          <pc:docMk/>
          <pc:sldMk cId="815977575" sldId="314"/>
        </pc:sldMkLst>
      </pc:sldChg>
      <pc:sldChg chg="del">
        <pc:chgData name="Riccardo RONCELLA" userId="4714c69e-1613-49c0-b70c-bfb430bc431f" providerId="ADAL" clId="{BD5AD468-C793-4C74-8D5D-7E8CFF440FAB}" dt="2021-09-22T14:47:25.748" v="27" actId="47"/>
        <pc:sldMkLst>
          <pc:docMk/>
          <pc:sldMk cId="867244407" sldId="315"/>
        </pc:sldMkLst>
      </pc:sldChg>
      <pc:sldChg chg="del">
        <pc:chgData name="Riccardo RONCELLA" userId="4714c69e-1613-49c0-b70c-bfb430bc431f" providerId="ADAL" clId="{BD5AD468-C793-4C74-8D5D-7E8CFF440FAB}" dt="2021-09-22T14:47:25.748" v="27" actId="47"/>
        <pc:sldMkLst>
          <pc:docMk/>
          <pc:sldMk cId="2825388364" sldId="316"/>
        </pc:sldMkLst>
      </pc:sldChg>
      <pc:sldChg chg="del">
        <pc:chgData name="Riccardo RONCELLA" userId="4714c69e-1613-49c0-b70c-bfb430bc431f" providerId="ADAL" clId="{BD5AD468-C793-4C74-8D5D-7E8CFF440FAB}" dt="2021-09-22T14:47:25.748" v="27" actId="47"/>
        <pc:sldMkLst>
          <pc:docMk/>
          <pc:sldMk cId="224025217" sldId="317"/>
        </pc:sldMkLst>
      </pc:sldChg>
      <pc:sldChg chg="del">
        <pc:chgData name="Riccardo RONCELLA" userId="4714c69e-1613-49c0-b70c-bfb430bc431f" providerId="ADAL" clId="{BD5AD468-C793-4C74-8D5D-7E8CFF440FAB}" dt="2021-09-22T14:47:25.748" v="27" actId="47"/>
        <pc:sldMkLst>
          <pc:docMk/>
          <pc:sldMk cId="3391251311" sldId="318"/>
        </pc:sldMkLst>
      </pc:sldChg>
      <pc:sldChg chg="del">
        <pc:chgData name="Riccardo RONCELLA" userId="4714c69e-1613-49c0-b70c-bfb430bc431f" providerId="ADAL" clId="{BD5AD468-C793-4C74-8D5D-7E8CFF440FAB}" dt="2021-09-22T14:47:25.748" v="27" actId="47"/>
        <pc:sldMkLst>
          <pc:docMk/>
          <pc:sldMk cId="2616073379" sldId="319"/>
        </pc:sldMkLst>
      </pc:sldChg>
      <pc:sldChg chg="del">
        <pc:chgData name="Riccardo RONCELLA" userId="4714c69e-1613-49c0-b70c-bfb430bc431f" providerId="ADAL" clId="{BD5AD468-C793-4C74-8D5D-7E8CFF440FAB}" dt="2021-09-22T14:47:25.748" v="27" actId="47"/>
        <pc:sldMkLst>
          <pc:docMk/>
          <pc:sldMk cId="0" sldId="323"/>
        </pc:sldMkLst>
      </pc:sldChg>
      <pc:sldChg chg="del">
        <pc:chgData name="Riccardo RONCELLA" userId="4714c69e-1613-49c0-b70c-bfb430bc431f" providerId="ADAL" clId="{BD5AD468-C793-4C74-8D5D-7E8CFF440FAB}" dt="2021-09-22T14:47:25.748" v="27" actId="47"/>
        <pc:sldMkLst>
          <pc:docMk/>
          <pc:sldMk cId="0" sldId="324"/>
        </pc:sldMkLst>
      </pc:sldChg>
      <pc:sldChg chg="del">
        <pc:chgData name="Riccardo RONCELLA" userId="4714c69e-1613-49c0-b70c-bfb430bc431f" providerId="ADAL" clId="{BD5AD468-C793-4C74-8D5D-7E8CFF440FAB}" dt="2021-09-22T14:47:25.748" v="27" actId="47"/>
        <pc:sldMkLst>
          <pc:docMk/>
          <pc:sldMk cId="0" sldId="325"/>
        </pc:sldMkLst>
      </pc:sldChg>
      <pc:sldChg chg="del">
        <pc:chgData name="Riccardo RONCELLA" userId="4714c69e-1613-49c0-b70c-bfb430bc431f" providerId="ADAL" clId="{BD5AD468-C793-4C74-8D5D-7E8CFF440FAB}" dt="2021-09-22T14:47:25.748" v="27" actId="47"/>
        <pc:sldMkLst>
          <pc:docMk/>
          <pc:sldMk cId="3163038287" sldId="326"/>
        </pc:sldMkLst>
      </pc:sldChg>
      <pc:sldChg chg="del">
        <pc:chgData name="Riccardo RONCELLA" userId="4714c69e-1613-49c0-b70c-bfb430bc431f" providerId="ADAL" clId="{BD5AD468-C793-4C74-8D5D-7E8CFF440FAB}" dt="2021-09-22T14:47:25.748" v="27" actId="47"/>
        <pc:sldMkLst>
          <pc:docMk/>
          <pc:sldMk cId="3711948914" sldId="328"/>
        </pc:sldMkLst>
      </pc:sldChg>
      <pc:sldChg chg="del">
        <pc:chgData name="Riccardo RONCELLA" userId="4714c69e-1613-49c0-b70c-bfb430bc431f" providerId="ADAL" clId="{BD5AD468-C793-4C74-8D5D-7E8CFF440FAB}" dt="2021-09-22T14:47:25.748" v="27" actId="47"/>
        <pc:sldMkLst>
          <pc:docMk/>
          <pc:sldMk cId="4117369685" sldId="330"/>
        </pc:sldMkLst>
      </pc:sldChg>
      <pc:sldChg chg="del">
        <pc:chgData name="Riccardo RONCELLA" userId="4714c69e-1613-49c0-b70c-bfb430bc431f" providerId="ADAL" clId="{BD5AD468-C793-4C74-8D5D-7E8CFF440FAB}" dt="2021-09-22T14:47:15.053" v="26" actId="47"/>
        <pc:sldMkLst>
          <pc:docMk/>
          <pc:sldMk cId="2828659335" sldId="468"/>
        </pc:sldMkLst>
      </pc:sldChg>
      <pc:sldChg chg="del">
        <pc:chgData name="Riccardo RONCELLA" userId="4714c69e-1613-49c0-b70c-bfb430bc431f" providerId="ADAL" clId="{BD5AD468-C793-4C74-8D5D-7E8CFF440FAB}" dt="2021-09-22T14:47:25.748" v="27" actId="47"/>
        <pc:sldMkLst>
          <pc:docMk/>
          <pc:sldMk cId="1680454980" sldId="473"/>
        </pc:sldMkLst>
      </pc:sldChg>
      <pc:sldChg chg="del">
        <pc:chgData name="Riccardo RONCELLA" userId="4714c69e-1613-49c0-b70c-bfb430bc431f" providerId="ADAL" clId="{BD5AD468-C793-4C74-8D5D-7E8CFF440FAB}" dt="2021-09-22T14:47:25.748" v="27" actId="47"/>
        <pc:sldMkLst>
          <pc:docMk/>
          <pc:sldMk cId="640125348" sldId="474"/>
        </pc:sldMkLst>
      </pc:sldChg>
      <pc:sldChg chg="del">
        <pc:chgData name="Riccardo RONCELLA" userId="4714c69e-1613-49c0-b70c-bfb430bc431f" providerId="ADAL" clId="{BD5AD468-C793-4C74-8D5D-7E8CFF440FAB}" dt="2021-09-22T14:47:15.053" v="26" actId="47"/>
        <pc:sldMkLst>
          <pc:docMk/>
          <pc:sldMk cId="1275965926" sldId="476"/>
        </pc:sldMkLst>
      </pc:sldChg>
      <pc:sldChg chg="modSp mod">
        <pc:chgData name="Riccardo RONCELLA" userId="4714c69e-1613-49c0-b70c-bfb430bc431f" providerId="ADAL" clId="{BD5AD468-C793-4C74-8D5D-7E8CFF440FAB}" dt="2021-09-22T14:46:49.660" v="25" actId="20577"/>
        <pc:sldMkLst>
          <pc:docMk/>
          <pc:sldMk cId="2687544513" sldId="477"/>
        </pc:sldMkLst>
        <pc:spChg chg="mod">
          <ac:chgData name="Riccardo RONCELLA" userId="4714c69e-1613-49c0-b70c-bfb430bc431f" providerId="ADAL" clId="{BD5AD468-C793-4C74-8D5D-7E8CFF440FAB}" dt="2021-09-22T14:46:49.660" v="25" actId="20577"/>
          <ac:spMkLst>
            <pc:docMk/>
            <pc:sldMk cId="2687544513" sldId="477"/>
            <ac:spMk id="13" creationId="{00000000-0000-0000-0000-000000000000}"/>
          </ac:spMkLst>
        </pc:spChg>
      </pc:sldChg>
      <pc:sldChg chg="modSp add mod">
        <pc:chgData name="Riccardo RONCELLA" userId="4714c69e-1613-49c0-b70c-bfb430bc431f" providerId="ADAL" clId="{BD5AD468-C793-4C74-8D5D-7E8CFF440FAB}" dt="2021-09-22T14:59:52.004" v="128" actId="1076"/>
        <pc:sldMkLst>
          <pc:docMk/>
          <pc:sldMk cId="0" sldId="478"/>
        </pc:sldMkLst>
        <pc:spChg chg="mod">
          <ac:chgData name="Riccardo RONCELLA" userId="4714c69e-1613-49c0-b70c-bfb430bc431f" providerId="ADAL" clId="{BD5AD468-C793-4C74-8D5D-7E8CFF440FAB}" dt="2021-09-22T14:59:38.860" v="125" actId="2711"/>
          <ac:spMkLst>
            <pc:docMk/>
            <pc:sldMk cId="0" sldId="478"/>
            <ac:spMk id="14338" creationId="{037F5DB9-C679-4B47-AD60-3F2D9F2ECBE0}"/>
          </ac:spMkLst>
        </pc:spChg>
        <pc:spChg chg="mod">
          <ac:chgData name="Riccardo RONCELLA" userId="4714c69e-1613-49c0-b70c-bfb430bc431f" providerId="ADAL" clId="{BD5AD468-C793-4C74-8D5D-7E8CFF440FAB}" dt="2021-09-22T14:59:52.004" v="128" actId="1076"/>
          <ac:spMkLst>
            <pc:docMk/>
            <pc:sldMk cId="0" sldId="478"/>
            <ac:spMk id="14340" creationId="{DF6A4DBA-39DA-41F9-B096-F127B125E4D5}"/>
          </ac:spMkLst>
        </pc:spChg>
        <pc:spChg chg="mod">
          <ac:chgData name="Riccardo RONCELLA" userId="4714c69e-1613-49c0-b70c-bfb430bc431f" providerId="ADAL" clId="{BD5AD468-C793-4C74-8D5D-7E8CFF440FAB}" dt="2021-09-22T14:59:52.004" v="128" actId="1076"/>
          <ac:spMkLst>
            <pc:docMk/>
            <pc:sldMk cId="0" sldId="478"/>
            <ac:spMk id="14341" creationId="{26C64396-86BB-4EBF-A75F-333A010B4787}"/>
          </ac:spMkLst>
        </pc:spChg>
        <pc:spChg chg="mod">
          <ac:chgData name="Riccardo RONCELLA" userId="4714c69e-1613-49c0-b70c-bfb430bc431f" providerId="ADAL" clId="{BD5AD468-C793-4C74-8D5D-7E8CFF440FAB}" dt="2021-09-22T14:59:38.860" v="125" actId="2711"/>
          <ac:spMkLst>
            <pc:docMk/>
            <pc:sldMk cId="0" sldId="478"/>
            <ac:spMk id="14342" creationId="{4279E54C-0A2D-4EFF-B9FB-70420A6E2C44}"/>
          </ac:spMkLst>
        </pc:spChg>
        <pc:spChg chg="mod">
          <ac:chgData name="Riccardo RONCELLA" userId="4714c69e-1613-49c0-b70c-bfb430bc431f" providerId="ADAL" clId="{BD5AD468-C793-4C74-8D5D-7E8CFF440FAB}" dt="2021-09-22T14:59:46.150" v="127" actId="14100"/>
          <ac:spMkLst>
            <pc:docMk/>
            <pc:sldMk cId="0" sldId="478"/>
            <ac:spMk id="14344" creationId="{C445E1D4-DA0A-4F56-8622-41765E813A69}"/>
          </ac:spMkLst>
        </pc:spChg>
        <pc:picChg chg="mod">
          <ac:chgData name="Riccardo RONCELLA" userId="4714c69e-1613-49c0-b70c-bfb430bc431f" providerId="ADAL" clId="{BD5AD468-C793-4C74-8D5D-7E8CFF440FAB}" dt="2021-09-22T14:59:52.004" v="128" actId="1076"/>
          <ac:picMkLst>
            <pc:docMk/>
            <pc:sldMk cId="0" sldId="478"/>
            <ac:picMk id="14339" creationId="{E2B5913D-A7C6-44EB-811D-963DE027E08B}"/>
          </ac:picMkLst>
        </pc:picChg>
        <pc:picChg chg="mod">
          <ac:chgData name="Riccardo RONCELLA" userId="4714c69e-1613-49c0-b70c-bfb430bc431f" providerId="ADAL" clId="{BD5AD468-C793-4C74-8D5D-7E8CFF440FAB}" dt="2021-09-22T14:59:52.004" v="128" actId="1076"/>
          <ac:picMkLst>
            <pc:docMk/>
            <pc:sldMk cId="0" sldId="478"/>
            <ac:picMk id="14343" creationId="{C3F5677E-EB5B-4540-A477-6454212ADA92}"/>
          </ac:picMkLst>
        </pc:picChg>
      </pc:sldChg>
      <pc:sldChg chg="del">
        <pc:chgData name="Riccardo RONCELLA" userId="4714c69e-1613-49c0-b70c-bfb430bc431f" providerId="ADAL" clId="{BD5AD468-C793-4C74-8D5D-7E8CFF440FAB}" dt="2021-09-22T14:47:15.053" v="26" actId="47"/>
        <pc:sldMkLst>
          <pc:docMk/>
          <pc:sldMk cId="2399276373" sldId="478"/>
        </pc:sldMkLst>
      </pc:sldChg>
      <pc:sldChg chg="modSp add">
        <pc:chgData name="Riccardo RONCELLA" userId="4714c69e-1613-49c0-b70c-bfb430bc431f" providerId="ADAL" clId="{BD5AD468-C793-4C74-8D5D-7E8CFF440FAB}" dt="2021-09-22T15:15:21.919" v="251" actId="1076"/>
        <pc:sldMkLst>
          <pc:docMk/>
          <pc:sldMk cId="0" sldId="479"/>
        </pc:sldMkLst>
        <pc:spChg chg="mod">
          <ac:chgData name="Riccardo RONCELLA" userId="4714c69e-1613-49c0-b70c-bfb430bc431f" providerId="ADAL" clId="{BD5AD468-C793-4C74-8D5D-7E8CFF440FAB}" dt="2021-09-22T15:15:06.620" v="246" actId="2711"/>
          <ac:spMkLst>
            <pc:docMk/>
            <pc:sldMk cId="0" sldId="479"/>
            <ac:spMk id="29700" creationId="{A2809E43-2AC4-4587-9AB3-339509931DD4}"/>
          </ac:spMkLst>
        </pc:spChg>
        <pc:spChg chg="mod">
          <ac:chgData name="Riccardo RONCELLA" userId="4714c69e-1613-49c0-b70c-bfb430bc431f" providerId="ADAL" clId="{BD5AD468-C793-4C74-8D5D-7E8CFF440FAB}" dt="2021-09-22T15:15:19.438" v="249" actId="1076"/>
          <ac:spMkLst>
            <pc:docMk/>
            <pc:sldMk cId="0" sldId="479"/>
            <ac:spMk id="29701" creationId="{D18ACC1A-AAC2-4E3B-9BEE-2804F925962C}"/>
          </ac:spMkLst>
        </pc:spChg>
        <pc:picChg chg="mod">
          <ac:chgData name="Riccardo RONCELLA" userId="4714c69e-1613-49c0-b70c-bfb430bc431f" providerId="ADAL" clId="{BD5AD468-C793-4C74-8D5D-7E8CFF440FAB}" dt="2021-09-22T15:15:16.358" v="248" actId="1076"/>
          <ac:picMkLst>
            <pc:docMk/>
            <pc:sldMk cId="0" sldId="479"/>
            <ac:picMk id="29698" creationId="{D84E122D-43E0-42FD-BB88-D735B66A1E54}"/>
          </ac:picMkLst>
        </pc:picChg>
        <pc:picChg chg="mod">
          <ac:chgData name="Riccardo RONCELLA" userId="4714c69e-1613-49c0-b70c-bfb430bc431f" providerId="ADAL" clId="{BD5AD468-C793-4C74-8D5D-7E8CFF440FAB}" dt="2021-09-22T15:15:21.919" v="251" actId="1076"/>
          <ac:picMkLst>
            <pc:docMk/>
            <pc:sldMk cId="0" sldId="479"/>
            <ac:picMk id="29699" creationId="{4007F20A-7D44-46B9-89B5-BD72F926742F}"/>
          </ac:picMkLst>
        </pc:picChg>
      </pc:sldChg>
      <pc:sldChg chg="del">
        <pc:chgData name="Riccardo RONCELLA" userId="4714c69e-1613-49c0-b70c-bfb430bc431f" providerId="ADAL" clId="{BD5AD468-C793-4C74-8D5D-7E8CFF440FAB}" dt="2021-09-22T14:47:15.053" v="26" actId="47"/>
        <pc:sldMkLst>
          <pc:docMk/>
          <pc:sldMk cId="516631795" sldId="479"/>
        </pc:sldMkLst>
      </pc:sldChg>
      <pc:sldChg chg="del">
        <pc:chgData name="Riccardo RONCELLA" userId="4714c69e-1613-49c0-b70c-bfb430bc431f" providerId="ADAL" clId="{BD5AD468-C793-4C74-8D5D-7E8CFF440FAB}" dt="2021-09-22T14:47:25.748" v="27" actId="47"/>
        <pc:sldMkLst>
          <pc:docMk/>
          <pc:sldMk cId="4063288202" sldId="480"/>
        </pc:sldMkLst>
      </pc:sldChg>
      <pc:sldChg chg="del">
        <pc:chgData name="Riccardo RONCELLA" userId="4714c69e-1613-49c0-b70c-bfb430bc431f" providerId="ADAL" clId="{BD5AD468-C793-4C74-8D5D-7E8CFF440FAB}" dt="2021-09-22T14:47:25.748" v="27" actId="47"/>
        <pc:sldMkLst>
          <pc:docMk/>
          <pc:sldMk cId="2425042766" sldId="481"/>
        </pc:sldMkLst>
      </pc:sldChg>
      <pc:sldChg chg="del">
        <pc:chgData name="Riccardo RONCELLA" userId="4714c69e-1613-49c0-b70c-bfb430bc431f" providerId="ADAL" clId="{BD5AD468-C793-4C74-8D5D-7E8CFF440FAB}" dt="2021-09-22T14:47:25.748" v="27" actId="47"/>
        <pc:sldMkLst>
          <pc:docMk/>
          <pc:sldMk cId="92324977" sldId="482"/>
        </pc:sldMkLst>
      </pc:sldChg>
      <pc:sldChg chg="del">
        <pc:chgData name="Riccardo RONCELLA" userId="4714c69e-1613-49c0-b70c-bfb430bc431f" providerId="ADAL" clId="{BD5AD468-C793-4C74-8D5D-7E8CFF440FAB}" dt="2021-09-22T14:47:25.748" v="27" actId="47"/>
        <pc:sldMkLst>
          <pc:docMk/>
          <pc:sldMk cId="3434631823" sldId="483"/>
        </pc:sldMkLst>
      </pc:sldChg>
      <pc:sldChg chg="del">
        <pc:chgData name="Riccardo RONCELLA" userId="4714c69e-1613-49c0-b70c-bfb430bc431f" providerId="ADAL" clId="{BD5AD468-C793-4C74-8D5D-7E8CFF440FAB}" dt="2021-09-22T14:47:25.748" v="27" actId="47"/>
        <pc:sldMkLst>
          <pc:docMk/>
          <pc:sldMk cId="777769984" sldId="484"/>
        </pc:sldMkLst>
      </pc:sldChg>
      <pc:sldChg chg="del">
        <pc:chgData name="Riccardo RONCELLA" userId="4714c69e-1613-49c0-b70c-bfb430bc431f" providerId="ADAL" clId="{BD5AD468-C793-4C74-8D5D-7E8CFF440FAB}" dt="2021-09-22T14:47:25.748" v="27" actId="47"/>
        <pc:sldMkLst>
          <pc:docMk/>
          <pc:sldMk cId="2977823557" sldId="485"/>
        </pc:sldMkLst>
      </pc:sldChg>
      <pc:sldChg chg="del">
        <pc:chgData name="Riccardo RONCELLA" userId="4714c69e-1613-49c0-b70c-bfb430bc431f" providerId="ADAL" clId="{BD5AD468-C793-4C74-8D5D-7E8CFF440FAB}" dt="2021-09-22T14:47:25.748" v="27" actId="47"/>
        <pc:sldMkLst>
          <pc:docMk/>
          <pc:sldMk cId="0" sldId="486"/>
        </pc:sldMkLst>
      </pc:sldChg>
      <pc:sldChg chg="del">
        <pc:chgData name="Riccardo RONCELLA" userId="4714c69e-1613-49c0-b70c-bfb430bc431f" providerId="ADAL" clId="{BD5AD468-C793-4C74-8D5D-7E8CFF440FAB}" dt="2021-09-22T14:47:25.748" v="27" actId="47"/>
        <pc:sldMkLst>
          <pc:docMk/>
          <pc:sldMk cId="0" sldId="487"/>
        </pc:sldMkLst>
      </pc:sldChg>
      <pc:sldChg chg="del">
        <pc:chgData name="Riccardo RONCELLA" userId="4714c69e-1613-49c0-b70c-bfb430bc431f" providerId="ADAL" clId="{BD5AD468-C793-4C74-8D5D-7E8CFF440FAB}" dt="2021-09-22T14:47:25.748" v="27" actId="47"/>
        <pc:sldMkLst>
          <pc:docMk/>
          <pc:sldMk cId="0" sldId="488"/>
        </pc:sldMkLst>
      </pc:sldChg>
      <pc:sldChg chg="del">
        <pc:chgData name="Riccardo RONCELLA" userId="4714c69e-1613-49c0-b70c-bfb430bc431f" providerId="ADAL" clId="{BD5AD468-C793-4C74-8D5D-7E8CFF440FAB}" dt="2021-09-22T14:47:25.748" v="27" actId="47"/>
        <pc:sldMkLst>
          <pc:docMk/>
          <pc:sldMk cId="0" sldId="489"/>
        </pc:sldMkLst>
      </pc:sldChg>
      <pc:sldChg chg="del">
        <pc:chgData name="Riccardo RONCELLA" userId="4714c69e-1613-49c0-b70c-bfb430bc431f" providerId="ADAL" clId="{BD5AD468-C793-4C74-8D5D-7E8CFF440FAB}" dt="2021-09-22T14:47:25.748" v="27" actId="47"/>
        <pc:sldMkLst>
          <pc:docMk/>
          <pc:sldMk cId="0" sldId="492"/>
        </pc:sldMkLst>
      </pc:sldChg>
      <pc:sldChg chg="del">
        <pc:chgData name="Riccardo RONCELLA" userId="4714c69e-1613-49c0-b70c-bfb430bc431f" providerId="ADAL" clId="{BD5AD468-C793-4C74-8D5D-7E8CFF440FAB}" dt="2021-09-22T14:47:25.748" v="27" actId="47"/>
        <pc:sldMkLst>
          <pc:docMk/>
          <pc:sldMk cId="0" sldId="497"/>
        </pc:sldMkLst>
      </pc:sldChg>
      <pc:sldChg chg="del">
        <pc:chgData name="Riccardo RONCELLA" userId="4714c69e-1613-49c0-b70c-bfb430bc431f" providerId="ADAL" clId="{BD5AD468-C793-4C74-8D5D-7E8CFF440FAB}" dt="2021-09-22T14:47:25.748" v="27" actId="47"/>
        <pc:sldMkLst>
          <pc:docMk/>
          <pc:sldMk cId="218012376" sldId="498"/>
        </pc:sldMkLst>
      </pc:sldChg>
      <pc:sldChg chg="del">
        <pc:chgData name="Riccardo RONCELLA" userId="4714c69e-1613-49c0-b70c-bfb430bc431f" providerId="ADAL" clId="{BD5AD468-C793-4C74-8D5D-7E8CFF440FAB}" dt="2021-09-22T14:47:25.748" v="27" actId="47"/>
        <pc:sldMkLst>
          <pc:docMk/>
          <pc:sldMk cId="71296351" sldId="499"/>
        </pc:sldMkLst>
      </pc:sldChg>
      <pc:sldChg chg="del">
        <pc:chgData name="Riccardo RONCELLA" userId="4714c69e-1613-49c0-b70c-bfb430bc431f" providerId="ADAL" clId="{BD5AD468-C793-4C74-8D5D-7E8CFF440FAB}" dt="2021-09-22T14:47:25.748" v="27" actId="47"/>
        <pc:sldMkLst>
          <pc:docMk/>
          <pc:sldMk cId="4199754757" sldId="500"/>
        </pc:sldMkLst>
      </pc:sldChg>
      <pc:sldChg chg="del">
        <pc:chgData name="Riccardo RONCELLA" userId="4714c69e-1613-49c0-b70c-bfb430bc431f" providerId="ADAL" clId="{BD5AD468-C793-4C74-8D5D-7E8CFF440FAB}" dt="2021-09-22T14:47:25.748" v="27" actId="47"/>
        <pc:sldMkLst>
          <pc:docMk/>
          <pc:sldMk cId="3023557926" sldId="501"/>
        </pc:sldMkLst>
      </pc:sldChg>
      <pc:sldChg chg="del">
        <pc:chgData name="Riccardo RONCELLA" userId="4714c69e-1613-49c0-b70c-bfb430bc431f" providerId="ADAL" clId="{BD5AD468-C793-4C74-8D5D-7E8CFF440FAB}" dt="2021-09-22T14:47:25.748" v="27" actId="47"/>
        <pc:sldMkLst>
          <pc:docMk/>
          <pc:sldMk cId="2065394985" sldId="502"/>
        </pc:sldMkLst>
      </pc:sldChg>
      <pc:sldChg chg="del">
        <pc:chgData name="Riccardo RONCELLA" userId="4714c69e-1613-49c0-b70c-bfb430bc431f" providerId="ADAL" clId="{BD5AD468-C793-4C74-8D5D-7E8CFF440FAB}" dt="2021-09-22T14:47:25.748" v="27" actId="47"/>
        <pc:sldMkLst>
          <pc:docMk/>
          <pc:sldMk cId="985178094" sldId="503"/>
        </pc:sldMkLst>
      </pc:sldChg>
      <pc:sldChg chg="del">
        <pc:chgData name="Riccardo RONCELLA" userId="4714c69e-1613-49c0-b70c-bfb430bc431f" providerId="ADAL" clId="{BD5AD468-C793-4C74-8D5D-7E8CFF440FAB}" dt="2021-09-22T14:47:25.748" v="27" actId="47"/>
        <pc:sldMkLst>
          <pc:docMk/>
          <pc:sldMk cId="878404860" sldId="504"/>
        </pc:sldMkLst>
      </pc:sldChg>
      <pc:sldChg chg="del">
        <pc:chgData name="Riccardo RONCELLA" userId="4714c69e-1613-49c0-b70c-bfb430bc431f" providerId="ADAL" clId="{BD5AD468-C793-4C74-8D5D-7E8CFF440FAB}" dt="2021-09-22T14:47:25.748" v="27" actId="47"/>
        <pc:sldMkLst>
          <pc:docMk/>
          <pc:sldMk cId="2561110155" sldId="5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4CB06-BF88-4498-840E-9A5B74BA7B76}" type="datetimeFigureOut">
              <a:rPr lang="it-IT" smtClean="0"/>
              <a:t>30/09/2021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EF26F-BB6C-4430-B2FF-2DEEF27B66EA}" type="slidenum">
              <a:rPr lang="it-IT" smtClean="0"/>
              <a:t>‹N›</a:t>
            </a:fld>
            <a:endParaRPr lang="it-IT"/>
          </a:p>
        </p:txBody>
      </p:sp>
    </p:spTree>
    <p:extLst>
      <p:ext uri="{BB962C8B-B14F-4D97-AF65-F5344CB8AC3E}">
        <p14:creationId xmlns:p14="http://schemas.microsoft.com/office/powerpoint/2010/main" val="374475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B1EF26F-BB6C-4430-B2FF-2DEEF27B66EA}" type="slidenum">
              <a:rPr lang="it-IT" smtClean="0"/>
              <a:t>2</a:t>
            </a:fld>
            <a:endParaRPr lang="it-IT"/>
          </a:p>
        </p:txBody>
      </p:sp>
    </p:spTree>
    <p:extLst>
      <p:ext uri="{BB962C8B-B14F-4D97-AF65-F5344CB8AC3E}">
        <p14:creationId xmlns:p14="http://schemas.microsoft.com/office/powerpoint/2010/main" val="2431228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5" name="Segnaposto piè di pagina 4"/>
          <p:cNvSpPr>
            <a:spLocks noGrp="1"/>
          </p:cNvSpPr>
          <p:nvPr>
            <p:ph type="ftr" sz="quarter" idx="11"/>
          </p:nvPr>
        </p:nvSpPr>
        <p:spPr/>
        <p:txBody>
          <a:bodyPr/>
          <a:lstStyle/>
          <a:p>
            <a:r>
              <a:rPr lang="it-IT"/>
              <a:t>Trasformazione tra sistemi di riferimento geodetici</a:t>
            </a:r>
            <a:endParaRPr lang="it-IT" dirty="0"/>
          </a:p>
        </p:txBody>
      </p:sp>
      <p:sp>
        <p:nvSpPr>
          <p:cNvPr id="6" name="Segnaposto numero diapositiva 5"/>
          <p:cNvSpPr>
            <a:spLocks noGrp="1"/>
          </p:cNvSpPr>
          <p:nvPr>
            <p:ph type="sldNum" sz="quarter" idx="12"/>
          </p:nvPr>
        </p:nvSpPr>
        <p:spPr/>
        <p:txBody>
          <a:bodyPr/>
          <a:lstStyle/>
          <a:p>
            <a:fld id="{E8149F7A-3F2F-4E74-9B41-04A30A4F8932}" type="slidenum">
              <a:rPr lang="it-IT" smtClean="0"/>
              <a:t>‹N›</a:t>
            </a:fld>
            <a:endParaRPr lang="it-IT"/>
          </a:p>
        </p:txBody>
      </p:sp>
      <p:cxnSp>
        <p:nvCxnSpPr>
          <p:cNvPr id="7" name="Connettore diritto 6"/>
          <p:cNvCxnSpPr/>
          <p:nvPr userDrawn="1"/>
        </p:nvCxnSpPr>
        <p:spPr>
          <a:xfrm flipV="1">
            <a:off x="595313" y="3537816"/>
            <a:ext cx="11001375" cy="36368"/>
          </a:xfrm>
          <a:prstGeom prst="line">
            <a:avLst/>
          </a:prstGeom>
          <a:ln w="285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921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6" name="Segnaposto piè di pagina 5"/>
          <p:cNvSpPr>
            <a:spLocks noGrp="1"/>
          </p:cNvSpPr>
          <p:nvPr>
            <p:ph type="ftr" sz="quarter" idx="11"/>
          </p:nvPr>
        </p:nvSpPr>
        <p:spPr/>
        <p:txBody>
          <a:bodyPr/>
          <a:lstStyle/>
          <a:p>
            <a:r>
              <a:rPr lang="it-IT"/>
              <a:t>Trasformazione tra sistemi di riferimento geodetici</a:t>
            </a:r>
          </a:p>
        </p:txBody>
      </p:sp>
      <p:sp>
        <p:nvSpPr>
          <p:cNvPr id="7" name="Segnaposto numero diapositiva 6"/>
          <p:cNvSpPr>
            <a:spLocks noGrp="1"/>
          </p:cNvSpPr>
          <p:nvPr>
            <p:ph type="sldNum" sz="quarter" idx="12"/>
          </p:nvPr>
        </p:nvSpPr>
        <p:spPr/>
        <p:txBody>
          <a:bodyPr/>
          <a:lstStyle/>
          <a:p>
            <a:fld id="{E8149F7A-3F2F-4E74-9B41-04A30A4F8932}" type="slidenum">
              <a:rPr lang="it-IT" smtClean="0"/>
              <a:t>‹N›</a:t>
            </a:fld>
            <a:endParaRPr lang="it-IT"/>
          </a:p>
        </p:txBody>
      </p:sp>
    </p:spTree>
    <p:extLst>
      <p:ext uri="{BB962C8B-B14F-4D97-AF65-F5344CB8AC3E}">
        <p14:creationId xmlns:p14="http://schemas.microsoft.com/office/powerpoint/2010/main" val="15366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6" name="Segnaposto piè di pagina 5"/>
          <p:cNvSpPr>
            <a:spLocks noGrp="1"/>
          </p:cNvSpPr>
          <p:nvPr>
            <p:ph type="ftr" sz="quarter" idx="11"/>
          </p:nvPr>
        </p:nvSpPr>
        <p:spPr/>
        <p:txBody>
          <a:bodyPr/>
          <a:lstStyle/>
          <a:p>
            <a:r>
              <a:rPr lang="it-IT"/>
              <a:t>Trasformazione tra sistemi di riferimento geodetici</a:t>
            </a:r>
          </a:p>
        </p:txBody>
      </p:sp>
      <p:sp>
        <p:nvSpPr>
          <p:cNvPr id="7" name="Segnaposto numero diapositiva 6"/>
          <p:cNvSpPr>
            <a:spLocks noGrp="1"/>
          </p:cNvSpPr>
          <p:nvPr>
            <p:ph type="sldNum" sz="quarter" idx="12"/>
          </p:nvPr>
        </p:nvSpPr>
        <p:spPr/>
        <p:txBody>
          <a:bodyPr/>
          <a:lstStyle/>
          <a:p>
            <a:fld id="{E8149F7A-3F2F-4E74-9B41-04A30A4F8932}" type="slidenum">
              <a:rPr lang="it-IT" smtClean="0"/>
              <a:t>‹N›</a:t>
            </a:fld>
            <a:endParaRPr lang="it-IT"/>
          </a:p>
        </p:txBody>
      </p:sp>
    </p:spTree>
    <p:extLst>
      <p:ext uri="{BB962C8B-B14F-4D97-AF65-F5344CB8AC3E}">
        <p14:creationId xmlns:p14="http://schemas.microsoft.com/office/powerpoint/2010/main" val="2813009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p:cNvSpPr>
            <a:spLocks noGrp="1"/>
          </p:cNvSpPr>
          <p:nvPr>
            <p:ph type="ftr" sz="quarter" idx="11"/>
          </p:nvPr>
        </p:nvSpPr>
        <p:spPr/>
        <p:txBody>
          <a:bodyPr/>
          <a:lstStyle/>
          <a:p>
            <a:r>
              <a:rPr lang="it-IT"/>
              <a:t>Trasformazione tra sistemi di riferimento geodetici</a:t>
            </a:r>
          </a:p>
        </p:txBody>
      </p:sp>
      <p:sp>
        <p:nvSpPr>
          <p:cNvPr id="6" name="Segnaposto numero diapositiva 5"/>
          <p:cNvSpPr>
            <a:spLocks noGrp="1"/>
          </p:cNvSpPr>
          <p:nvPr>
            <p:ph type="sldNum" sz="quarter" idx="12"/>
          </p:nvPr>
        </p:nvSpPr>
        <p:spPr/>
        <p:txBody>
          <a:bodyPr/>
          <a:lstStyle/>
          <a:p>
            <a:fld id="{E8149F7A-3F2F-4E74-9B41-04A30A4F8932}" type="slidenum">
              <a:rPr lang="it-IT" smtClean="0"/>
              <a:t>‹N›</a:t>
            </a:fld>
            <a:endParaRPr lang="it-IT"/>
          </a:p>
        </p:txBody>
      </p:sp>
    </p:spTree>
    <p:extLst>
      <p:ext uri="{BB962C8B-B14F-4D97-AF65-F5344CB8AC3E}">
        <p14:creationId xmlns:p14="http://schemas.microsoft.com/office/powerpoint/2010/main" val="2491918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p:cNvSpPr>
            <a:spLocks noGrp="1"/>
          </p:cNvSpPr>
          <p:nvPr>
            <p:ph type="ftr" sz="quarter" idx="11"/>
          </p:nvPr>
        </p:nvSpPr>
        <p:spPr/>
        <p:txBody>
          <a:bodyPr/>
          <a:lstStyle/>
          <a:p>
            <a:r>
              <a:rPr lang="it-IT"/>
              <a:t>Trasformazione tra sistemi di riferimento geodetici</a:t>
            </a:r>
          </a:p>
        </p:txBody>
      </p:sp>
      <p:sp>
        <p:nvSpPr>
          <p:cNvPr id="6" name="Segnaposto numero diapositiva 5"/>
          <p:cNvSpPr>
            <a:spLocks noGrp="1"/>
          </p:cNvSpPr>
          <p:nvPr>
            <p:ph type="sldNum" sz="quarter" idx="12"/>
          </p:nvPr>
        </p:nvSpPr>
        <p:spPr/>
        <p:txBody>
          <a:bodyPr/>
          <a:lstStyle/>
          <a:p>
            <a:fld id="{E8149F7A-3F2F-4E74-9B41-04A30A4F8932}" type="slidenum">
              <a:rPr lang="it-IT" smtClean="0"/>
              <a:t>‹N›</a:t>
            </a:fld>
            <a:endParaRPr lang="it-IT"/>
          </a:p>
        </p:txBody>
      </p:sp>
    </p:spTree>
    <p:extLst>
      <p:ext uri="{BB962C8B-B14F-4D97-AF65-F5344CB8AC3E}">
        <p14:creationId xmlns:p14="http://schemas.microsoft.com/office/powerpoint/2010/main" val="4156412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914400" y="609600"/>
            <a:ext cx="103632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914400" y="1981200"/>
            <a:ext cx="508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lipArt 3"/>
          <p:cNvSpPr>
            <a:spLocks noGrp="1"/>
          </p:cNvSpPr>
          <p:nvPr>
            <p:ph type="clipArt" sz="half" idx="2"/>
          </p:nvPr>
        </p:nvSpPr>
        <p:spPr>
          <a:xfrm>
            <a:off x="6197600" y="1981200"/>
            <a:ext cx="5080000" cy="4114800"/>
          </a:xfrm>
        </p:spPr>
        <p:txBody>
          <a:bodyPr/>
          <a:lstStyle/>
          <a:p>
            <a:pPr lvl="0"/>
            <a:endParaRPr lang="it-IT" noProof="0"/>
          </a:p>
        </p:txBody>
      </p:sp>
      <p:sp>
        <p:nvSpPr>
          <p:cNvPr id="5" name="Rectangle 4">
            <a:extLst>
              <a:ext uri="{FF2B5EF4-FFF2-40B4-BE49-F238E27FC236}">
                <a16:creationId xmlns:a16="http://schemas.microsoft.com/office/drawing/2014/main" id="{7216D48F-91A1-4368-BEB4-EA3F88F763C8}"/>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2B750944-AE84-43E2-A2FB-DF2CEDB7354C}"/>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430A903C-ECC8-4BA4-9E71-E4B8A551E6AF}"/>
              </a:ext>
            </a:extLst>
          </p:cNvPr>
          <p:cNvSpPr>
            <a:spLocks noGrp="1" noChangeArrowheads="1"/>
          </p:cNvSpPr>
          <p:nvPr>
            <p:ph type="sldNum" sz="quarter" idx="12"/>
          </p:nvPr>
        </p:nvSpPr>
        <p:spPr>
          <a:ln/>
        </p:spPr>
        <p:txBody>
          <a:bodyPr/>
          <a:lstStyle>
            <a:lvl1pPr>
              <a:defRPr/>
            </a:lvl1pPr>
          </a:lstStyle>
          <a:p>
            <a:fld id="{D4BB2CC1-09BA-46BE-86BF-3464E295EF21}" type="slidenum">
              <a:rPr lang="it-IT" altLang="it-IT"/>
              <a:pPr/>
              <a:t>‹N›</a:t>
            </a:fld>
            <a:endParaRPr lang="it-IT" altLang="it-IT"/>
          </a:p>
        </p:txBody>
      </p:sp>
    </p:spTree>
    <p:extLst>
      <p:ext uri="{BB962C8B-B14F-4D97-AF65-F5344CB8AC3E}">
        <p14:creationId xmlns:p14="http://schemas.microsoft.com/office/powerpoint/2010/main" val="3382021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523875" y="0"/>
            <a:ext cx="10382250" cy="1325563"/>
          </a:xfrm>
        </p:spPr>
        <p:txBody>
          <a:bodyPr>
            <a:normAutofit/>
          </a:bodyPr>
          <a:lstStyle>
            <a:lvl1pPr>
              <a:defRPr sz="3600"/>
            </a:lvl1pPr>
          </a:lstStyle>
          <a:p>
            <a:r>
              <a:rPr lang="it-IT" dirty="0"/>
              <a:t>Fare clic per modificare lo stile del titolo</a:t>
            </a:r>
          </a:p>
        </p:txBody>
      </p:sp>
      <p:sp>
        <p:nvSpPr>
          <p:cNvPr id="5" name="Segnaposto numero diapositiva 4"/>
          <p:cNvSpPr>
            <a:spLocks noGrp="1"/>
          </p:cNvSpPr>
          <p:nvPr>
            <p:ph type="sldNum" sz="quarter" idx="12"/>
          </p:nvPr>
        </p:nvSpPr>
        <p:spPr/>
        <p:txBody>
          <a:bodyPr/>
          <a:lstStyle/>
          <a:p>
            <a:fld id="{E8149F7A-3F2F-4E74-9B41-04A30A4F8932}" type="slidenum">
              <a:rPr lang="it-IT" smtClean="0"/>
              <a:t>‹N›</a:t>
            </a:fld>
            <a:endParaRPr lang="it-IT"/>
          </a:p>
        </p:txBody>
      </p:sp>
      <p:cxnSp>
        <p:nvCxnSpPr>
          <p:cNvPr id="7" name="Connettore diritto 6"/>
          <p:cNvCxnSpPr/>
          <p:nvPr userDrawn="1"/>
        </p:nvCxnSpPr>
        <p:spPr>
          <a:xfrm flipV="1">
            <a:off x="595313" y="885825"/>
            <a:ext cx="11001375" cy="36368"/>
          </a:xfrm>
          <a:prstGeom prst="line">
            <a:avLst/>
          </a:prstGeom>
          <a:ln w="285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userDrawn="1"/>
        </p:nvSpPr>
        <p:spPr>
          <a:xfrm>
            <a:off x="8458201" y="6338857"/>
            <a:ext cx="3619500" cy="400110"/>
          </a:xfrm>
          <a:prstGeom prst="rect">
            <a:avLst/>
          </a:prstGeom>
          <a:noFill/>
        </p:spPr>
        <p:txBody>
          <a:bodyPr wrap="square" rtlCol="0">
            <a:spAutoFit/>
          </a:bodyPr>
          <a:lstStyle/>
          <a:p>
            <a:pPr algn="r"/>
            <a:r>
              <a:rPr lang="it-IT" sz="1000" dirty="0">
                <a:solidFill>
                  <a:schemeClr val="tx1">
                    <a:lumMod val="75000"/>
                    <a:lumOff val="25000"/>
                  </a:schemeClr>
                </a:solidFill>
              </a:rPr>
              <a:t>Università degli Studi di Parma - DIA</a:t>
            </a:r>
          </a:p>
          <a:p>
            <a:pPr algn="r"/>
            <a:r>
              <a:rPr lang="it-IT" sz="1000" dirty="0">
                <a:solidFill>
                  <a:schemeClr val="tx1">
                    <a:lumMod val="75000"/>
                    <a:lumOff val="25000"/>
                  </a:schemeClr>
                </a:solidFill>
              </a:rPr>
              <a:t>Cartografia e GIS  	Prof. Riccardo Roncella</a:t>
            </a:r>
            <a:endParaRPr lang="it-IT" dirty="0"/>
          </a:p>
        </p:txBody>
      </p:sp>
      <p:sp>
        <p:nvSpPr>
          <p:cNvPr id="13" name="Segnaposto piè di pagina 4"/>
          <p:cNvSpPr>
            <a:spLocks noGrp="1"/>
          </p:cNvSpPr>
          <p:nvPr>
            <p:ph type="ftr" sz="quarter" idx="11"/>
          </p:nvPr>
        </p:nvSpPr>
        <p:spPr>
          <a:xfrm>
            <a:off x="238124" y="6356350"/>
            <a:ext cx="6648451" cy="365125"/>
          </a:xfrm>
        </p:spPr>
        <p:txBody>
          <a:bodyPr/>
          <a:lstStyle/>
          <a:p>
            <a:r>
              <a:rPr lang="it-IT"/>
              <a:t>Trasformazione tra sistemi di riferimento geodetici</a:t>
            </a:r>
            <a:endParaRPr lang="it-IT" dirty="0"/>
          </a:p>
        </p:txBody>
      </p:sp>
    </p:spTree>
    <p:extLst>
      <p:ext uri="{BB962C8B-B14F-4D97-AF65-F5344CB8AC3E}">
        <p14:creationId xmlns:p14="http://schemas.microsoft.com/office/powerpoint/2010/main" val="401185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p:cNvSpPr>
            <a:spLocks noGrp="1"/>
          </p:cNvSpPr>
          <p:nvPr>
            <p:ph type="ftr" sz="quarter" idx="11"/>
          </p:nvPr>
        </p:nvSpPr>
        <p:spPr/>
        <p:txBody>
          <a:bodyPr/>
          <a:lstStyle/>
          <a:p>
            <a:r>
              <a:rPr lang="it-IT"/>
              <a:t>Trasformazione tra sistemi di riferimento geodetici</a:t>
            </a:r>
          </a:p>
        </p:txBody>
      </p:sp>
      <p:sp>
        <p:nvSpPr>
          <p:cNvPr id="6" name="Segnaposto numero diapositiva 5"/>
          <p:cNvSpPr>
            <a:spLocks noGrp="1"/>
          </p:cNvSpPr>
          <p:nvPr>
            <p:ph type="sldNum" sz="quarter" idx="12"/>
          </p:nvPr>
        </p:nvSpPr>
        <p:spPr/>
        <p:txBody>
          <a:bodyPr/>
          <a:lstStyle/>
          <a:p>
            <a:fld id="{E8149F7A-3F2F-4E74-9B41-04A30A4F8932}" type="slidenum">
              <a:rPr lang="it-IT" smtClean="0"/>
              <a:t>‹N›</a:t>
            </a:fld>
            <a:endParaRPr lang="it-IT"/>
          </a:p>
        </p:txBody>
      </p:sp>
    </p:spTree>
    <p:extLst>
      <p:ext uri="{BB962C8B-B14F-4D97-AF65-F5344CB8AC3E}">
        <p14:creationId xmlns:p14="http://schemas.microsoft.com/office/powerpoint/2010/main" val="1023388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5" name="Segnaposto piè di pagina 4"/>
          <p:cNvSpPr>
            <a:spLocks noGrp="1"/>
          </p:cNvSpPr>
          <p:nvPr>
            <p:ph type="ftr" sz="quarter" idx="11"/>
          </p:nvPr>
        </p:nvSpPr>
        <p:spPr/>
        <p:txBody>
          <a:bodyPr/>
          <a:lstStyle/>
          <a:p>
            <a:r>
              <a:rPr lang="it-IT"/>
              <a:t>Trasformazione tra sistemi di riferimento geodetici</a:t>
            </a:r>
          </a:p>
        </p:txBody>
      </p:sp>
      <p:sp>
        <p:nvSpPr>
          <p:cNvPr id="6" name="Segnaposto numero diapositiva 5"/>
          <p:cNvSpPr>
            <a:spLocks noGrp="1"/>
          </p:cNvSpPr>
          <p:nvPr>
            <p:ph type="sldNum" sz="quarter" idx="12"/>
          </p:nvPr>
        </p:nvSpPr>
        <p:spPr/>
        <p:txBody>
          <a:bodyPr/>
          <a:lstStyle/>
          <a:p>
            <a:fld id="{E8149F7A-3F2F-4E74-9B41-04A30A4F8932}" type="slidenum">
              <a:rPr lang="it-IT" smtClean="0"/>
              <a:t>‹N›</a:t>
            </a:fld>
            <a:endParaRPr lang="it-IT"/>
          </a:p>
        </p:txBody>
      </p:sp>
    </p:spTree>
    <p:extLst>
      <p:ext uri="{BB962C8B-B14F-4D97-AF65-F5344CB8AC3E}">
        <p14:creationId xmlns:p14="http://schemas.microsoft.com/office/powerpoint/2010/main" val="356858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11"/>
          </p:nvPr>
        </p:nvSpPr>
        <p:spPr/>
        <p:txBody>
          <a:bodyPr/>
          <a:lstStyle/>
          <a:p>
            <a:r>
              <a:rPr lang="it-IT"/>
              <a:t>Trasformazione tra sistemi di riferimento geodetici</a:t>
            </a:r>
          </a:p>
        </p:txBody>
      </p:sp>
      <p:sp>
        <p:nvSpPr>
          <p:cNvPr id="7" name="Segnaposto numero diapositiva 6"/>
          <p:cNvSpPr>
            <a:spLocks noGrp="1"/>
          </p:cNvSpPr>
          <p:nvPr>
            <p:ph type="sldNum" sz="quarter" idx="12"/>
          </p:nvPr>
        </p:nvSpPr>
        <p:spPr/>
        <p:txBody>
          <a:bodyPr/>
          <a:lstStyle/>
          <a:p>
            <a:fld id="{E8149F7A-3F2F-4E74-9B41-04A30A4F8932}" type="slidenum">
              <a:rPr lang="it-IT" smtClean="0"/>
              <a:t>‹N›</a:t>
            </a:fld>
            <a:endParaRPr lang="it-IT"/>
          </a:p>
        </p:txBody>
      </p:sp>
    </p:spTree>
    <p:extLst>
      <p:ext uri="{BB962C8B-B14F-4D97-AF65-F5344CB8AC3E}">
        <p14:creationId xmlns:p14="http://schemas.microsoft.com/office/powerpoint/2010/main" val="238011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p:cNvSpPr>
            <a:spLocks noGrp="1"/>
          </p:cNvSpPr>
          <p:nvPr>
            <p:ph type="ftr" sz="quarter" idx="11"/>
          </p:nvPr>
        </p:nvSpPr>
        <p:spPr/>
        <p:txBody>
          <a:bodyPr/>
          <a:lstStyle/>
          <a:p>
            <a:r>
              <a:rPr lang="it-IT"/>
              <a:t>Trasformazione tra sistemi di riferimento geodetici</a:t>
            </a:r>
          </a:p>
        </p:txBody>
      </p:sp>
      <p:sp>
        <p:nvSpPr>
          <p:cNvPr id="9" name="Segnaposto numero diapositiva 8"/>
          <p:cNvSpPr>
            <a:spLocks noGrp="1"/>
          </p:cNvSpPr>
          <p:nvPr>
            <p:ph type="sldNum" sz="quarter" idx="12"/>
          </p:nvPr>
        </p:nvSpPr>
        <p:spPr/>
        <p:txBody>
          <a:bodyPr/>
          <a:lstStyle/>
          <a:p>
            <a:fld id="{E8149F7A-3F2F-4E74-9B41-04A30A4F8932}" type="slidenum">
              <a:rPr lang="it-IT" smtClean="0"/>
              <a:t>‹N›</a:t>
            </a:fld>
            <a:endParaRPr lang="it-IT"/>
          </a:p>
        </p:txBody>
      </p:sp>
    </p:spTree>
    <p:extLst>
      <p:ext uri="{BB962C8B-B14F-4D97-AF65-F5344CB8AC3E}">
        <p14:creationId xmlns:p14="http://schemas.microsoft.com/office/powerpoint/2010/main" val="2932309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4" name="Segnaposto piè di pagina 3"/>
          <p:cNvSpPr>
            <a:spLocks noGrp="1"/>
          </p:cNvSpPr>
          <p:nvPr>
            <p:ph type="ftr" sz="quarter" idx="11"/>
          </p:nvPr>
        </p:nvSpPr>
        <p:spPr/>
        <p:txBody>
          <a:bodyPr/>
          <a:lstStyle/>
          <a:p>
            <a:r>
              <a:rPr lang="it-IT"/>
              <a:t>Trasformazione tra sistemi di riferimento geodetici</a:t>
            </a:r>
          </a:p>
        </p:txBody>
      </p:sp>
      <p:sp>
        <p:nvSpPr>
          <p:cNvPr id="5" name="Segnaposto numero diapositiva 4"/>
          <p:cNvSpPr>
            <a:spLocks noGrp="1"/>
          </p:cNvSpPr>
          <p:nvPr>
            <p:ph type="sldNum" sz="quarter" idx="12"/>
          </p:nvPr>
        </p:nvSpPr>
        <p:spPr/>
        <p:txBody>
          <a:bodyPr/>
          <a:lstStyle/>
          <a:p>
            <a:fld id="{E8149F7A-3F2F-4E74-9B41-04A30A4F8932}" type="slidenum">
              <a:rPr lang="it-IT" smtClean="0"/>
              <a:t>‹N›</a:t>
            </a:fld>
            <a:endParaRPr lang="it-IT"/>
          </a:p>
        </p:txBody>
      </p:sp>
    </p:spTree>
    <p:extLst>
      <p:ext uri="{BB962C8B-B14F-4D97-AF65-F5344CB8AC3E}">
        <p14:creationId xmlns:p14="http://schemas.microsoft.com/office/powerpoint/2010/main" val="269077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a:t>Trasformazione tra sistemi di riferimento geodetici</a:t>
            </a:r>
          </a:p>
        </p:txBody>
      </p:sp>
      <p:sp>
        <p:nvSpPr>
          <p:cNvPr id="4" name="Segnaposto numero diapositiva 3"/>
          <p:cNvSpPr>
            <a:spLocks noGrp="1"/>
          </p:cNvSpPr>
          <p:nvPr>
            <p:ph type="sldNum" sz="quarter" idx="12"/>
          </p:nvPr>
        </p:nvSpPr>
        <p:spPr/>
        <p:txBody>
          <a:bodyPr/>
          <a:lstStyle/>
          <a:p>
            <a:fld id="{E8149F7A-3F2F-4E74-9B41-04A30A4F8932}" type="slidenum">
              <a:rPr lang="it-IT" smtClean="0"/>
              <a:t>‹N›</a:t>
            </a:fld>
            <a:endParaRPr lang="it-IT"/>
          </a:p>
        </p:txBody>
      </p:sp>
      <p:sp>
        <p:nvSpPr>
          <p:cNvPr id="5" name="CasellaDiTesto 4"/>
          <p:cNvSpPr txBox="1"/>
          <p:nvPr userDrawn="1"/>
        </p:nvSpPr>
        <p:spPr>
          <a:xfrm>
            <a:off x="8280401" y="6338857"/>
            <a:ext cx="3797300" cy="400110"/>
          </a:xfrm>
          <a:prstGeom prst="rect">
            <a:avLst/>
          </a:prstGeom>
          <a:noFill/>
        </p:spPr>
        <p:txBody>
          <a:bodyPr wrap="square" rtlCol="0">
            <a:spAutoFit/>
          </a:bodyPr>
          <a:lstStyle/>
          <a:p>
            <a:pPr algn="r"/>
            <a:r>
              <a:rPr lang="it-IT" sz="1000" dirty="0">
                <a:solidFill>
                  <a:schemeClr val="tx1">
                    <a:lumMod val="75000"/>
                    <a:lumOff val="25000"/>
                  </a:schemeClr>
                </a:solidFill>
              </a:rPr>
              <a:t>Università degli Studi di Parma - DIA</a:t>
            </a:r>
          </a:p>
          <a:p>
            <a:pPr algn="r"/>
            <a:r>
              <a:rPr lang="it-IT" sz="1000" dirty="0">
                <a:solidFill>
                  <a:schemeClr val="tx1">
                    <a:lumMod val="75000"/>
                    <a:lumOff val="25000"/>
                  </a:schemeClr>
                </a:solidFill>
              </a:rPr>
              <a:t>Laboratorio di </a:t>
            </a:r>
            <a:r>
              <a:rPr lang="it-IT" sz="1000" dirty="0" err="1">
                <a:solidFill>
                  <a:schemeClr val="tx1">
                    <a:lumMod val="75000"/>
                    <a:lumOff val="25000"/>
                  </a:schemeClr>
                </a:solidFill>
              </a:rPr>
              <a:t>Geomatica</a:t>
            </a:r>
            <a:r>
              <a:rPr lang="it-IT" sz="1000" dirty="0">
                <a:solidFill>
                  <a:schemeClr val="tx1">
                    <a:lumMod val="75000"/>
                    <a:lumOff val="25000"/>
                  </a:schemeClr>
                </a:solidFill>
              </a:rPr>
              <a:t>	- Prof. Riccardo Roncella</a:t>
            </a:r>
            <a:endParaRPr lang="it-IT" dirty="0"/>
          </a:p>
        </p:txBody>
      </p:sp>
    </p:spTree>
    <p:extLst>
      <p:ext uri="{BB962C8B-B14F-4D97-AF65-F5344CB8AC3E}">
        <p14:creationId xmlns:p14="http://schemas.microsoft.com/office/powerpoint/2010/main" val="3480862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ttoparagrafo">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a:t>Trasformazione tra sistemi di riferimento geodetici</a:t>
            </a:r>
          </a:p>
        </p:txBody>
      </p:sp>
      <p:sp>
        <p:nvSpPr>
          <p:cNvPr id="4" name="Segnaposto numero diapositiva 3"/>
          <p:cNvSpPr>
            <a:spLocks noGrp="1"/>
          </p:cNvSpPr>
          <p:nvPr>
            <p:ph type="sldNum" sz="quarter" idx="12"/>
          </p:nvPr>
        </p:nvSpPr>
        <p:spPr/>
        <p:txBody>
          <a:bodyPr/>
          <a:lstStyle/>
          <a:p>
            <a:fld id="{E8149F7A-3F2F-4E74-9B41-04A30A4F8932}" type="slidenum">
              <a:rPr lang="it-IT" smtClean="0"/>
              <a:t>‹N›</a:t>
            </a:fld>
            <a:endParaRPr lang="it-IT"/>
          </a:p>
        </p:txBody>
      </p:sp>
      <p:sp>
        <p:nvSpPr>
          <p:cNvPr id="5" name="CasellaDiTesto 4"/>
          <p:cNvSpPr txBox="1"/>
          <p:nvPr userDrawn="1"/>
        </p:nvSpPr>
        <p:spPr>
          <a:xfrm>
            <a:off x="8280401" y="6338857"/>
            <a:ext cx="3797300" cy="400110"/>
          </a:xfrm>
          <a:prstGeom prst="rect">
            <a:avLst/>
          </a:prstGeom>
          <a:noFill/>
        </p:spPr>
        <p:txBody>
          <a:bodyPr wrap="square" rtlCol="0">
            <a:spAutoFit/>
          </a:bodyPr>
          <a:lstStyle/>
          <a:p>
            <a:pPr algn="r"/>
            <a:r>
              <a:rPr lang="it-IT" sz="1000" dirty="0">
                <a:solidFill>
                  <a:schemeClr val="tx1">
                    <a:lumMod val="75000"/>
                    <a:lumOff val="25000"/>
                  </a:schemeClr>
                </a:solidFill>
              </a:rPr>
              <a:t>Università degli Studi di Parma - DIA</a:t>
            </a:r>
          </a:p>
          <a:p>
            <a:pPr algn="r"/>
            <a:r>
              <a:rPr lang="it-IT" sz="1000" dirty="0">
                <a:solidFill>
                  <a:schemeClr val="tx1">
                    <a:lumMod val="75000"/>
                    <a:lumOff val="25000"/>
                  </a:schemeClr>
                </a:solidFill>
              </a:rPr>
              <a:t>Cartografia e GIS  	Prof. Riccardo Roncella</a:t>
            </a:r>
            <a:endParaRPr lang="it-IT" dirty="0"/>
          </a:p>
        </p:txBody>
      </p:sp>
      <p:sp>
        <p:nvSpPr>
          <p:cNvPr id="6" name="Titolo 1"/>
          <p:cNvSpPr>
            <a:spLocks noGrp="1"/>
          </p:cNvSpPr>
          <p:nvPr>
            <p:ph type="title"/>
          </p:nvPr>
        </p:nvSpPr>
        <p:spPr>
          <a:xfrm>
            <a:off x="523875" y="0"/>
            <a:ext cx="10382250" cy="1325563"/>
          </a:xfrm>
        </p:spPr>
        <p:txBody>
          <a:bodyPr>
            <a:normAutofit/>
          </a:bodyPr>
          <a:lstStyle>
            <a:lvl1pPr>
              <a:defRPr sz="3600"/>
            </a:lvl1pPr>
          </a:lstStyle>
          <a:p>
            <a:r>
              <a:rPr lang="it-IT"/>
              <a:t>Fare clic per modificare lo stile del titolo</a:t>
            </a:r>
          </a:p>
        </p:txBody>
      </p:sp>
      <p:sp>
        <p:nvSpPr>
          <p:cNvPr id="7" name="Segnaposto contenuto 2"/>
          <p:cNvSpPr>
            <a:spLocks noGrp="1"/>
          </p:cNvSpPr>
          <p:nvPr>
            <p:ph sz="half" idx="1"/>
          </p:nvPr>
        </p:nvSpPr>
        <p:spPr>
          <a:xfrm>
            <a:off x="533399" y="1325562"/>
            <a:ext cx="5402943" cy="4770437"/>
          </a:xfrm>
        </p:spPr>
        <p:txBody>
          <a:bodyPr>
            <a:normAutofit/>
          </a:bodyPr>
          <a:lstStyle>
            <a:lvl1pPr marL="0" indent="0" algn="just">
              <a:buNone/>
              <a:defRPr sz="1600"/>
            </a:lvl1pPr>
          </a:lstStyle>
          <a:p>
            <a:pPr lvl="0"/>
            <a:r>
              <a:rPr lang="it-IT" dirty="0"/>
              <a:t>Modifica gli stili del testo dello schema</a:t>
            </a:r>
          </a:p>
        </p:txBody>
      </p:sp>
    </p:spTree>
    <p:extLst>
      <p:ext uri="{BB962C8B-B14F-4D97-AF65-F5344CB8AC3E}">
        <p14:creationId xmlns:p14="http://schemas.microsoft.com/office/powerpoint/2010/main" val="1338804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tangolo 6"/>
          <p:cNvSpPr/>
          <p:nvPr userDrawn="1"/>
        </p:nvSpPr>
        <p:spPr>
          <a:xfrm>
            <a:off x="0" y="6318250"/>
            <a:ext cx="12192000" cy="4318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p>
        </p:txBody>
      </p:sp>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p:cNvSpPr>
            <a:spLocks noGrp="1"/>
          </p:cNvSpPr>
          <p:nvPr>
            <p:ph type="ftr" sz="quarter" idx="3"/>
          </p:nvPr>
        </p:nvSpPr>
        <p:spPr>
          <a:xfrm>
            <a:off x="238124" y="6356350"/>
            <a:ext cx="6648451" cy="365125"/>
          </a:xfrm>
          <a:prstGeom prst="rect">
            <a:avLst/>
          </a:prstGeom>
        </p:spPr>
        <p:txBody>
          <a:bodyPr vert="horz" lIns="91440" tIns="45720" rIns="91440" bIns="45720" rtlCol="0" anchor="ctr"/>
          <a:lstStyle>
            <a:lvl1pPr algn="l">
              <a:defRPr sz="1600">
                <a:solidFill>
                  <a:schemeClr val="tx1">
                    <a:lumMod val="75000"/>
                    <a:lumOff val="25000"/>
                  </a:schemeClr>
                </a:solidFill>
              </a:defRPr>
            </a:lvl1pPr>
          </a:lstStyle>
          <a:p>
            <a:r>
              <a:rPr lang="it-IT"/>
              <a:t>Trasformazione tra sistemi di riferimento geodetici</a:t>
            </a:r>
            <a:endParaRPr lang="it-IT" dirty="0"/>
          </a:p>
        </p:txBody>
      </p:sp>
      <p:sp>
        <p:nvSpPr>
          <p:cNvPr id="6" name="Segnaposto numero diapositiva 5"/>
          <p:cNvSpPr>
            <a:spLocks noGrp="1"/>
          </p:cNvSpPr>
          <p:nvPr>
            <p:ph type="sldNum" sz="quarter" idx="4"/>
          </p:nvPr>
        </p:nvSpPr>
        <p:spPr>
          <a:xfrm>
            <a:off x="11522075" y="0"/>
            <a:ext cx="66675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8149F7A-3F2F-4E74-9B41-04A30A4F8932}" type="slidenum">
              <a:rPr lang="it-IT" smtClean="0"/>
              <a:pPr/>
              <a:t>‹N›</a:t>
            </a:fld>
            <a:endParaRPr lang="it-IT" dirty="0"/>
          </a:p>
        </p:txBody>
      </p:sp>
    </p:spTree>
    <p:extLst>
      <p:ext uri="{BB962C8B-B14F-4D97-AF65-F5344CB8AC3E}">
        <p14:creationId xmlns:p14="http://schemas.microsoft.com/office/powerpoint/2010/main" val="4110993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61" r:id="rId9"/>
    <p:sldLayoutId id="2147483656" r:id="rId10"/>
    <p:sldLayoutId id="2147483657" r:id="rId11"/>
    <p:sldLayoutId id="2147483658" r:id="rId12"/>
    <p:sldLayoutId id="2147483659" r:id="rId13"/>
    <p:sldLayoutId id="2147483662"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it/imgres?imgurl=http://www.korecgroup.com/direct/templates/images/products/large_7511.jpg&amp;imgrefurl=http://www.korecgroup.com/direct/p-399-Nedo-2m-Invar-Staff-.php&amp;usg=__r7jvipGP_HTaPR85AswZKPFhbWk=&amp;h=2247&amp;w=2247&amp;sz=142&amp;hl=it&amp;start=4&amp;tbnid=0n8mQDfztqV0aM:&amp;tbnh=150&amp;tbnw=150&amp;prev=/images%3Fq%3Dinvar%2Bstaff%26gbv%3D2%26hl%3Dit" TargetMode="External"/><Relationship Id="rId7"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8.xml"/><Relationship Id="rId6" Type="http://schemas.openxmlformats.org/officeDocument/2006/relationships/image" Target="../media/image28.jpeg"/><Relationship Id="rId5" Type="http://schemas.openxmlformats.org/officeDocument/2006/relationships/hyperlink" Target="http://images.google.it/imgres?imgurl=http://www.totalstationshop.com/images/gls3.jpg&amp;imgrefurl=http://www.totalstationshop.com/staff-c-64.html&amp;usg=__gzbwMlCrOqQtxAUHuRpUA0rM7fQ=&amp;h=400&amp;w=209&amp;sz=24&amp;hl=it&amp;start=42&amp;tbnid=4MaMuGFEIFYsbM:&amp;tbnh=124&amp;tbnw=65&amp;prev=/images%3Fq%3Dinvar%2Bstaff%26start%3D36%26gbv%3D2%26ndsp%3D18%26hl%3Dit%26sa%3DN" TargetMode="Externa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31.wmf"/><Relationship Id="rId7" Type="http://schemas.openxmlformats.org/officeDocument/2006/relationships/image" Target="../media/image33.wmf"/><Relationship Id="rId2" Type="http://schemas.openxmlformats.org/officeDocument/2006/relationships/oleObject" Target="../embeddings/oleObject1.bin"/><Relationship Id="rId1" Type="http://schemas.openxmlformats.org/officeDocument/2006/relationships/slideLayout" Target="../slideLayouts/slideLayout8.xml"/><Relationship Id="rId6" Type="http://schemas.openxmlformats.org/officeDocument/2006/relationships/oleObject" Target="../embeddings/oleObject3.bin"/><Relationship Id="rId5" Type="http://schemas.openxmlformats.org/officeDocument/2006/relationships/image" Target="../media/image32.wmf"/><Relationship Id="rId4" Type="http://schemas.openxmlformats.org/officeDocument/2006/relationships/oleObject" Target="../embeddings/oleObject2.bin"/><Relationship Id="rId9" Type="http://schemas.openxmlformats.org/officeDocument/2006/relationships/image" Target="../media/image34.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p:txBody>
          <a:bodyPr>
            <a:normAutofit fontScale="90000"/>
          </a:bodyPr>
          <a:lstStyle/>
          <a:p>
            <a:r>
              <a:rPr lang="it-IT" dirty="0"/>
              <a:t>LABORATORIO DI GEOMATICA</a:t>
            </a:r>
            <a:br>
              <a:rPr lang="it-IT" dirty="0"/>
            </a:br>
            <a:endParaRPr lang="it-IT" dirty="0"/>
          </a:p>
        </p:txBody>
      </p:sp>
      <p:sp>
        <p:nvSpPr>
          <p:cNvPr id="6" name="Sottotitolo 5"/>
          <p:cNvSpPr>
            <a:spLocks noGrp="1"/>
          </p:cNvSpPr>
          <p:nvPr>
            <p:ph type="subTitle" idx="1"/>
          </p:nvPr>
        </p:nvSpPr>
        <p:spPr>
          <a:xfrm>
            <a:off x="1524000" y="3602037"/>
            <a:ext cx="9144000" cy="2198688"/>
          </a:xfrm>
        </p:spPr>
        <p:txBody>
          <a:bodyPr>
            <a:normAutofit/>
          </a:bodyPr>
          <a:lstStyle/>
          <a:p>
            <a:endParaRPr lang="it-IT" dirty="0"/>
          </a:p>
          <a:p>
            <a:r>
              <a:rPr lang="it-IT" dirty="0"/>
              <a:t>Prof. Riccardo Roncella</a:t>
            </a:r>
          </a:p>
          <a:p>
            <a:endParaRPr lang="it-IT" dirty="0"/>
          </a:p>
          <a:p>
            <a:r>
              <a:rPr lang="it-IT" dirty="0"/>
              <a:t>A. A. 2021/2022</a:t>
            </a:r>
          </a:p>
        </p:txBody>
      </p:sp>
    </p:spTree>
    <p:extLst>
      <p:ext uri="{BB962C8B-B14F-4D97-AF65-F5344CB8AC3E}">
        <p14:creationId xmlns:p14="http://schemas.microsoft.com/office/powerpoint/2010/main" val="3634453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4E0D01C8-52D4-4A10-89DF-80B86EB74D84}"/>
              </a:ext>
            </a:extLst>
          </p:cNvPr>
          <p:cNvGrpSpPr>
            <a:grpSpLocks noChangeAspect="1"/>
          </p:cNvGrpSpPr>
          <p:nvPr/>
        </p:nvGrpSpPr>
        <p:grpSpPr bwMode="auto">
          <a:xfrm>
            <a:off x="3225802" y="4111626"/>
            <a:ext cx="212725" cy="809625"/>
            <a:chOff x="1856" y="2327"/>
            <a:chExt cx="253" cy="964"/>
          </a:xfrm>
        </p:grpSpPr>
        <p:sp>
          <p:nvSpPr>
            <p:cNvPr id="8248" name="Line 3">
              <a:extLst>
                <a:ext uri="{FF2B5EF4-FFF2-40B4-BE49-F238E27FC236}">
                  <a16:creationId xmlns:a16="http://schemas.microsoft.com/office/drawing/2014/main" id="{4F0AFB15-7B51-421A-8AE1-27161F114842}"/>
                </a:ext>
              </a:extLst>
            </p:cNvPr>
            <p:cNvSpPr>
              <a:spLocks noChangeAspect="1" noChangeShapeType="1"/>
            </p:cNvSpPr>
            <p:nvPr/>
          </p:nvSpPr>
          <p:spPr bwMode="auto">
            <a:xfrm>
              <a:off x="1978" y="2453"/>
              <a:ext cx="85" cy="737"/>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8249" name="Rectangle 4">
              <a:extLst>
                <a:ext uri="{FF2B5EF4-FFF2-40B4-BE49-F238E27FC236}">
                  <a16:creationId xmlns:a16="http://schemas.microsoft.com/office/drawing/2014/main" id="{C103FB29-F789-48FE-9B3D-1D7214DE18AD}"/>
                </a:ext>
              </a:extLst>
            </p:cNvPr>
            <p:cNvSpPr>
              <a:spLocks noChangeAspect="1" noChangeArrowheads="1"/>
            </p:cNvSpPr>
            <p:nvPr/>
          </p:nvSpPr>
          <p:spPr bwMode="auto">
            <a:xfrm>
              <a:off x="1877" y="2327"/>
              <a:ext cx="199" cy="90"/>
            </a:xfrm>
            <a:prstGeom prst="rect">
              <a:avLst/>
            </a:prstGeom>
            <a:solidFill>
              <a:srgbClr val="00CC99"/>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8250" name="Rectangle 5">
              <a:extLst>
                <a:ext uri="{FF2B5EF4-FFF2-40B4-BE49-F238E27FC236}">
                  <a16:creationId xmlns:a16="http://schemas.microsoft.com/office/drawing/2014/main" id="{70D4DA70-9E88-4435-BB1D-1F392CB87318}"/>
                </a:ext>
              </a:extLst>
            </p:cNvPr>
            <p:cNvSpPr>
              <a:spLocks noChangeAspect="1" noChangeArrowheads="1"/>
            </p:cNvSpPr>
            <p:nvPr/>
          </p:nvSpPr>
          <p:spPr bwMode="auto">
            <a:xfrm>
              <a:off x="1908" y="2409"/>
              <a:ext cx="131" cy="58"/>
            </a:xfrm>
            <a:prstGeom prst="rect">
              <a:avLst/>
            </a:prstGeom>
            <a:solidFill>
              <a:schemeClr val="bg2"/>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8251" name="Rectangle 6">
              <a:extLst>
                <a:ext uri="{FF2B5EF4-FFF2-40B4-BE49-F238E27FC236}">
                  <a16:creationId xmlns:a16="http://schemas.microsoft.com/office/drawing/2014/main" id="{332BC6FE-0F1C-48FD-B7B0-E4A51B7D00CB}"/>
                </a:ext>
              </a:extLst>
            </p:cNvPr>
            <p:cNvSpPr>
              <a:spLocks noChangeAspect="1" noChangeArrowheads="1"/>
            </p:cNvSpPr>
            <p:nvPr/>
          </p:nvSpPr>
          <p:spPr bwMode="auto">
            <a:xfrm>
              <a:off x="2070" y="2341"/>
              <a:ext cx="39" cy="45"/>
            </a:xfrm>
            <a:prstGeom prst="rect">
              <a:avLst/>
            </a:prstGeom>
            <a:solidFill>
              <a:srgbClr val="FFFFFF"/>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8252" name="Line 7">
              <a:extLst>
                <a:ext uri="{FF2B5EF4-FFF2-40B4-BE49-F238E27FC236}">
                  <a16:creationId xmlns:a16="http://schemas.microsoft.com/office/drawing/2014/main" id="{DF5932D8-5E86-405D-8BC2-300EABCD8AF3}"/>
                </a:ext>
              </a:extLst>
            </p:cNvPr>
            <p:cNvSpPr>
              <a:spLocks noChangeAspect="1" noChangeShapeType="1"/>
            </p:cNvSpPr>
            <p:nvPr/>
          </p:nvSpPr>
          <p:spPr bwMode="auto">
            <a:xfrm flipH="1">
              <a:off x="1856" y="2470"/>
              <a:ext cx="98" cy="821"/>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8253" name="Line 8">
              <a:extLst>
                <a:ext uri="{FF2B5EF4-FFF2-40B4-BE49-F238E27FC236}">
                  <a16:creationId xmlns:a16="http://schemas.microsoft.com/office/drawing/2014/main" id="{1C16E35D-2359-46F2-827F-B070AC373D5A}"/>
                </a:ext>
              </a:extLst>
            </p:cNvPr>
            <p:cNvSpPr>
              <a:spLocks noChangeAspect="1" noChangeShapeType="1"/>
            </p:cNvSpPr>
            <p:nvPr/>
          </p:nvSpPr>
          <p:spPr bwMode="auto">
            <a:xfrm>
              <a:off x="1970" y="2479"/>
              <a:ext cx="2" cy="734"/>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grpSp>
      <p:sp>
        <p:nvSpPr>
          <p:cNvPr id="8195" name="Freeform 9">
            <a:extLst>
              <a:ext uri="{FF2B5EF4-FFF2-40B4-BE49-F238E27FC236}">
                <a16:creationId xmlns:a16="http://schemas.microsoft.com/office/drawing/2014/main" id="{A6C4FAD8-04A7-470D-A273-77ACFE684628}"/>
              </a:ext>
            </a:extLst>
          </p:cNvPr>
          <p:cNvSpPr>
            <a:spLocks/>
          </p:cNvSpPr>
          <p:nvPr/>
        </p:nvSpPr>
        <p:spPr bwMode="auto">
          <a:xfrm>
            <a:off x="1981201" y="3429000"/>
            <a:ext cx="8343900" cy="2038350"/>
          </a:xfrm>
          <a:custGeom>
            <a:avLst/>
            <a:gdLst>
              <a:gd name="T0" fmla="*/ 0 w 5256"/>
              <a:gd name="T1" fmla="*/ 2147483646 h 1284"/>
              <a:gd name="T2" fmla="*/ 2147483646 w 5256"/>
              <a:gd name="T3" fmla="*/ 2147483646 h 1284"/>
              <a:gd name="T4" fmla="*/ 2147483646 w 5256"/>
              <a:gd name="T5" fmla="*/ 2147483646 h 1284"/>
              <a:gd name="T6" fmla="*/ 2147483646 w 5256"/>
              <a:gd name="T7" fmla="*/ 2147483646 h 1284"/>
              <a:gd name="T8" fmla="*/ 2147483646 w 5256"/>
              <a:gd name="T9" fmla="*/ 2147483646 h 1284"/>
              <a:gd name="T10" fmla="*/ 2147483646 w 5256"/>
              <a:gd name="T11" fmla="*/ 2147483646 h 1284"/>
              <a:gd name="T12" fmla="*/ 2147483646 w 5256"/>
              <a:gd name="T13" fmla="*/ 2147483646 h 1284"/>
              <a:gd name="T14" fmla="*/ 2147483646 w 5256"/>
              <a:gd name="T15" fmla="*/ 2147483646 h 1284"/>
              <a:gd name="T16" fmla="*/ 2147483646 w 5256"/>
              <a:gd name="T17" fmla="*/ 2147483646 h 1284"/>
              <a:gd name="T18" fmla="*/ 2147483646 w 5256"/>
              <a:gd name="T19" fmla="*/ 2147483646 h 1284"/>
              <a:gd name="T20" fmla="*/ 2147483646 w 5256"/>
              <a:gd name="T21" fmla="*/ 2147483646 h 1284"/>
              <a:gd name="T22" fmla="*/ 2147483646 w 5256"/>
              <a:gd name="T23" fmla="*/ 2147483646 h 1284"/>
              <a:gd name="T24" fmla="*/ 2147483646 w 5256"/>
              <a:gd name="T25" fmla="*/ 2147483646 h 1284"/>
              <a:gd name="T26" fmla="*/ 2147483646 w 5256"/>
              <a:gd name="T27" fmla="*/ 2147483646 h 1284"/>
              <a:gd name="T28" fmla="*/ 2147483646 w 5256"/>
              <a:gd name="T29" fmla="*/ 2147483646 h 1284"/>
              <a:gd name="T30" fmla="*/ 2147483646 w 5256"/>
              <a:gd name="T31" fmla="*/ 2147483646 h 1284"/>
              <a:gd name="T32" fmla="*/ 2147483646 w 5256"/>
              <a:gd name="T33" fmla="*/ 2147483646 h 1284"/>
              <a:gd name="T34" fmla="*/ 2147483646 w 5256"/>
              <a:gd name="T35" fmla="*/ 2147483646 h 1284"/>
              <a:gd name="T36" fmla="*/ 2147483646 w 5256"/>
              <a:gd name="T37" fmla="*/ 2147483646 h 1284"/>
              <a:gd name="T38" fmla="*/ 2147483646 w 5256"/>
              <a:gd name="T39" fmla="*/ 2147483646 h 1284"/>
              <a:gd name="T40" fmla="*/ 2147483646 w 5256"/>
              <a:gd name="T41" fmla="*/ 2147483646 h 1284"/>
              <a:gd name="T42" fmla="*/ 2147483646 w 5256"/>
              <a:gd name="T43" fmla="*/ 2147483646 h 1284"/>
              <a:gd name="T44" fmla="*/ 2147483646 w 5256"/>
              <a:gd name="T45" fmla="*/ 2147483646 h 1284"/>
              <a:gd name="T46" fmla="*/ 2147483646 w 5256"/>
              <a:gd name="T47" fmla="*/ 2147483646 h 1284"/>
              <a:gd name="T48" fmla="*/ 2147483646 w 5256"/>
              <a:gd name="T49" fmla="*/ 2147483646 h 12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256" h="1284">
                <a:moveTo>
                  <a:pt x="0" y="1284"/>
                </a:moveTo>
                <a:cubicBezTo>
                  <a:pt x="14" y="1226"/>
                  <a:pt x="65" y="1195"/>
                  <a:pt x="112" y="1164"/>
                </a:cubicBezTo>
                <a:cubicBezTo>
                  <a:pt x="128" y="1117"/>
                  <a:pt x="108" y="1160"/>
                  <a:pt x="144" y="1124"/>
                </a:cubicBezTo>
                <a:cubicBezTo>
                  <a:pt x="151" y="1117"/>
                  <a:pt x="152" y="1106"/>
                  <a:pt x="160" y="1100"/>
                </a:cubicBezTo>
                <a:cubicBezTo>
                  <a:pt x="167" y="1095"/>
                  <a:pt x="176" y="1096"/>
                  <a:pt x="184" y="1092"/>
                </a:cubicBezTo>
                <a:cubicBezTo>
                  <a:pt x="242" y="1063"/>
                  <a:pt x="281" y="1052"/>
                  <a:pt x="344" y="1044"/>
                </a:cubicBezTo>
                <a:cubicBezTo>
                  <a:pt x="523" y="1020"/>
                  <a:pt x="688" y="943"/>
                  <a:pt x="864" y="908"/>
                </a:cubicBezTo>
                <a:cubicBezTo>
                  <a:pt x="900" y="890"/>
                  <a:pt x="937" y="881"/>
                  <a:pt x="976" y="868"/>
                </a:cubicBezTo>
                <a:cubicBezTo>
                  <a:pt x="984" y="865"/>
                  <a:pt x="1000" y="860"/>
                  <a:pt x="1000" y="860"/>
                </a:cubicBezTo>
                <a:cubicBezTo>
                  <a:pt x="1037" y="823"/>
                  <a:pt x="1089" y="811"/>
                  <a:pt x="1136" y="788"/>
                </a:cubicBezTo>
                <a:cubicBezTo>
                  <a:pt x="1218" y="747"/>
                  <a:pt x="1331" y="672"/>
                  <a:pt x="1424" y="668"/>
                </a:cubicBezTo>
                <a:cubicBezTo>
                  <a:pt x="1541" y="663"/>
                  <a:pt x="1659" y="663"/>
                  <a:pt x="1776" y="660"/>
                </a:cubicBezTo>
                <a:cubicBezTo>
                  <a:pt x="1867" y="652"/>
                  <a:pt x="1958" y="641"/>
                  <a:pt x="2048" y="628"/>
                </a:cubicBezTo>
                <a:cubicBezTo>
                  <a:pt x="2169" y="639"/>
                  <a:pt x="2290" y="631"/>
                  <a:pt x="2408" y="660"/>
                </a:cubicBezTo>
                <a:cubicBezTo>
                  <a:pt x="2688" y="651"/>
                  <a:pt x="2830" y="640"/>
                  <a:pt x="3064" y="620"/>
                </a:cubicBezTo>
                <a:cubicBezTo>
                  <a:pt x="3096" y="612"/>
                  <a:pt x="3140" y="606"/>
                  <a:pt x="3168" y="588"/>
                </a:cubicBezTo>
                <a:cubicBezTo>
                  <a:pt x="3199" y="567"/>
                  <a:pt x="3183" y="575"/>
                  <a:pt x="3216" y="564"/>
                </a:cubicBezTo>
                <a:cubicBezTo>
                  <a:pt x="3260" y="520"/>
                  <a:pt x="3308" y="479"/>
                  <a:pt x="3360" y="444"/>
                </a:cubicBezTo>
                <a:cubicBezTo>
                  <a:pt x="3439" y="391"/>
                  <a:pt x="3304" y="452"/>
                  <a:pt x="3432" y="388"/>
                </a:cubicBezTo>
                <a:cubicBezTo>
                  <a:pt x="3477" y="366"/>
                  <a:pt x="3518" y="344"/>
                  <a:pt x="3560" y="316"/>
                </a:cubicBezTo>
                <a:cubicBezTo>
                  <a:pt x="3580" y="303"/>
                  <a:pt x="3634" y="297"/>
                  <a:pt x="3656" y="292"/>
                </a:cubicBezTo>
                <a:cubicBezTo>
                  <a:pt x="3739" y="274"/>
                  <a:pt x="3821" y="259"/>
                  <a:pt x="3904" y="244"/>
                </a:cubicBezTo>
                <a:cubicBezTo>
                  <a:pt x="4167" y="196"/>
                  <a:pt x="4436" y="197"/>
                  <a:pt x="4696" y="132"/>
                </a:cubicBezTo>
                <a:cubicBezTo>
                  <a:pt x="4731" y="109"/>
                  <a:pt x="4775" y="102"/>
                  <a:pt x="4816" y="92"/>
                </a:cubicBezTo>
                <a:cubicBezTo>
                  <a:pt x="4953" y="0"/>
                  <a:pt x="5079" y="36"/>
                  <a:pt x="5256" y="3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8196" name="Line 10">
            <a:extLst>
              <a:ext uri="{FF2B5EF4-FFF2-40B4-BE49-F238E27FC236}">
                <a16:creationId xmlns:a16="http://schemas.microsoft.com/office/drawing/2014/main" id="{90A09561-7144-4187-B3D2-BA4C2508A307}"/>
              </a:ext>
            </a:extLst>
          </p:cNvPr>
          <p:cNvSpPr>
            <a:spLocks noChangeShapeType="1"/>
          </p:cNvSpPr>
          <p:nvPr/>
        </p:nvSpPr>
        <p:spPr bwMode="auto">
          <a:xfrm>
            <a:off x="2387601" y="3409950"/>
            <a:ext cx="0" cy="1676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8197" name="Line 11">
            <a:extLst>
              <a:ext uri="{FF2B5EF4-FFF2-40B4-BE49-F238E27FC236}">
                <a16:creationId xmlns:a16="http://schemas.microsoft.com/office/drawing/2014/main" id="{2E8952FA-3E0F-4326-8104-DAA2B9196041}"/>
              </a:ext>
            </a:extLst>
          </p:cNvPr>
          <p:cNvSpPr>
            <a:spLocks noChangeShapeType="1"/>
          </p:cNvSpPr>
          <p:nvPr/>
        </p:nvSpPr>
        <p:spPr bwMode="auto">
          <a:xfrm>
            <a:off x="4216401" y="2800350"/>
            <a:ext cx="0" cy="1676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8198" name="Line 13">
            <a:extLst>
              <a:ext uri="{FF2B5EF4-FFF2-40B4-BE49-F238E27FC236}">
                <a16:creationId xmlns:a16="http://schemas.microsoft.com/office/drawing/2014/main" id="{FCE55A00-47ED-44C6-A311-4B061356EFC3}"/>
              </a:ext>
            </a:extLst>
          </p:cNvPr>
          <p:cNvSpPr>
            <a:spLocks noChangeShapeType="1"/>
          </p:cNvSpPr>
          <p:nvPr/>
        </p:nvSpPr>
        <p:spPr bwMode="auto">
          <a:xfrm>
            <a:off x="6121401" y="2800350"/>
            <a:ext cx="0" cy="1676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8199" name="Line 14">
            <a:extLst>
              <a:ext uri="{FF2B5EF4-FFF2-40B4-BE49-F238E27FC236}">
                <a16:creationId xmlns:a16="http://schemas.microsoft.com/office/drawing/2014/main" id="{AC3551C2-3B46-4960-85CD-93CCB662DD8C}"/>
              </a:ext>
            </a:extLst>
          </p:cNvPr>
          <p:cNvSpPr>
            <a:spLocks noChangeShapeType="1"/>
          </p:cNvSpPr>
          <p:nvPr/>
        </p:nvSpPr>
        <p:spPr bwMode="auto">
          <a:xfrm>
            <a:off x="7950201" y="2178050"/>
            <a:ext cx="0" cy="1676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8200" name="Line 17">
            <a:extLst>
              <a:ext uri="{FF2B5EF4-FFF2-40B4-BE49-F238E27FC236}">
                <a16:creationId xmlns:a16="http://schemas.microsoft.com/office/drawing/2014/main" id="{89F31C52-E990-4C3C-8D04-1C83244F44BE}"/>
              </a:ext>
            </a:extLst>
          </p:cNvPr>
          <p:cNvSpPr>
            <a:spLocks noChangeShapeType="1"/>
          </p:cNvSpPr>
          <p:nvPr/>
        </p:nvSpPr>
        <p:spPr bwMode="auto">
          <a:xfrm>
            <a:off x="10007601" y="1797050"/>
            <a:ext cx="0" cy="1676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8201" name="Line 18">
            <a:extLst>
              <a:ext uri="{FF2B5EF4-FFF2-40B4-BE49-F238E27FC236}">
                <a16:creationId xmlns:a16="http://schemas.microsoft.com/office/drawing/2014/main" id="{E42A0803-87F5-4BC9-93BE-D20D7CA4F35E}"/>
              </a:ext>
            </a:extLst>
          </p:cNvPr>
          <p:cNvSpPr>
            <a:spLocks noChangeShapeType="1"/>
          </p:cNvSpPr>
          <p:nvPr/>
        </p:nvSpPr>
        <p:spPr bwMode="auto">
          <a:xfrm>
            <a:off x="2387601" y="4146550"/>
            <a:ext cx="1828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grpSp>
        <p:nvGrpSpPr>
          <p:cNvPr id="8202" name="Group 19">
            <a:extLst>
              <a:ext uri="{FF2B5EF4-FFF2-40B4-BE49-F238E27FC236}">
                <a16:creationId xmlns:a16="http://schemas.microsoft.com/office/drawing/2014/main" id="{FA5BBEE6-6510-4A4B-83AE-6EA90369ABE1}"/>
              </a:ext>
            </a:extLst>
          </p:cNvPr>
          <p:cNvGrpSpPr>
            <a:grpSpLocks noChangeAspect="1"/>
          </p:cNvGrpSpPr>
          <p:nvPr/>
        </p:nvGrpSpPr>
        <p:grpSpPr bwMode="auto">
          <a:xfrm>
            <a:off x="5080002" y="3692526"/>
            <a:ext cx="212725" cy="809625"/>
            <a:chOff x="1856" y="2327"/>
            <a:chExt cx="253" cy="964"/>
          </a:xfrm>
        </p:grpSpPr>
        <p:sp>
          <p:nvSpPr>
            <p:cNvPr id="8242" name="Line 20">
              <a:extLst>
                <a:ext uri="{FF2B5EF4-FFF2-40B4-BE49-F238E27FC236}">
                  <a16:creationId xmlns:a16="http://schemas.microsoft.com/office/drawing/2014/main" id="{A2A89F34-5DBB-41B1-B7E7-1B777AEC1666}"/>
                </a:ext>
              </a:extLst>
            </p:cNvPr>
            <p:cNvSpPr>
              <a:spLocks noChangeAspect="1" noChangeShapeType="1"/>
            </p:cNvSpPr>
            <p:nvPr/>
          </p:nvSpPr>
          <p:spPr bwMode="auto">
            <a:xfrm>
              <a:off x="1978" y="2453"/>
              <a:ext cx="85" cy="737"/>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8243" name="Rectangle 21">
              <a:extLst>
                <a:ext uri="{FF2B5EF4-FFF2-40B4-BE49-F238E27FC236}">
                  <a16:creationId xmlns:a16="http://schemas.microsoft.com/office/drawing/2014/main" id="{A74543AC-000F-4275-A8A4-A5804B9353F4}"/>
                </a:ext>
              </a:extLst>
            </p:cNvPr>
            <p:cNvSpPr>
              <a:spLocks noChangeAspect="1" noChangeArrowheads="1"/>
            </p:cNvSpPr>
            <p:nvPr/>
          </p:nvSpPr>
          <p:spPr bwMode="auto">
            <a:xfrm>
              <a:off x="1877" y="2327"/>
              <a:ext cx="199" cy="90"/>
            </a:xfrm>
            <a:prstGeom prst="rect">
              <a:avLst/>
            </a:prstGeom>
            <a:solidFill>
              <a:srgbClr val="00CC99"/>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8244" name="Rectangle 22">
              <a:extLst>
                <a:ext uri="{FF2B5EF4-FFF2-40B4-BE49-F238E27FC236}">
                  <a16:creationId xmlns:a16="http://schemas.microsoft.com/office/drawing/2014/main" id="{D96D5A9A-3318-4F66-BF75-43207968ED5D}"/>
                </a:ext>
              </a:extLst>
            </p:cNvPr>
            <p:cNvSpPr>
              <a:spLocks noChangeAspect="1" noChangeArrowheads="1"/>
            </p:cNvSpPr>
            <p:nvPr/>
          </p:nvSpPr>
          <p:spPr bwMode="auto">
            <a:xfrm>
              <a:off x="1908" y="2409"/>
              <a:ext cx="131" cy="58"/>
            </a:xfrm>
            <a:prstGeom prst="rect">
              <a:avLst/>
            </a:prstGeom>
            <a:solidFill>
              <a:schemeClr val="bg2"/>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8245" name="Rectangle 23">
              <a:extLst>
                <a:ext uri="{FF2B5EF4-FFF2-40B4-BE49-F238E27FC236}">
                  <a16:creationId xmlns:a16="http://schemas.microsoft.com/office/drawing/2014/main" id="{FF4B0DE1-2900-4056-9999-5091624ABCB4}"/>
                </a:ext>
              </a:extLst>
            </p:cNvPr>
            <p:cNvSpPr>
              <a:spLocks noChangeAspect="1" noChangeArrowheads="1"/>
            </p:cNvSpPr>
            <p:nvPr/>
          </p:nvSpPr>
          <p:spPr bwMode="auto">
            <a:xfrm>
              <a:off x="2070" y="2341"/>
              <a:ext cx="39" cy="45"/>
            </a:xfrm>
            <a:prstGeom prst="rect">
              <a:avLst/>
            </a:prstGeom>
            <a:solidFill>
              <a:srgbClr val="FFFFFF"/>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8246" name="Line 24">
              <a:extLst>
                <a:ext uri="{FF2B5EF4-FFF2-40B4-BE49-F238E27FC236}">
                  <a16:creationId xmlns:a16="http://schemas.microsoft.com/office/drawing/2014/main" id="{15F24B14-4D25-42FB-8912-A9292269D280}"/>
                </a:ext>
              </a:extLst>
            </p:cNvPr>
            <p:cNvSpPr>
              <a:spLocks noChangeAspect="1" noChangeShapeType="1"/>
            </p:cNvSpPr>
            <p:nvPr/>
          </p:nvSpPr>
          <p:spPr bwMode="auto">
            <a:xfrm flipH="1">
              <a:off x="1856" y="2470"/>
              <a:ext cx="98" cy="821"/>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8247" name="Line 25">
              <a:extLst>
                <a:ext uri="{FF2B5EF4-FFF2-40B4-BE49-F238E27FC236}">
                  <a16:creationId xmlns:a16="http://schemas.microsoft.com/office/drawing/2014/main" id="{4DB1DB17-65CC-497A-8E98-4C8B51F1783B}"/>
                </a:ext>
              </a:extLst>
            </p:cNvPr>
            <p:cNvSpPr>
              <a:spLocks noChangeAspect="1" noChangeShapeType="1"/>
            </p:cNvSpPr>
            <p:nvPr/>
          </p:nvSpPr>
          <p:spPr bwMode="auto">
            <a:xfrm>
              <a:off x="1970" y="2479"/>
              <a:ext cx="2" cy="734"/>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grpSp>
      <p:sp>
        <p:nvSpPr>
          <p:cNvPr id="8203" name="Line 26">
            <a:extLst>
              <a:ext uri="{FF2B5EF4-FFF2-40B4-BE49-F238E27FC236}">
                <a16:creationId xmlns:a16="http://schemas.microsoft.com/office/drawing/2014/main" id="{E0A16153-C03E-4052-902C-87FA180751B3}"/>
              </a:ext>
            </a:extLst>
          </p:cNvPr>
          <p:cNvSpPr>
            <a:spLocks noChangeShapeType="1"/>
          </p:cNvSpPr>
          <p:nvPr/>
        </p:nvSpPr>
        <p:spPr bwMode="auto">
          <a:xfrm>
            <a:off x="4241801" y="3727450"/>
            <a:ext cx="1828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grpSp>
        <p:nvGrpSpPr>
          <p:cNvPr id="8204" name="Group 27">
            <a:extLst>
              <a:ext uri="{FF2B5EF4-FFF2-40B4-BE49-F238E27FC236}">
                <a16:creationId xmlns:a16="http://schemas.microsoft.com/office/drawing/2014/main" id="{93105DD8-C154-40A8-98B4-76673B394B13}"/>
              </a:ext>
            </a:extLst>
          </p:cNvPr>
          <p:cNvGrpSpPr>
            <a:grpSpLocks noChangeAspect="1"/>
          </p:cNvGrpSpPr>
          <p:nvPr/>
        </p:nvGrpSpPr>
        <p:grpSpPr bwMode="auto">
          <a:xfrm>
            <a:off x="6959602" y="3536951"/>
            <a:ext cx="212725" cy="809625"/>
            <a:chOff x="1856" y="2327"/>
            <a:chExt cx="253" cy="964"/>
          </a:xfrm>
        </p:grpSpPr>
        <p:sp>
          <p:nvSpPr>
            <p:cNvPr id="8236" name="Line 28">
              <a:extLst>
                <a:ext uri="{FF2B5EF4-FFF2-40B4-BE49-F238E27FC236}">
                  <a16:creationId xmlns:a16="http://schemas.microsoft.com/office/drawing/2014/main" id="{6C7A4CFC-7DF2-4605-B617-59D922C78023}"/>
                </a:ext>
              </a:extLst>
            </p:cNvPr>
            <p:cNvSpPr>
              <a:spLocks noChangeAspect="1" noChangeShapeType="1"/>
            </p:cNvSpPr>
            <p:nvPr/>
          </p:nvSpPr>
          <p:spPr bwMode="auto">
            <a:xfrm>
              <a:off x="1978" y="2453"/>
              <a:ext cx="85" cy="737"/>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8237" name="Rectangle 29">
              <a:extLst>
                <a:ext uri="{FF2B5EF4-FFF2-40B4-BE49-F238E27FC236}">
                  <a16:creationId xmlns:a16="http://schemas.microsoft.com/office/drawing/2014/main" id="{63E4836E-11A1-4BFF-9873-1342D6996CC7}"/>
                </a:ext>
              </a:extLst>
            </p:cNvPr>
            <p:cNvSpPr>
              <a:spLocks noChangeAspect="1" noChangeArrowheads="1"/>
            </p:cNvSpPr>
            <p:nvPr/>
          </p:nvSpPr>
          <p:spPr bwMode="auto">
            <a:xfrm>
              <a:off x="1877" y="2327"/>
              <a:ext cx="199" cy="90"/>
            </a:xfrm>
            <a:prstGeom prst="rect">
              <a:avLst/>
            </a:prstGeom>
            <a:solidFill>
              <a:srgbClr val="00CC99"/>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8238" name="Rectangle 30">
              <a:extLst>
                <a:ext uri="{FF2B5EF4-FFF2-40B4-BE49-F238E27FC236}">
                  <a16:creationId xmlns:a16="http://schemas.microsoft.com/office/drawing/2014/main" id="{1172D578-90EA-4D93-8DD3-39AFABB541B3}"/>
                </a:ext>
              </a:extLst>
            </p:cNvPr>
            <p:cNvSpPr>
              <a:spLocks noChangeAspect="1" noChangeArrowheads="1"/>
            </p:cNvSpPr>
            <p:nvPr/>
          </p:nvSpPr>
          <p:spPr bwMode="auto">
            <a:xfrm>
              <a:off x="1908" y="2409"/>
              <a:ext cx="131" cy="58"/>
            </a:xfrm>
            <a:prstGeom prst="rect">
              <a:avLst/>
            </a:prstGeom>
            <a:solidFill>
              <a:schemeClr val="bg2"/>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8239" name="Rectangle 31">
              <a:extLst>
                <a:ext uri="{FF2B5EF4-FFF2-40B4-BE49-F238E27FC236}">
                  <a16:creationId xmlns:a16="http://schemas.microsoft.com/office/drawing/2014/main" id="{A2448114-E4B1-4589-A226-465C09262C59}"/>
                </a:ext>
              </a:extLst>
            </p:cNvPr>
            <p:cNvSpPr>
              <a:spLocks noChangeAspect="1" noChangeArrowheads="1"/>
            </p:cNvSpPr>
            <p:nvPr/>
          </p:nvSpPr>
          <p:spPr bwMode="auto">
            <a:xfrm>
              <a:off x="2070" y="2341"/>
              <a:ext cx="39" cy="45"/>
            </a:xfrm>
            <a:prstGeom prst="rect">
              <a:avLst/>
            </a:prstGeom>
            <a:solidFill>
              <a:srgbClr val="FFFFFF"/>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8240" name="Line 32">
              <a:extLst>
                <a:ext uri="{FF2B5EF4-FFF2-40B4-BE49-F238E27FC236}">
                  <a16:creationId xmlns:a16="http://schemas.microsoft.com/office/drawing/2014/main" id="{F6ECAF3D-939F-41BB-86FC-03C9929F9673}"/>
                </a:ext>
              </a:extLst>
            </p:cNvPr>
            <p:cNvSpPr>
              <a:spLocks noChangeAspect="1" noChangeShapeType="1"/>
            </p:cNvSpPr>
            <p:nvPr/>
          </p:nvSpPr>
          <p:spPr bwMode="auto">
            <a:xfrm flipH="1">
              <a:off x="1856" y="2470"/>
              <a:ext cx="98" cy="821"/>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8241" name="Line 33">
              <a:extLst>
                <a:ext uri="{FF2B5EF4-FFF2-40B4-BE49-F238E27FC236}">
                  <a16:creationId xmlns:a16="http://schemas.microsoft.com/office/drawing/2014/main" id="{2D64620A-54E2-4903-A60A-778B54A330ED}"/>
                </a:ext>
              </a:extLst>
            </p:cNvPr>
            <p:cNvSpPr>
              <a:spLocks noChangeAspect="1" noChangeShapeType="1"/>
            </p:cNvSpPr>
            <p:nvPr/>
          </p:nvSpPr>
          <p:spPr bwMode="auto">
            <a:xfrm>
              <a:off x="1970" y="2479"/>
              <a:ext cx="2" cy="734"/>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grpSp>
      <p:sp>
        <p:nvSpPr>
          <p:cNvPr id="8205" name="Line 34">
            <a:extLst>
              <a:ext uri="{FF2B5EF4-FFF2-40B4-BE49-F238E27FC236}">
                <a16:creationId xmlns:a16="http://schemas.microsoft.com/office/drawing/2014/main" id="{EB44DD4F-3BB6-4EE1-84CA-4A70FCAADE18}"/>
              </a:ext>
            </a:extLst>
          </p:cNvPr>
          <p:cNvSpPr>
            <a:spLocks noChangeShapeType="1"/>
          </p:cNvSpPr>
          <p:nvPr/>
        </p:nvSpPr>
        <p:spPr bwMode="auto">
          <a:xfrm>
            <a:off x="6121401" y="3571875"/>
            <a:ext cx="1828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grpSp>
        <p:nvGrpSpPr>
          <p:cNvPr id="8206" name="Group 35">
            <a:extLst>
              <a:ext uri="{FF2B5EF4-FFF2-40B4-BE49-F238E27FC236}">
                <a16:creationId xmlns:a16="http://schemas.microsoft.com/office/drawing/2014/main" id="{444D5A85-27E9-4A5C-A6B6-41BC5777A93D}"/>
              </a:ext>
            </a:extLst>
          </p:cNvPr>
          <p:cNvGrpSpPr>
            <a:grpSpLocks noChangeAspect="1"/>
          </p:cNvGrpSpPr>
          <p:nvPr/>
        </p:nvGrpSpPr>
        <p:grpSpPr bwMode="auto">
          <a:xfrm>
            <a:off x="8902702" y="2940051"/>
            <a:ext cx="212725" cy="809625"/>
            <a:chOff x="1856" y="2327"/>
            <a:chExt cx="253" cy="964"/>
          </a:xfrm>
        </p:grpSpPr>
        <p:sp>
          <p:nvSpPr>
            <p:cNvPr id="8230" name="Line 36">
              <a:extLst>
                <a:ext uri="{FF2B5EF4-FFF2-40B4-BE49-F238E27FC236}">
                  <a16:creationId xmlns:a16="http://schemas.microsoft.com/office/drawing/2014/main" id="{D2D7E313-D1E9-4AFF-A767-79878289C034}"/>
                </a:ext>
              </a:extLst>
            </p:cNvPr>
            <p:cNvSpPr>
              <a:spLocks noChangeAspect="1" noChangeShapeType="1"/>
            </p:cNvSpPr>
            <p:nvPr/>
          </p:nvSpPr>
          <p:spPr bwMode="auto">
            <a:xfrm>
              <a:off x="1978" y="2453"/>
              <a:ext cx="85" cy="737"/>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8231" name="Rectangle 37">
              <a:extLst>
                <a:ext uri="{FF2B5EF4-FFF2-40B4-BE49-F238E27FC236}">
                  <a16:creationId xmlns:a16="http://schemas.microsoft.com/office/drawing/2014/main" id="{516F6F7E-FDF1-4607-890F-96B79CE1F271}"/>
                </a:ext>
              </a:extLst>
            </p:cNvPr>
            <p:cNvSpPr>
              <a:spLocks noChangeAspect="1" noChangeArrowheads="1"/>
            </p:cNvSpPr>
            <p:nvPr/>
          </p:nvSpPr>
          <p:spPr bwMode="auto">
            <a:xfrm>
              <a:off x="1877" y="2327"/>
              <a:ext cx="199" cy="90"/>
            </a:xfrm>
            <a:prstGeom prst="rect">
              <a:avLst/>
            </a:prstGeom>
            <a:solidFill>
              <a:srgbClr val="00CC99"/>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8232" name="Rectangle 38">
              <a:extLst>
                <a:ext uri="{FF2B5EF4-FFF2-40B4-BE49-F238E27FC236}">
                  <a16:creationId xmlns:a16="http://schemas.microsoft.com/office/drawing/2014/main" id="{26EF81C7-9622-40C2-AAA6-C7D02573067D}"/>
                </a:ext>
              </a:extLst>
            </p:cNvPr>
            <p:cNvSpPr>
              <a:spLocks noChangeAspect="1" noChangeArrowheads="1"/>
            </p:cNvSpPr>
            <p:nvPr/>
          </p:nvSpPr>
          <p:spPr bwMode="auto">
            <a:xfrm>
              <a:off x="1908" y="2409"/>
              <a:ext cx="131" cy="58"/>
            </a:xfrm>
            <a:prstGeom prst="rect">
              <a:avLst/>
            </a:prstGeom>
            <a:solidFill>
              <a:schemeClr val="bg2"/>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8233" name="Rectangle 39">
              <a:extLst>
                <a:ext uri="{FF2B5EF4-FFF2-40B4-BE49-F238E27FC236}">
                  <a16:creationId xmlns:a16="http://schemas.microsoft.com/office/drawing/2014/main" id="{689A4BEE-C0B0-4A7E-8528-014AFA2D6D69}"/>
                </a:ext>
              </a:extLst>
            </p:cNvPr>
            <p:cNvSpPr>
              <a:spLocks noChangeAspect="1" noChangeArrowheads="1"/>
            </p:cNvSpPr>
            <p:nvPr/>
          </p:nvSpPr>
          <p:spPr bwMode="auto">
            <a:xfrm>
              <a:off x="2070" y="2341"/>
              <a:ext cx="39" cy="45"/>
            </a:xfrm>
            <a:prstGeom prst="rect">
              <a:avLst/>
            </a:prstGeom>
            <a:solidFill>
              <a:srgbClr val="FFFFFF"/>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8234" name="Line 40">
              <a:extLst>
                <a:ext uri="{FF2B5EF4-FFF2-40B4-BE49-F238E27FC236}">
                  <a16:creationId xmlns:a16="http://schemas.microsoft.com/office/drawing/2014/main" id="{CF1450CB-588E-41C4-B490-F10C9349FAE6}"/>
                </a:ext>
              </a:extLst>
            </p:cNvPr>
            <p:cNvSpPr>
              <a:spLocks noChangeAspect="1" noChangeShapeType="1"/>
            </p:cNvSpPr>
            <p:nvPr/>
          </p:nvSpPr>
          <p:spPr bwMode="auto">
            <a:xfrm flipH="1">
              <a:off x="1856" y="2470"/>
              <a:ext cx="98" cy="821"/>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8235" name="Line 41">
              <a:extLst>
                <a:ext uri="{FF2B5EF4-FFF2-40B4-BE49-F238E27FC236}">
                  <a16:creationId xmlns:a16="http://schemas.microsoft.com/office/drawing/2014/main" id="{F3DDDB59-5959-4593-96E3-33547AB02599}"/>
                </a:ext>
              </a:extLst>
            </p:cNvPr>
            <p:cNvSpPr>
              <a:spLocks noChangeAspect="1" noChangeShapeType="1"/>
            </p:cNvSpPr>
            <p:nvPr/>
          </p:nvSpPr>
          <p:spPr bwMode="auto">
            <a:xfrm>
              <a:off x="1970" y="2479"/>
              <a:ext cx="2" cy="734"/>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grpSp>
      <p:sp>
        <p:nvSpPr>
          <p:cNvPr id="8207" name="Line 42">
            <a:extLst>
              <a:ext uri="{FF2B5EF4-FFF2-40B4-BE49-F238E27FC236}">
                <a16:creationId xmlns:a16="http://schemas.microsoft.com/office/drawing/2014/main" id="{A60B760F-8A5D-42BD-AC40-F752C78D5E80}"/>
              </a:ext>
            </a:extLst>
          </p:cNvPr>
          <p:cNvSpPr>
            <a:spLocks noChangeShapeType="1"/>
          </p:cNvSpPr>
          <p:nvPr/>
        </p:nvSpPr>
        <p:spPr bwMode="auto">
          <a:xfrm>
            <a:off x="7975601" y="2974975"/>
            <a:ext cx="2008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8208" name="Text Box 43">
            <a:extLst>
              <a:ext uri="{FF2B5EF4-FFF2-40B4-BE49-F238E27FC236}">
                <a16:creationId xmlns:a16="http://schemas.microsoft.com/office/drawing/2014/main" id="{447E94A9-635C-4535-A219-664ADC6FF227}"/>
              </a:ext>
            </a:extLst>
          </p:cNvPr>
          <p:cNvSpPr txBox="1">
            <a:spLocks noChangeArrowheads="1"/>
          </p:cNvSpPr>
          <p:nvPr/>
        </p:nvSpPr>
        <p:spPr bwMode="auto">
          <a:xfrm>
            <a:off x="1981201" y="115888"/>
            <a:ext cx="44307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Esecuzione di tratte di livellazione</a:t>
            </a:r>
          </a:p>
        </p:txBody>
      </p:sp>
      <p:sp>
        <p:nvSpPr>
          <p:cNvPr id="8209" name="Rectangle 44">
            <a:extLst>
              <a:ext uri="{FF2B5EF4-FFF2-40B4-BE49-F238E27FC236}">
                <a16:creationId xmlns:a16="http://schemas.microsoft.com/office/drawing/2014/main" id="{56E12734-F5C8-42EF-BBE1-67237F24F176}"/>
              </a:ext>
            </a:extLst>
          </p:cNvPr>
          <p:cNvSpPr>
            <a:spLocks noChangeArrowheads="1"/>
          </p:cNvSpPr>
          <p:nvPr/>
        </p:nvSpPr>
        <p:spPr bwMode="auto">
          <a:xfrm>
            <a:off x="280087" y="549275"/>
            <a:ext cx="1166477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Terminata la 1^ battuta, la stadia rossa si sposta da A </a:t>
            </a:r>
            <a:r>
              <a:rPr lang="it-IT" altLang="it-IT" sz="1800" dirty="0" err="1">
                <a:latin typeface="+mj-lt"/>
              </a:rPr>
              <a:t>a</a:t>
            </a:r>
            <a:r>
              <a:rPr lang="it-IT" altLang="it-IT" sz="1800" dirty="0">
                <a:latin typeface="+mj-lt"/>
              </a:rPr>
              <a:t> 2, il livello si porta tra 1 e 2 mentre l'operatore alla stadia nera ruota la stadia in modo che la graduazione sia visibile dalla nuova posizione del livello; si effettuano le due letture della 2^ battuta e si prosegue analogamente fino a B. Per economicità si cerca quindi di mantenere la lunghezza della battuta costante e prossima al massimo consentito per la categoria di livellazione. Ovviamente qualora per ostacoli o altro (es. necessità di quotare punti intermedi tra A e B tra loro vicini) la lunghezza può essere accorciata di conseguenza.</a:t>
            </a:r>
          </a:p>
        </p:txBody>
      </p:sp>
      <p:sp>
        <p:nvSpPr>
          <p:cNvPr id="8210" name="Oval 46">
            <a:extLst>
              <a:ext uri="{FF2B5EF4-FFF2-40B4-BE49-F238E27FC236}">
                <a16:creationId xmlns:a16="http://schemas.microsoft.com/office/drawing/2014/main" id="{4776D2B0-F49B-42EB-AC07-ED3BFB4F3954}"/>
              </a:ext>
            </a:extLst>
          </p:cNvPr>
          <p:cNvSpPr>
            <a:spLocks noChangeArrowheads="1"/>
          </p:cNvSpPr>
          <p:nvPr/>
        </p:nvSpPr>
        <p:spPr bwMode="auto">
          <a:xfrm>
            <a:off x="2311401" y="504825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8211" name="Text Box 47">
            <a:extLst>
              <a:ext uri="{FF2B5EF4-FFF2-40B4-BE49-F238E27FC236}">
                <a16:creationId xmlns:a16="http://schemas.microsoft.com/office/drawing/2014/main" id="{440D05CE-7B72-4444-B3E7-CF434E4CDE06}"/>
              </a:ext>
            </a:extLst>
          </p:cNvPr>
          <p:cNvSpPr txBox="1">
            <a:spLocks noChangeArrowheads="1"/>
          </p:cNvSpPr>
          <p:nvPr/>
        </p:nvSpPr>
        <p:spPr bwMode="auto">
          <a:xfrm>
            <a:off x="2295527" y="5191125"/>
            <a:ext cx="3577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A</a:t>
            </a:r>
          </a:p>
        </p:txBody>
      </p:sp>
      <p:sp>
        <p:nvSpPr>
          <p:cNvPr id="8212" name="Oval 48">
            <a:extLst>
              <a:ext uri="{FF2B5EF4-FFF2-40B4-BE49-F238E27FC236}">
                <a16:creationId xmlns:a16="http://schemas.microsoft.com/office/drawing/2014/main" id="{7B088CE4-C30B-4BCA-ABE1-D8A8CBE074E3}"/>
              </a:ext>
            </a:extLst>
          </p:cNvPr>
          <p:cNvSpPr>
            <a:spLocks noChangeArrowheads="1"/>
          </p:cNvSpPr>
          <p:nvPr/>
        </p:nvSpPr>
        <p:spPr bwMode="auto">
          <a:xfrm>
            <a:off x="9947276" y="3406775"/>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8213" name="Text Box 49">
            <a:extLst>
              <a:ext uri="{FF2B5EF4-FFF2-40B4-BE49-F238E27FC236}">
                <a16:creationId xmlns:a16="http://schemas.microsoft.com/office/drawing/2014/main" id="{BFCCB62D-3946-478C-B353-BE074B2BAA87}"/>
              </a:ext>
            </a:extLst>
          </p:cNvPr>
          <p:cNvSpPr txBox="1">
            <a:spLocks noChangeArrowheads="1"/>
          </p:cNvSpPr>
          <p:nvPr/>
        </p:nvSpPr>
        <p:spPr bwMode="auto">
          <a:xfrm>
            <a:off x="9931401" y="3549650"/>
            <a:ext cx="3497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B</a:t>
            </a:r>
          </a:p>
        </p:txBody>
      </p:sp>
      <p:sp>
        <p:nvSpPr>
          <p:cNvPr id="8214" name="Rectangle 50">
            <a:extLst>
              <a:ext uri="{FF2B5EF4-FFF2-40B4-BE49-F238E27FC236}">
                <a16:creationId xmlns:a16="http://schemas.microsoft.com/office/drawing/2014/main" id="{C482B036-D301-4C91-83F7-1776D75328EE}"/>
              </a:ext>
            </a:extLst>
          </p:cNvPr>
          <p:cNvSpPr>
            <a:spLocks noChangeArrowheads="1"/>
          </p:cNvSpPr>
          <p:nvPr/>
        </p:nvSpPr>
        <p:spPr bwMode="auto">
          <a:xfrm>
            <a:off x="2652715" y="3016251"/>
            <a:ext cx="12518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1^ battuta</a:t>
            </a:r>
          </a:p>
        </p:txBody>
      </p:sp>
      <p:sp>
        <p:nvSpPr>
          <p:cNvPr id="8215" name="Rectangle 51">
            <a:extLst>
              <a:ext uri="{FF2B5EF4-FFF2-40B4-BE49-F238E27FC236}">
                <a16:creationId xmlns:a16="http://schemas.microsoft.com/office/drawing/2014/main" id="{B065EB0A-A480-4143-933C-196ED1A128AC}"/>
              </a:ext>
            </a:extLst>
          </p:cNvPr>
          <p:cNvSpPr>
            <a:spLocks noChangeArrowheads="1"/>
          </p:cNvSpPr>
          <p:nvPr/>
        </p:nvSpPr>
        <p:spPr bwMode="auto">
          <a:xfrm>
            <a:off x="4521201" y="2940051"/>
            <a:ext cx="12518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2^ battuta</a:t>
            </a:r>
          </a:p>
        </p:txBody>
      </p:sp>
      <p:sp>
        <p:nvSpPr>
          <p:cNvPr id="8216" name="Rectangle 52">
            <a:extLst>
              <a:ext uri="{FF2B5EF4-FFF2-40B4-BE49-F238E27FC236}">
                <a16:creationId xmlns:a16="http://schemas.microsoft.com/office/drawing/2014/main" id="{D3DDC578-CCF7-45A9-94F3-DC8C553A5CB3}"/>
              </a:ext>
            </a:extLst>
          </p:cNvPr>
          <p:cNvSpPr>
            <a:spLocks noChangeArrowheads="1"/>
          </p:cNvSpPr>
          <p:nvPr/>
        </p:nvSpPr>
        <p:spPr bwMode="auto">
          <a:xfrm>
            <a:off x="2336801" y="4448175"/>
            <a:ext cx="375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l</a:t>
            </a:r>
            <a:r>
              <a:rPr lang="it-IT" altLang="it-IT" sz="2000" baseline="30000">
                <a:latin typeface="+mj-lt"/>
              </a:rPr>
              <a:t>i</a:t>
            </a:r>
            <a:r>
              <a:rPr lang="it-IT" altLang="it-IT" sz="2000" baseline="-25000">
                <a:latin typeface="+mj-lt"/>
              </a:rPr>
              <a:t>A</a:t>
            </a:r>
          </a:p>
        </p:txBody>
      </p:sp>
      <p:sp>
        <p:nvSpPr>
          <p:cNvPr id="8217" name="Text Box 54">
            <a:extLst>
              <a:ext uri="{FF2B5EF4-FFF2-40B4-BE49-F238E27FC236}">
                <a16:creationId xmlns:a16="http://schemas.microsoft.com/office/drawing/2014/main" id="{D24EC4F8-6FB2-4317-81D5-2B76AB827BC7}"/>
              </a:ext>
            </a:extLst>
          </p:cNvPr>
          <p:cNvSpPr txBox="1">
            <a:spLocks noChangeArrowheads="1"/>
          </p:cNvSpPr>
          <p:nvPr/>
        </p:nvSpPr>
        <p:spPr bwMode="auto">
          <a:xfrm>
            <a:off x="3987801" y="4540250"/>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1</a:t>
            </a:r>
          </a:p>
        </p:txBody>
      </p:sp>
      <p:sp>
        <p:nvSpPr>
          <p:cNvPr id="8218" name="Text Box 55">
            <a:extLst>
              <a:ext uri="{FF2B5EF4-FFF2-40B4-BE49-F238E27FC236}">
                <a16:creationId xmlns:a16="http://schemas.microsoft.com/office/drawing/2014/main" id="{CA065AE0-4257-4F64-AAB1-9770D954DA80}"/>
              </a:ext>
            </a:extLst>
          </p:cNvPr>
          <p:cNvSpPr txBox="1">
            <a:spLocks noChangeArrowheads="1"/>
          </p:cNvSpPr>
          <p:nvPr/>
        </p:nvSpPr>
        <p:spPr bwMode="auto">
          <a:xfrm>
            <a:off x="5892801" y="4464050"/>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2</a:t>
            </a:r>
          </a:p>
        </p:txBody>
      </p:sp>
      <p:sp>
        <p:nvSpPr>
          <p:cNvPr id="8219" name="Text Box 56">
            <a:extLst>
              <a:ext uri="{FF2B5EF4-FFF2-40B4-BE49-F238E27FC236}">
                <a16:creationId xmlns:a16="http://schemas.microsoft.com/office/drawing/2014/main" id="{A28D1F91-406E-4786-92F5-C5A69ED4D2C9}"/>
              </a:ext>
            </a:extLst>
          </p:cNvPr>
          <p:cNvSpPr txBox="1">
            <a:spLocks noChangeArrowheads="1"/>
          </p:cNvSpPr>
          <p:nvPr/>
        </p:nvSpPr>
        <p:spPr bwMode="auto">
          <a:xfrm>
            <a:off x="7797801" y="3854450"/>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3</a:t>
            </a:r>
          </a:p>
        </p:txBody>
      </p:sp>
      <p:sp>
        <p:nvSpPr>
          <p:cNvPr id="8220" name="Rectangle 57">
            <a:extLst>
              <a:ext uri="{FF2B5EF4-FFF2-40B4-BE49-F238E27FC236}">
                <a16:creationId xmlns:a16="http://schemas.microsoft.com/office/drawing/2014/main" id="{86168480-8AD7-44CA-9E66-3CC267FE9748}"/>
              </a:ext>
            </a:extLst>
          </p:cNvPr>
          <p:cNvSpPr>
            <a:spLocks noChangeArrowheads="1"/>
          </p:cNvSpPr>
          <p:nvPr/>
        </p:nvSpPr>
        <p:spPr bwMode="auto">
          <a:xfrm>
            <a:off x="4178301" y="4083050"/>
            <a:ext cx="3658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l</a:t>
            </a:r>
            <a:r>
              <a:rPr lang="it-IT" altLang="it-IT" sz="2000" baseline="30000">
                <a:latin typeface="+mj-lt"/>
              </a:rPr>
              <a:t>i</a:t>
            </a:r>
            <a:r>
              <a:rPr lang="it-IT" altLang="it-IT" sz="2000" baseline="-25000">
                <a:latin typeface="+mj-lt"/>
              </a:rPr>
              <a:t>1</a:t>
            </a:r>
          </a:p>
        </p:txBody>
      </p:sp>
      <p:sp>
        <p:nvSpPr>
          <p:cNvPr id="8221" name="Rectangle 58">
            <a:extLst>
              <a:ext uri="{FF2B5EF4-FFF2-40B4-BE49-F238E27FC236}">
                <a16:creationId xmlns:a16="http://schemas.microsoft.com/office/drawing/2014/main" id="{847DA33A-5FFD-4DB6-8F9C-A7307AD24A20}"/>
              </a:ext>
            </a:extLst>
          </p:cNvPr>
          <p:cNvSpPr>
            <a:spLocks noChangeArrowheads="1"/>
          </p:cNvSpPr>
          <p:nvPr/>
        </p:nvSpPr>
        <p:spPr bwMode="auto">
          <a:xfrm>
            <a:off x="6121401" y="3778250"/>
            <a:ext cx="3658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l</a:t>
            </a:r>
            <a:r>
              <a:rPr lang="it-IT" altLang="it-IT" sz="2000" baseline="30000">
                <a:latin typeface="+mj-lt"/>
              </a:rPr>
              <a:t>i</a:t>
            </a:r>
            <a:r>
              <a:rPr lang="it-IT" altLang="it-IT" sz="2000" baseline="-25000">
                <a:latin typeface="+mj-lt"/>
              </a:rPr>
              <a:t>2</a:t>
            </a:r>
          </a:p>
        </p:txBody>
      </p:sp>
      <p:sp>
        <p:nvSpPr>
          <p:cNvPr id="8222" name="Rectangle 59">
            <a:extLst>
              <a:ext uri="{FF2B5EF4-FFF2-40B4-BE49-F238E27FC236}">
                <a16:creationId xmlns:a16="http://schemas.microsoft.com/office/drawing/2014/main" id="{C47F3538-D0B1-4AF0-920E-B736A6AB43FC}"/>
              </a:ext>
            </a:extLst>
          </p:cNvPr>
          <p:cNvSpPr>
            <a:spLocks noChangeArrowheads="1"/>
          </p:cNvSpPr>
          <p:nvPr/>
        </p:nvSpPr>
        <p:spPr bwMode="auto">
          <a:xfrm>
            <a:off x="7950201" y="3168650"/>
            <a:ext cx="3658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l</a:t>
            </a:r>
            <a:r>
              <a:rPr lang="it-IT" altLang="it-IT" sz="2000" baseline="30000">
                <a:latin typeface="+mj-lt"/>
              </a:rPr>
              <a:t>i</a:t>
            </a:r>
            <a:r>
              <a:rPr lang="it-IT" altLang="it-IT" sz="2000" baseline="-25000">
                <a:latin typeface="+mj-lt"/>
              </a:rPr>
              <a:t>3</a:t>
            </a:r>
          </a:p>
        </p:txBody>
      </p:sp>
      <p:sp>
        <p:nvSpPr>
          <p:cNvPr id="8223" name="Rectangle 60">
            <a:extLst>
              <a:ext uri="{FF2B5EF4-FFF2-40B4-BE49-F238E27FC236}">
                <a16:creationId xmlns:a16="http://schemas.microsoft.com/office/drawing/2014/main" id="{24F9882C-7D4A-44D9-8857-4B5665700F04}"/>
              </a:ext>
            </a:extLst>
          </p:cNvPr>
          <p:cNvSpPr>
            <a:spLocks noChangeArrowheads="1"/>
          </p:cNvSpPr>
          <p:nvPr/>
        </p:nvSpPr>
        <p:spPr bwMode="auto">
          <a:xfrm>
            <a:off x="7567614" y="3533775"/>
            <a:ext cx="4154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l</a:t>
            </a:r>
            <a:r>
              <a:rPr lang="it-IT" altLang="it-IT" sz="2000" baseline="30000">
                <a:latin typeface="+mj-lt"/>
              </a:rPr>
              <a:t>a</a:t>
            </a:r>
            <a:r>
              <a:rPr lang="it-IT" altLang="it-IT" sz="2000" baseline="-25000">
                <a:latin typeface="+mj-lt"/>
              </a:rPr>
              <a:t>3</a:t>
            </a:r>
          </a:p>
        </p:txBody>
      </p:sp>
      <p:sp>
        <p:nvSpPr>
          <p:cNvPr id="8224" name="Rectangle 61">
            <a:extLst>
              <a:ext uri="{FF2B5EF4-FFF2-40B4-BE49-F238E27FC236}">
                <a16:creationId xmlns:a16="http://schemas.microsoft.com/office/drawing/2014/main" id="{744F7F7E-E5B7-43CF-AC60-681E46C68E6D}"/>
              </a:ext>
            </a:extLst>
          </p:cNvPr>
          <p:cNvSpPr>
            <a:spLocks noChangeArrowheads="1"/>
          </p:cNvSpPr>
          <p:nvPr/>
        </p:nvSpPr>
        <p:spPr bwMode="auto">
          <a:xfrm>
            <a:off x="9550401" y="3016250"/>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l</a:t>
            </a:r>
            <a:r>
              <a:rPr lang="it-IT" altLang="it-IT" sz="2000" baseline="30000">
                <a:latin typeface="+mj-lt"/>
              </a:rPr>
              <a:t>a</a:t>
            </a:r>
            <a:r>
              <a:rPr lang="it-IT" altLang="it-IT" sz="2000" baseline="-25000">
                <a:latin typeface="+mj-lt"/>
              </a:rPr>
              <a:t>B</a:t>
            </a:r>
          </a:p>
        </p:txBody>
      </p:sp>
      <p:sp>
        <p:nvSpPr>
          <p:cNvPr id="8225" name="Rectangle 62">
            <a:extLst>
              <a:ext uri="{FF2B5EF4-FFF2-40B4-BE49-F238E27FC236}">
                <a16:creationId xmlns:a16="http://schemas.microsoft.com/office/drawing/2014/main" id="{08642E8C-74F1-4CBA-B24F-417B19626B59}"/>
              </a:ext>
            </a:extLst>
          </p:cNvPr>
          <p:cNvSpPr>
            <a:spLocks noChangeArrowheads="1"/>
          </p:cNvSpPr>
          <p:nvPr/>
        </p:nvSpPr>
        <p:spPr bwMode="auto">
          <a:xfrm>
            <a:off x="5664201" y="3854450"/>
            <a:ext cx="4154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l</a:t>
            </a:r>
            <a:r>
              <a:rPr lang="it-IT" altLang="it-IT" sz="2000" baseline="30000">
                <a:latin typeface="+mj-lt"/>
              </a:rPr>
              <a:t>a</a:t>
            </a:r>
            <a:r>
              <a:rPr lang="it-IT" altLang="it-IT" sz="2000" baseline="-25000">
                <a:latin typeface="+mj-lt"/>
              </a:rPr>
              <a:t>2</a:t>
            </a:r>
          </a:p>
        </p:txBody>
      </p:sp>
      <p:sp>
        <p:nvSpPr>
          <p:cNvPr id="8226" name="Rectangle 63">
            <a:extLst>
              <a:ext uri="{FF2B5EF4-FFF2-40B4-BE49-F238E27FC236}">
                <a16:creationId xmlns:a16="http://schemas.microsoft.com/office/drawing/2014/main" id="{DE7894FA-932A-4F6A-988C-1527F1D3F07A}"/>
              </a:ext>
            </a:extLst>
          </p:cNvPr>
          <p:cNvSpPr>
            <a:spLocks noChangeArrowheads="1"/>
          </p:cNvSpPr>
          <p:nvPr/>
        </p:nvSpPr>
        <p:spPr bwMode="auto">
          <a:xfrm>
            <a:off x="3759201" y="4159250"/>
            <a:ext cx="4154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l</a:t>
            </a:r>
            <a:r>
              <a:rPr lang="it-IT" altLang="it-IT" sz="2000" baseline="30000">
                <a:latin typeface="+mj-lt"/>
              </a:rPr>
              <a:t>a</a:t>
            </a:r>
            <a:r>
              <a:rPr lang="it-IT" altLang="it-IT" sz="2000" baseline="-25000">
                <a:latin typeface="+mj-lt"/>
              </a:rPr>
              <a:t>1</a:t>
            </a:r>
          </a:p>
        </p:txBody>
      </p:sp>
      <p:sp>
        <p:nvSpPr>
          <p:cNvPr id="8227" name="Text Box 64">
            <a:extLst>
              <a:ext uri="{FF2B5EF4-FFF2-40B4-BE49-F238E27FC236}">
                <a16:creationId xmlns:a16="http://schemas.microsoft.com/office/drawing/2014/main" id="{DE87E28B-12F8-4FA6-BC12-CA9A789A5DE8}"/>
              </a:ext>
            </a:extLst>
          </p:cNvPr>
          <p:cNvSpPr txBox="1">
            <a:spLocks noChangeArrowheads="1"/>
          </p:cNvSpPr>
          <p:nvPr/>
        </p:nvSpPr>
        <p:spPr bwMode="auto">
          <a:xfrm>
            <a:off x="7151689" y="5635625"/>
            <a:ext cx="295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D</a:t>
            </a:r>
            <a:r>
              <a:rPr lang="it-IT" altLang="it-IT" sz="2400" baseline="-25000">
                <a:latin typeface="+mj-lt"/>
              </a:rPr>
              <a:t>AB</a:t>
            </a:r>
            <a:r>
              <a:rPr lang="it-IT" altLang="it-IT" sz="2400">
                <a:latin typeface="+mj-lt"/>
              </a:rPr>
              <a:t>=H</a:t>
            </a:r>
            <a:r>
              <a:rPr lang="it-IT" altLang="it-IT" sz="2400" baseline="-25000">
                <a:latin typeface="+mj-lt"/>
              </a:rPr>
              <a:t>B</a:t>
            </a:r>
            <a:r>
              <a:rPr lang="it-IT" altLang="it-IT" sz="2400">
                <a:latin typeface="+mj-lt"/>
              </a:rPr>
              <a:t>-H</a:t>
            </a:r>
            <a:r>
              <a:rPr lang="it-IT" altLang="it-IT" sz="2400" baseline="-25000">
                <a:latin typeface="+mj-lt"/>
              </a:rPr>
              <a:t>A</a:t>
            </a:r>
            <a:r>
              <a:rPr lang="it-IT" altLang="it-IT" sz="2400">
                <a:latin typeface="+mj-lt"/>
              </a:rPr>
              <a:t>=S l</a:t>
            </a:r>
            <a:r>
              <a:rPr lang="it-IT" altLang="it-IT" sz="2400" baseline="30000">
                <a:latin typeface="+mj-lt"/>
              </a:rPr>
              <a:t>i</a:t>
            </a:r>
            <a:r>
              <a:rPr lang="it-IT" altLang="it-IT" sz="2400">
                <a:latin typeface="+mj-lt"/>
              </a:rPr>
              <a:t> – S l</a:t>
            </a:r>
            <a:r>
              <a:rPr lang="it-IT" altLang="it-IT" sz="2400" baseline="30000">
                <a:latin typeface="+mj-lt"/>
              </a:rPr>
              <a:t>a</a:t>
            </a:r>
          </a:p>
        </p:txBody>
      </p:sp>
      <p:sp>
        <p:nvSpPr>
          <p:cNvPr id="8228" name="Rectangle 65">
            <a:extLst>
              <a:ext uri="{FF2B5EF4-FFF2-40B4-BE49-F238E27FC236}">
                <a16:creationId xmlns:a16="http://schemas.microsoft.com/office/drawing/2014/main" id="{817103E8-829C-40CE-BAF8-342F9B756352}"/>
              </a:ext>
            </a:extLst>
          </p:cNvPr>
          <p:cNvSpPr>
            <a:spLocks noChangeArrowheads="1"/>
          </p:cNvSpPr>
          <p:nvPr/>
        </p:nvSpPr>
        <p:spPr bwMode="auto">
          <a:xfrm>
            <a:off x="6731001" y="2711451"/>
            <a:ext cx="374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a:t>
            </a:r>
          </a:p>
        </p:txBody>
      </p:sp>
      <p:sp>
        <p:nvSpPr>
          <p:cNvPr id="8229" name="Rettangolo 1">
            <a:extLst>
              <a:ext uri="{FF2B5EF4-FFF2-40B4-BE49-F238E27FC236}">
                <a16:creationId xmlns:a16="http://schemas.microsoft.com/office/drawing/2014/main" id="{5E8B894D-853C-4924-86C9-B9B592D255ED}"/>
              </a:ext>
            </a:extLst>
          </p:cNvPr>
          <p:cNvSpPr>
            <a:spLocks noChangeArrowheads="1"/>
          </p:cNvSpPr>
          <p:nvPr/>
        </p:nvSpPr>
        <p:spPr bwMode="auto">
          <a:xfrm>
            <a:off x="4459289" y="4879975"/>
            <a:ext cx="5834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Il dislivello complessivo tra A e B è quindi dato dalla somma delle letture indietro meno la somma delle letture in avanti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FA7F84DA-2316-47EA-BDD2-BEF1A984DB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510"/>
          <a:stretch/>
        </p:blipFill>
        <p:spPr bwMode="auto">
          <a:xfrm>
            <a:off x="6588124" y="-9524"/>
            <a:ext cx="5457825" cy="311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a:extLst>
              <a:ext uri="{FF2B5EF4-FFF2-40B4-BE49-F238E27FC236}">
                <a16:creationId xmlns:a16="http://schemas.microsoft.com/office/drawing/2014/main" id="{6DE5CC41-5673-447A-A586-5A34FC4102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721"/>
          <a:stretch/>
        </p:blipFill>
        <p:spPr bwMode="auto">
          <a:xfrm>
            <a:off x="4699461" y="3166219"/>
            <a:ext cx="5819775" cy="31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Text Box 4">
            <a:extLst>
              <a:ext uri="{FF2B5EF4-FFF2-40B4-BE49-F238E27FC236}">
                <a16:creationId xmlns:a16="http://schemas.microsoft.com/office/drawing/2014/main" id="{B0FEC47C-615A-40CA-889C-85D6EE195037}"/>
              </a:ext>
            </a:extLst>
          </p:cNvPr>
          <p:cNvSpPr txBox="1">
            <a:spLocks noChangeArrowheads="1"/>
          </p:cNvSpPr>
          <p:nvPr/>
        </p:nvSpPr>
        <p:spPr bwMode="auto">
          <a:xfrm>
            <a:off x="2346326" y="41275"/>
            <a:ext cx="4448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Livellazione geometrica dal mezzo</a:t>
            </a:r>
          </a:p>
        </p:txBody>
      </p:sp>
      <p:sp>
        <p:nvSpPr>
          <p:cNvPr id="9221" name="Rectangle 6">
            <a:extLst>
              <a:ext uri="{FF2B5EF4-FFF2-40B4-BE49-F238E27FC236}">
                <a16:creationId xmlns:a16="http://schemas.microsoft.com/office/drawing/2014/main" id="{F4A1C2F6-F439-4DE7-8B49-232D08E8DECF}"/>
              </a:ext>
            </a:extLst>
          </p:cNvPr>
          <p:cNvSpPr>
            <a:spLocks noChangeArrowheads="1"/>
          </p:cNvSpPr>
          <p:nvPr/>
        </p:nvSpPr>
        <p:spPr bwMode="auto">
          <a:xfrm>
            <a:off x="167282" y="4697632"/>
            <a:ext cx="482432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La lettura dal mezzo elimina i seguenti errori:</a:t>
            </a:r>
          </a:p>
          <a:p>
            <a:pPr eaLnBrk="1" hangingPunct="1">
              <a:spcBef>
                <a:spcPct val="0"/>
              </a:spcBef>
              <a:buFontTx/>
              <a:buChar char="-"/>
            </a:pPr>
            <a:r>
              <a:rPr lang="it-IT" altLang="it-IT" sz="2000" dirty="0">
                <a:latin typeface="+mj-lt"/>
              </a:rPr>
              <a:t> curvatura </a:t>
            </a:r>
            <a:r>
              <a:rPr lang="it-IT" altLang="it-IT" sz="2000" dirty="0" err="1">
                <a:latin typeface="+mj-lt"/>
              </a:rPr>
              <a:t>superf</a:t>
            </a:r>
            <a:r>
              <a:rPr lang="it-IT" altLang="it-IT" sz="2000" dirty="0">
                <a:latin typeface="+mj-lt"/>
              </a:rPr>
              <a:t>. </a:t>
            </a:r>
            <a:r>
              <a:rPr lang="it-IT" altLang="it-IT" sz="2000" dirty="0" err="1">
                <a:latin typeface="+mj-lt"/>
              </a:rPr>
              <a:t>equipot</a:t>
            </a:r>
            <a:r>
              <a:rPr lang="it-IT" altLang="it-IT" sz="2000" dirty="0">
                <a:latin typeface="+mj-lt"/>
              </a:rPr>
              <a:t>.</a:t>
            </a:r>
          </a:p>
          <a:p>
            <a:pPr eaLnBrk="1" hangingPunct="1">
              <a:spcBef>
                <a:spcPct val="0"/>
              </a:spcBef>
              <a:buFontTx/>
              <a:buChar char="-"/>
            </a:pPr>
            <a:r>
              <a:rPr lang="it-IT" altLang="it-IT" sz="2000" dirty="0">
                <a:latin typeface="+mj-lt"/>
              </a:rPr>
              <a:t> rifrazione</a:t>
            </a:r>
          </a:p>
          <a:p>
            <a:pPr eaLnBrk="1" hangingPunct="1">
              <a:spcBef>
                <a:spcPct val="0"/>
              </a:spcBef>
              <a:buFontTx/>
              <a:buChar char="-"/>
            </a:pPr>
            <a:r>
              <a:rPr lang="it-IT" altLang="it-IT" sz="2000" dirty="0">
                <a:latin typeface="+mj-lt"/>
              </a:rPr>
              <a:t> residuo di orizzontalità asse collimazione</a:t>
            </a:r>
          </a:p>
        </p:txBody>
      </p:sp>
      <p:sp>
        <p:nvSpPr>
          <p:cNvPr id="9222" name="Rettangolo 6">
            <a:extLst>
              <a:ext uri="{FF2B5EF4-FFF2-40B4-BE49-F238E27FC236}">
                <a16:creationId xmlns:a16="http://schemas.microsoft.com/office/drawing/2014/main" id="{98A105C1-E11B-4E67-A5B4-C8BCE3D78353}"/>
              </a:ext>
            </a:extLst>
          </p:cNvPr>
          <p:cNvSpPr>
            <a:spLocks noChangeArrowheads="1"/>
          </p:cNvSpPr>
          <p:nvPr/>
        </p:nvSpPr>
        <p:spPr bwMode="auto">
          <a:xfrm>
            <a:off x="263610" y="634365"/>
            <a:ext cx="496878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E' la modalità operativa ordinaria; ci si pone nel punto medio tra le due stadie; se vi sono ostacoli alla visibilità, basta porsi su un punto dell'asse del segmento che unisce le stadie (vedi schizzo in pianta sotto).</a:t>
            </a:r>
          </a:p>
        </p:txBody>
      </p:sp>
      <p:grpSp>
        <p:nvGrpSpPr>
          <p:cNvPr id="5" name="Gruppo 4">
            <a:extLst>
              <a:ext uri="{FF2B5EF4-FFF2-40B4-BE49-F238E27FC236}">
                <a16:creationId xmlns:a16="http://schemas.microsoft.com/office/drawing/2014/main" id="{9F57DDBF-3F87-4EEC-9506-18B0D96A0623}"/>
              </a:ext>
            </a:extLst>
          </p:cNvPr>
          <p:cNvGrpSpPr/>
          <p:nvPr/>
        </p:nvGrpSpPr>
        <p:grpSpPr>
          <a:xfrm>
            <a:off x="1224004" y="2247583"/>
            <a:ext cx="3048000" cy="1917700"/>
            <a:chOff x="1752600" y="2519363"/>
            <a:chExt cx="3048000" cy="1917700"/>
          </a:xfrm>
        </p:grpSpPr>
        <p:sp>
          <p:nvSpPr>
            <p:cNvPr id="2" name="Ovale 1">
              <a:extLst>
                <a:ext uri="{FF2B5EF4-FFF2-40B4-BE49-F238E27FC236}">
                  <a16:creationId xmlns:a16="http://schemas.microsoft.com/office/drawing/2014/main" id="{28928A1B-9E73-4C53-A5E2-CAB910465F3A}"/>
                </a:ext>
              </a:extLst>
            </p:cNvPr>
            <p:cNvSpPr/>
            <p:nvPr/>
          </p:nvSpPr>
          <p:spPr>
            <a:xfrm>
              <a:off x="2208214" y="2924176"/>
              <a:ext cx="142875" cy="1444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8" name="Ovale 7">
              <a:extLst>
                <a:ext uri="{FF2B5EF4-FFF2-40B4-BE49-F238E27FC236}">
                  <a16:creationId xmlns:a16="http://schemas.microsoft.com/office/drawing/2014/main" id="{DE698588-47E5-4581-9196-0112D2CB39A2}"/>
                </a:ext>
              </a:extLst>
            </p:cNvPr>
            <p:cNvSpPr/>
            <p:nvPr/>
          </p:nvSpPr>
          <p:spPr>
            <a:xfrm>
              <a:off x="4008439" y="2924176"/>
              <a:ext cx="142875" cy="1444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grpSp>
          <p:nvGrpSpPr>
            <p:cNvPr id="9225" name="Gruppo 4">
              <a:extLst>
                <a:ext uri="{FF2B5EF4-FFF2-40B4-BE49-F238E27FC236}">
                  <a16:creationId xmlns:a16="http://schemas.microsoft.com/office/drawing/2014/main" id="{8EB8851C-2022-41D7-901C-1BEF6E1F57AE}"/>
                </a:ext>
              </a:extLst>
            </p:cNvPr>
            <p:cNvGrpSpPr>
              <a:grpSpLocks/>
            </p:cNvGrpSpPr>
            <p:nvPr/>
          </p:nvGrpSpPr>
          <p:grpSpPr bwMode="auto">
            <a:xfrm rot="18781487">
              <a:off x="3073401" y="3709988"/>
              <a:ext cx="155575" cy="355600"/>
              <a:chOff x="1896269" y="3721367"/>
              <a:chExt cx="155451" cy="355705"/>
            </a:xfrm>
          </p:grpSpPr>
          <p:sp>
            <p:nvSpPr>
              <p:cNvPr id="3" name="Rettangolo 2">
                <a:extLst>
                  <a:ext uri="{FF2B5EF4-FFF2-40B4-BE49-F238E27FC236}">
                    <a16:creationId xmlns:a16="http://schemas.microsoft.com/office/drawing/2014/main" id="{A8F829E2-45DE-4233-A8FB-4078DE9F34CC}"/>
                  </a:ext>
                </a:extLst>
              </p:cNvPr>
              <p:cNvSpPr/>
              <p:nvPr/>
            </p:nvSpPr>
            <p:spPr>
              <a:xfrm>
                <a:off x="1895882" y="3814398"/>
                <a:ext cx="155451" cy="257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4" name="Rettangolo 3">
                <a:extLst>
                  <a:ext uri="{FF2B5EF4-FFF2-40B4-BE49-F238E27FC236}">
                    <a16:creationId xmlns:a16="http://schemas.microsoft.com/office/drawing/2014/main" id="{4469A740-CB67-4C24-B347-BCBE4E8E0499}"/>
                  </a:ext>
                </a:extLst>
              </p:cNvPr>
              <p:cNvSpPr/>
              <p:nvPr/>
            </p:nvSpPr>
            <p:spPr>
              <a:xfrm>
                <a:off x="1945683" y="3702333"/>
                <a:ext cx="84071" cy="85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grpSp>
        <p:cxnSp>
          <p:nvCxnSpPr>
            <p:cNvPr id="7" name="Connettore 1 6">
              <a:extLst>
                <a:ext uri="{FF2B5EF4-FFF2-40B4-BE49-F238E27FC236}">
                  <a16:creationId xmlns:a16="http://schemas.microsoft.com/office/drawing/2014/main" id="{3658D869-7D8A-41E6-AB3C-FC40CDD4F50E}"/>
                </a:ext>
              </a:extLst>
            </p:cNvPr>
            <p:cNvCxnSpPr>
              <a:stCxn id="2" idx="6"/>
              <a:endCxn id="8" idx="2"/>
            </p:cNvCxnSpPr>
            <p:nvPr/>
          </p:nvCxnSpPr>
          <p:spPr>
            <a:xfrm>
              <a:off x="2351088" y="2997200"/>
              <a:ext cx="16573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ttore 1 11">
              <a:extLst>
                <a:ext uri="{FF2B5EF4-FFF2-40B4-BE49-F238E27FC236}">
                  <a16:creationId xmlns:a16="http://schemas.microsoft.com/office/drawing/2014/main" id="{C46A6158-6B1A-423B-9C74-2C87354CF809}"/>
                </a:ext>
              </a:extLst>
            </p:cNvPr>
            <p:cNvCxnSpPr/>
            <p:nvPr/>
          </p:nvCxnSpPr>
          <p:spPr>
            <a:xfrm>
              <a:off x="3108325" y="2519364"/>
              <a:ext cx="0" cy="1773237"/>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4" name="Rettangolo 13">
              <a:extLst>
                <a:ext uri="{FF2B5EF4-FFF2-40B4-BE49-F238E27FC236}">
                  <a16:creationId xmlns:a16="http://schemas.microsoft.com/office/drawing/2014/main" id="{3E284DC1-141B-4938-97B5-AF923F751C99}"/>
                </a:ext>
              </a:extLst>
            </p:cNvPr>
            <p:cNvSpPr/>
            <p:nvPr/>
          </p:nvSpPr>
          <p:spPr>
            <a:xfrm>
              <a:off x="1752600" y="2519363"/>
              <a:ext cx="3048000" cy="1917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9229" name="CasellaDiTesto 15">
              <a:extLst>
                <a:ext uri="{FF2B5EF4-FFF2-40B4-BE49-F238E27FC236}">
                  <a16:creationId xmlns:a16="http://schemas.microsoft.com/office/drawing/2014/main" id="{806BC047-49FC-42B8-B161-A7812F080C0D}"/>
                </a:ext>
              </a:extLst>
            </p:cNvPr>
            <p:cNvSpPr txBox="1">
              <a:spLocks noChangeArrowheads="1"/>
            </p:cNvSpPr>
            <p:nvPr/>
          </p:nvSpPr>
          <p:spPr bwMode="auto">
            <a:xfrm>
              <a:off x="2063750" y="2997200"/>
              <a:ext cx="215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a:latin typeface="+mj-lt"/>
                </a:rPr>
                <a:t>A</a:t>
              </a:r>
            </a:p>
          </p:txBody>
        </p:sp>
        <p:sp>
          <p:nvSpPr>
            <p:cNvPr id="9230" name="CasellaDiTesto 21">
              <a:extLst>
                <a:ext uri="{FF2B5EF4-FFF2-40B4-BE49-F238E27FC236}">
                  <a16:creationId xmlns:a16="http://schemas.microsoft.com/office/drawing/2014/main" id="{5872DC8D-2551-44B3-996A-50FBD036C99D}"/>
                </a:ext>
              </a:extLst>
            </p:cNvPr>
            <p:cNvSpPr txBox="1">
              <a:spLocks noChangeArrowheads="1"/>
            </p:cNvSpPr>
            <p:nvPr/>
          </p:nvSpPr>
          <p:spPr bwMode="auto">
            <a:xfrm>
              <a:off x="3971925" y="3068639"/>
              <a:ext cx="215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a:latin typeface="+mj-lt"/>
                </a:rPr>
                <a:t>B</a:t>
              </a:r>
            </a:p>
          </p:txBody>
        </p:sp>
        <p:sp>
          <p:nvSpPr>
            <p:cNvPr id="6" name="Rettangolo 5">
              <a:extLst>
                <a:ext uri="{FF2B5EF4-FFF2-40B4-BE49-F238E27FC236}">
                  <a16:creationId xmlns:a16="http://schemas.microsoft.com/office/drawing/2014/main" id="{E8084E0C-3385-43CD-974B-B9B6B7F04E6E}"/>
                </a:ext>
              </a:extLst>
            </p:cNvPr>
            <p:cNvSpPr/>
            <p:nvPr/>
          </p:nvSpPr>
          <p:spPr>
            <a:xfrm rot="20441952">
              <a:off x="2782888" y="2781301"/>
              <a:ext cx="792162" cy="360363"/>
            </a:xfrm>
            <a:prstGeom prst="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atin typeface="+mj-lt"/>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9893ED43-CB1B-4AAF-9CF9-B0C6DAE92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463" y="109538"/>
            <a:ext cx="7693712" cy="537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Text Box 4">
            <a:extLst>
              <a:ext uri="{FF2B5EF4-FFF2-40B4-BE49-F238E27FC236}">
                <a16:creationId xmlns:a16="http://schemas.microsoft.com/office/drawing/2014/main" id="{FF374493-0DF8-4DA1-9A8B-C692D82486B6}"/>
              </a:ext>
            </a:extLst>
          </p:cNvPr>
          <p:cNvSpPr txBox="1">
            <a:spLocks noChangeArrowheads="1"/>
          </p:cNvSpPr>
          <p:nvPr/>
        </p:nvSpPr>
        <p:spPr bwMode="auto">
          <a:xfrm>
            <a:off x="2534779" y="41276"/>
            <a:ext cx="627426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Livellazione da un estremo e livellazione reciproca</a:t>
            </a:r>
          </a:p>
        </p:txBody>
      </p:sp>
      <p:sp>
        <p:nvSpPr>
          <p:cNvPr id="10245" name="Rettangolo 4">
            <a:extLst>
              <a:ext uri="{FF2B5EF4-FFF2-40B4-BE49-F238E27FC236}">
                <a16:creationId xmlns:a16="http://schemas.microsoft.com/office/drawing/2014/main" id="{FDCDE69A-B7AD-4067-9621-DF31496400FC}"/>
              </a:ext>
            </a:extLst>
          </p:cNvPr>
          <p:cNvSpPr>
            <a:spLocks noChangeArrowheads="1"/>
          </p:cNvSpPr>
          <p:nvPr/>
        </p:nvSpPr>
        <p:spPr bwMode="auto">
          <a:xfrm>
            <a:off x="115331" y="443588"/>
            <a:ext cx="394253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Si usa per verificare lo stato di rettifica del livello: si esegue una battuta da un estremo (ovvero col livello molto vicino alla stadia) per massimizzare l'effetto dell'errore sul dislivello, ed una dal mezzo, priva di errore, per avere il valore corretto del dislivello.</a:t>
            </a:r>
          </a:p>
        </p:txBody>
      </p:sp>
      <p:sp>
        <p:nvSpPr>
          <p:cNvPr id="10246" name="Rettangolo 1">
            <a:extLst>
              <a:ext uri="{FF2B5EF4-FFF2-40B4-BE49-F238E27FC236}">
                <a16:creationId xmlns:a16="http://schemas.microsoft.com/office/drawing/2014/main" id="{0F306AE8-74D6-489B-A5E8-CFE18E954E7C}"/>
              </a:ext>
            </a:extLst>
          </p:cNvPr>
          <p:cNvSpPr>
            <a:spLocks noChangeArrowheads="1"/>
          </p:cNvSpPr>
          <p:nvPr/>
        </p:nvSpPr>
        <p:spPr bwMode="auto">
          <a:xfrm>
            <a:off x="4688046" y="2474913"/>
            <a:ext cx="67790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Nel caso sia impossibile porsi nel mezzo, si  eseguono due battute reciproche, come in figura a. e b., per eliminare l'errore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a:extLst>
              <a:ext uri="{FF2B5EF4-FFF2-40B4-BE49-F238E27FC236}">
                <a16:creationId xmlns:a16="http://schemas.microsoft.com/office/drawing/2014/main" id="{00622D69-3C18-45E9-B792-382F2265FA09}"/>
              </a:ext>
            </a:extLst>
          </p:cNvPr>
          <p:cNvGrpSpPr>
            <a:grpSpLocks noChangeAspect="1"/>
          </p:cNvGrpSpPr>
          <p:nvPr/>
        </p:nvGrpSpPr>
        <p:grpSpPr bwMode="auto">
          <a:xfrm>
            <a:off x="4778076" y="4463065"/>
            <a:ext cx="212725" cy="809625"/>
            <a:chOff x="1856" y="2327"/>
            <a:chExt cx="253" cy="964"/>
          </a:xfrm>
        </p:grpSpPr>
        <p:sp>
          <p:nvSpPr>
            <p:cNvPr id="11290" name="Line 3">
              <a:extLst>
                <a:ext uri="{FF2B5EF4-FFF2-40B4-BE49-F238E27FC236}">
                  <a16:creationId xmlns:a16="http://schemas.microsoft.com/office/drawing/2014/main" id="{4D177D3C-E76A-4597-BC74-800BDE16620F}"/>
                </a:ext>
              </a:extLst>
            </p:cNvPr>
            <p:cNvSpPr>
              <a:spLocks noChangeAspect="1" noChangeShapeType="1"/>
            </p:cNvSpPr>
            <p:nvPr/>
          </p:nvSpPr>
          <p:spPr bwMode="auto">
            <a:xfrm>
              <a:off x="1978" y="2453"/>
              <a:ext cx="85" cy="737"/>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291" name="Rectangle 4">
              <a:extLst>
                <a:ext uri="{FF2B5EF4-FFF2-40B4-BE49-F238E27FC236}">
                  <a16:creationId xmlns:a16="http://schemas.microsoft.com/office/drawing/2014/main" id="{CF9EB117-6AAD-4900-A33C-04E4187BEF4B}"/>
                </a:ext>
              </a:extLst>
            </p:cNvPr>
            <p:cNvSpPr>
              <a:spLocks noChangeAspect="1" noChangeArrowheads="1"/>
            </p:cNvSpPr>
            <p:nvPr/>
          </p:nvSpPr>
          <p:spPr bwMode="auto">
            <a:xfrm>
              <a:off x="1877" y="2327"/>
              <a:ext cx="199" cy="90"/>
            </a:xfrm>
            <a:prstGeom prst="rect">
              <a:avLst/>
            </a:prstGeom>
            <a:solidFill>
              <a:srgbClr val="00CC99"/>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11292" name="Rectangle 5">
              <a:extLst>
                <a:ext uri="{FF2B5EF4-FFF2-40B4-BE49-F238E27FC236}">
                  <a16:creationId xmlns:a16="http://schemas.microsoft.com/office/drawing/2014/main" id="{9EEEFA50-A37C-49F3-985C-6A2DB1C08888}"/>
                </a:ext>
              </a:extLst>
            </p:cNvPr>
            <p:cNvSpPr>
              <a:spLocks noChangeAspect="1" noChangeArrowheads="1"/>
            </p:cNvSpPr>
            <p:nvPr/>
          </p:nvSpPr>
          <p:spPr bwMode="auto">
            <a:xfrm>
              <a:off x="1908" y="2409"/>
              <a:ext cx="131" cy="58"/>
            </a:xfrm>
            <a:prstGeom prst="rect">
              <a:avLst/>
            </a:prstGeom>
            <a:solidFill>
              <a:schemeClr val="bg2"/>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11293" name="Rectangle 6">
              <a:extLst>
                <a:ext uri="{FF2B5EF4-FFF2-40B4-BE49-F238E27FC236}">
                  <a16:creationId xmlns:a16="http://schemas.microsoft.com/office/drawing/2014/main" id="{EEE2ED2B-8125-4075-BF14-E1263B854C7B}"/>
                </a:ext>
              </a:extLst>
            </p:cNvPr>
            <p:cNvSpPr>
              <a:spLocks noChangeAspect="1" noChangeArrowheads="1"/>
            </p:cNvSpPr>
            <p:nvPr/>
          </p:nvSpPr>
          <p:spPr bwMode="auto">
            <a:xfrm>
              <a:off x="2070" y="2341"/>
              <a:ext cx="39" cy="45"/>
            </a:xfrm>
            <a:prstGeom prst="rect">
              <a:avLst/>
            </a:prstGeom>
            <a:solidFill>
              <a:srgbClr val="FFFFFF"/>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11294" name="Line 7">
              <a:extLst>
                <a:ext uri="{FF2B5EF4-FFF2-40B4-BE49-F238E27FC236}">
                  <a16:creationId xmlns:a16="http://schemas.microsoft.com/office/drawing/2014/main" id="{BC94D850-BC9B-4DF2-ACC5-02B81A3D822C}"/>
                </a:ext>
              </a:extLst>
            </p:cNvPr>
            <p:cNvSpPr>
              <a:spLocks noChangeAspect="1" noChangeShapeType="1"/>
            </p:cNvSpPr>
            <p:nvPr/>
          </p:nvSpPr>
          <p:spPr bwMode="auto">
            <a:xfrm flipH="1">
              <a:off x="1856" y="2470"/>
              <a:ext cx="98" cy="821"/>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295" name="Line 8">
              <a:extLst>
                <a:ext uri="{FF2B5EF4-FFF2-40B4-BE49-F238E27FC236}">
                  <a16:creationId xmlns:a16="http://schemas.microsoft.com/office/drawing/2014/main" id="{7458608A-12E2-4D0E-A9FA-15E5A74F19B1}"/>
                </a:ext>
              </a:extLst>
            </p:cNvPr>
            <p:cNvSpPr>
              <a:spLocks noChangeAspect="1" noChangeShapeType="1"/>
            </p:cNvSpPr>
            <p:nvPr/>
          </p:nvSpPr>
          <p:spPr bwMode="auto">
            <a:xfrm>
              <a:off x="1970" y="2479"/>
              <a:ext cx="2" cy="734"/>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grpSp>
      <p:sp>
        <p:nvSpPr>
          <p:cNvPr id="11267" name="Line 11">
            <a:extLst>
              <a:ext uri="{FF2B5EF4-FFF2-40B4-BE49-F238E27FC236}">
                <a16:creationId xmlns:a16="http://schemas.microsoft.com/office/drawing/2014/main" id="{CDBE3975-4C75-4D83-B107-EE9619B37BAD}"/>
              </a:ext>
            </a:extLst>
          </p:cNvPr>
          <p:cNvSpPr>
            <a:spLocks noChangeShapeType="1"/>
          </p:cNvSpPr>
          <p:nvPr/>
        </p:nvSpPr>
        <p:spPr bwMode="auto">
          <a:xfrm>
            <a:off x="7021212" y="3556601"/>
            <a:ext cx="0" cy="1676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1268" name="Line 18">
            <a:extLst>
              <a:ext uri="{FF2B5EF4-FFF2-40B4-BE49-F238E27FC236}">
                <a16:creationId xmlns:a16="http://schemas.microsoft.com/office/drawing/2014/main" id="{91F063B7-C0E8-4891-B467-3CAD6AC0DEF5}"/>
              </a:ext>
            </a:extLst>
          </p:cNvPr>
          <p:cNvSpPr>
            <a:spLocks noChangeShapeType="1"/>
          </p:cNvSpPr>
          <p:nvPr/>
        </p:nvSpPr>
        <p:spPr bwMode="auto">
          <a:xfrm>
            <a:off x="4905076" y="4509101"/>
            <a:ext cx="2116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1269" name="Rectangle 57">
            <a:extLst>
              <a:ext uri="{FF2B5EF4-FFF2-40B4-BE49-F238E27FC236}">
                <a16:creationId xmlns:a16="http://schemas.microsoft.com/office/drawing/2014/main" id="{BFA0ADBC-6296-4751-9CF8-5AF257B87EF7}"/>
              </a:ext>
            </a:extLst>
          </p:cNvPr>
          <p:cNvSpPr>
            <a:spLocks noChangeArrowheads="1"/>
          </p:cNvSpPr>
          <p:nvPr/>
        </p:nvSpPr>
        <p:spPr bwMode="auto">
          <a:xfrm>
            <a:off x="7024388" y="4091589"/>
            <a:ext cx="3064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l</a:t>
            </a:r>
            <a:r>
              <a:rPr lang="it-IT" altLang="it-IT" sz="2000" baseline="30000">
                <a:latin typeface="+mj-lt"/>
              </a:rPr>
              <a:t>s</a:t>
            </a:r>
            <a:endParaRPr lang="it-IT" altLang="it-IT" sz="2000" baseline="-25000">
              <a:latin typeface="+mj-lt"/>
            </a:endParaRPr>
          </a:p>
        </p:txBody>
      </p:sp>
      <p:sp>
        <p:nvSpPr>
          <p:cNvPr id="11270" name="Rectangle 63">
            <a:extLst>
              <a:ext uri="{FF2B5EF4-FFF2-40B4-BE49-F238E27FC236}">
                <a16:creationId xmlns:a16="http://schemas.microsoft.com/office/drawing/2014/main" id="{E10BFA0A-9D2A-4083-8C78-81CCC8EFFCC3}"/>
              </a:ext>
            </a:extLst>
          </p:cNvPr>
          <p:cNvSpPr>
            <a:spLocks noChangeArrowheads="1"/>
          </p:cNvSpPr>
          <p:nvPr/>
        </p:nvSpPr>
        <p:spPr bwMode="auto">
          <a:xfrm>
            <a:off x="7006925" y="4564664"/>
            <a:ext cx="2792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l</a:t>
            </a:r>
            <a:r>
              <a:rPr lang="it-IT" altLang="it-IT" sz="2000" baseline="30000">
                <a:latin typeface="+mj-lt"/>
              </a:rPr>
              <a:t>i</a:t>
            </a:r>
            <a:endParaRPr lang="it-IT" altLang="it-IT" sz="2000" baseline="-25000">
              <a:latin typeface="+mj-lt"/>
            </a:endParaRPr>
          </a:p>
        </p:txBody>
      </p:sp>
      <p:sp>
        <p:nvSpPr>
          <p:cNvPr id="19" name="Figura a mano libera 18">
            <a:extLst>
              <a:ext uri="{FF2B5EF4-FFF2-40B4-BE49-F238E27FC236}">
                <a16:creationId xmlns:a16="http://schemas.microsoft.com/office/drawing/2014/main" id="{E8986333-581A-4014-854D-58D47708B718}"/>
              </a:ext>
            </a:extLst>
          </p:cNvPr>
          <p:cNvSpPr/>
          <p:nvPr/>
        </p:nvSpPr>
        <p:spPr>
          <a:xfrm>
            <a:off x="4063700" y="4983765"/>
            <a:ext cx="3575050" cy="465137"/>
          </a:xfrm>
          <a:custGeom>
            <a:avLst/>
            <a:gdLst>
              <a:gd name="connsiteX0" fmla="*/ 0 w 3576003"/>
              <a:gd name="connsiteY0" fmla="*/ 464024 h 464024"/>
              <a:gd name="connsiteX1" fmla="*/ 81886 w 3576003"/>
              <a:gd name="connsiteY1" fmla="*/ 450376 h 464024"/>
              <a:gd name="connsiteX2" fmla="*/ 614149 w 3576003"/>
              <a:gd name="connsiteY2" fmla="*/ 259307 h 464024"/>
              <a:gd name="connsiteX3" fmla="*/ 736979 w 3576003"/>
              <a:gd name="connsiteY3" fmla="*/ 218364 h 464024"/>
              <a:gd name="connsiteX4" fmla="*/ 805218 w 3576003"/>
              <a:gd name="connsiteY4" fmla="*/ 204716 h 464024"/>
              <a:gd name="connsiteX5" fmla="*/ 941695 w 3576003"/>
              <a:gd name="connsiteY5" fmla="*/ 150125 h 464024"/>
              <a:gd name="connsiteX6" fmla="*/ 1201003 w 3576003"/>
              <a:gd name="connsiteY6" fmla="*/ 109182 h 464024"/>
              <a:gd name="connsiteX7" fmla="*/ 1460310 w 3576003"/>
              <a:gd name="connsiteY7" fmla="*/ 122830 h 464024"/>
              <a:gd name="connsiteX8" fmla="*/ 1501254 w 3576003"/>
              <a:gd name="connsiteY8" fmla="*/ 136477 h 464024"/>
              <a:gd name="connsiteX9" fmla="*/ 1692322 w 3576003"/>
              <a:gd name="connsiteY9" fmla="*/ 122830 h 464024"/>
              <a:gd name="connsiteX10" fmla="*/ 2620370 w 3576003"/>
              <a:gd name="connsiteY10" fmla="*/ 136477 h 464024"/>
              <a:gd name="connsiteX11" fmla="*/ 2715904 w 3576003"/>
              <a:gd name="connsiteY11" fmla="*/ 163773 h 464024"/>
              <a:gd name="connsiteX12" fmla="*/ 2797791 w 3576003"/>
              <a:gd name="connsiteY12" fmla="*/ 218364 h 464024"/>
              <a:gd name="connsiteX13" fmla="*/ 3084394 w 3576003"/>
              <a:gd name="connsiteY13" fmla="*/ 259307 h 464024"/>
              <a:gd name="connsiteX14" fmla="*/ 3207224 w 3576003"/>
              <a:gd name="connsiteY14" fmla="*/ 218364 h 464024"/>
              <a:gd name="connsiteX15" fmla="*/ 3248167 w 3576003"/>
              <a:gd name="connsiteY15" fmla="*/ 204716 h 464024"/>
              <a:gd name="connsiteX16" fmla="*/ 3466531 w 3576003"/>
              <a:gd name="connsiteY16" fmla="*/ 177421 h 464024"/>
              <a:gd name="connsiteX17" fmla="*/ 3521122 w 3576003"/>
              <a:gd name="connsiteY17" fmla="*/ 122830 h 464024"/>
              <a:gd name="connsiteX18" fmla="*/ 3575713 w 3576003"/>
              <a:gd name="connsiteY18" fmla="*/ 0 h 4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76003" h="464024">
                <a:moveTo>
                  <a:pt x="0" y="464024"/>
                </a:moveTo>
                <a:cubicBezTo>
                  <a:pt x="27295" y="459475"/>
                  <a:pt x="55487" y="458673"/>
                  <a:pt x="81886" y="450376"/>
                </a:cubicBezTo>
                <a:cubicBezTo>
                  <a:pt x="716614" y="250889"/>
                  <a:pt x="280470" y="382241"/>
                  <a:pt x="614149" y="259307"/>
                </a:cubicBezTo>
                <a:cubicBezTo>
                  <a:pt x="654646" y="244387"/>
                  <a:pt x="695482" y="230220"/>
                  <a:pt x="736979" y="218364"/>
                </a:cubicBezTo>
                <a:cubicBezTo>
                  <a:pt x="759283" y="211991"/>
                  <a:pt x="783212" y="212052"/>
                  <a:pt x="805218" y="204716"/>
                </a:cubicBezTo>
                <a:cubicBezTo>
                  <a:pt x="851700" y="189222"/>
                  <a:pt x="893865" y="160754"/>
                  <a:pt x="941695" y="150125"/>
                </a:cubicBezTo>
                <a:cubicBezTo>
                  <a:pt x="1109156" y="112912"/>
                  <a:pt x="1022791" y="127003"/>
                  <a:pt x="1201003" y="109182"/>
                </a:cubicBezTo>
                <a:cubicBezTo>
                  <a:pt x="1287439" y="113731"/>
                  <a:pt x="1374110" y="114994"/>
                  <a:pt x="1460310" y="122830"/>
                </a:cubicBezTo>
                <a:cubicBezTo>
                  <a:pt x="1474637" y="124132"/>
                  <a:pt x="1486868" y="136477"/>
                  <a:pt x="1501254" y="136477"/>
                </a:cubicBezTo>
                <a:cubicBezTo>
                  <a:pt x="1565106" y="136477"/>
                  <a:pt x="1628633" y="127379"/>
                  <a:pt x="1692322" y="122830"/>
                </a:cubicBezTo>
                <a:lnTo>
                  <a:pt x="2620370" y="136477"/>
                </a:lnTo>
                <a:cubicBezTo>
                  <a:pt x="2627810" y="136684"/>
                  <a:pt x="2704034" y="157178"/>
                  <a:pt x="2715904" y="163773"/>
                </a:cubicBezTo>
                <a:cubicBezTo>
                  <a:pt x="2744581" y="179705"/>
                  <a:pt x="2766669" y="207990"/>
                  <a:pt x="2797791" y="218364"/>
                </a:cubicBezTo>
                <a:cubicBezTo>
                  <a:pt x="2944558" y="267286"/>
                  <a:pt x="2850969" y="243745"/>
                  <a:pt x="3084394" y="259307"/>
                </a:cubicBezTo>
                <a:lnTo>
                  <a:pt x="3207224" y="218364"/>
                </a:lnTo>
                <a:cubicBezTo>
                  <a:pt x="3220872" y="213815"/>
                  <a:pt x="3233869" y="206305"/>
                  <a:pt x="3248167" y="204716"/>
                </a:cubicBezTo>
                <a:cubicBezTo>
                  <a:pt x="3402968" y="187516"/>
                  <a:pt x="3330216" y="196894"/>
                  <a:pt x="3466531" y="177421"/>
                </a:cubicBezTo>
                <a:cubicBezTo>
                  <a:pt x="3536010" y="154261"/>
                  <a:pt x="3488037" y="182383"/>
                  <a:pt x="3521122" y="122830"/>
                </a:cubicBezTo>
                <a:cubicBezTo>
                  <a:pt x="3583283" y="10940"/>
                  <a:pt x="3575713" y="81506"/>
                  <a:pt x="3575713"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latin typeface="+mj-lt"/>
            </a:endParaRPr>
          </a:p>
        </p:txBody>
      </p:sp>
      <p:sp>
        <p:nvSpPr>
          <p:cNvPr id="11272" name="Line 18">
            <a:extLst>
              <a:ext uri="{FF2B5EF4-FFF2-40B4-BE49-F238E27FC236}">
                <a16:creationId xmlns:a16="http://schemas.microsoft.com/office/drawing/2014/main" id="{C55C86E9-4642-480D-8A33-A6AA2587F397}"/>
              </a:ext>
            </a:extLst>
          </p:cNvPr>
          <p:cNvSpPr>
            <a:spLocks noChangeShapeType="1"/>
          </p:cNvSpPr>
          <p:nvPr/>
        </p:nvSpPr>
        <p:spPr bwMode="auto">
          <a:xfrm flipV="1">
            <a:off x="4905076" y="4282089"/>
            <a:ext cx="2116137" cy="220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1273" name="Line 18">
            <a:extLst>
              <a:ext uri="{FF2B5EF4-FFF2-40B4-BE49-F238E27FC236}">
                <a16:creationId xmlns:a16="http://schemas.microsoft.com/office/drawing/2014/main" id="{5C8355E4-03F2-4346-8127-13EDDD4BA0AA}"/>
              </a:ext>
            </a:extLst>
          </p:cNvPr>
          <p:cNvSpPr>
            <a:spLocks noChangeShapeType="1"/>
          </p:cNvSpPr>
          <p:nvPr/>
        </p:nvSpPr>
        <p:spPr bwMode="auto">
          <a:xfrm>
            <a:off x="4919363" y="4515452"/>
            <a:ext cx="2087563" cy="250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1274" name="Rettangolo 23">
            <a:extLst>
              <a:ext uri="{FF2B5EF4-FFF2-40B4-BE49-F238E27FC236}">
                <a16:creationId xmlns:a16="http://schemas.microsoft.com/office/drawing/2014/main" id="{2F4B154C-DC03-4459-BCEC-01C9115FC349}"/>
              </a:ext>
            </a:extLst>
          </p:cNvPr>
          <p:cNvSpPr>
            <a:spLocks noChangeArrowheads="1"/>
          </p:cNvSpPr>
          <p:nvPr/>
        </p:nvSpPr>
        <p:spPr bwMode="auto">
          <a:xfrm>
            <a:off x="131805" y="606426"/>
            <a:ext cx="119860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Nelle livellazioni di precisione la distanza stadia-stadia in una battuta è di circa 40 m; il livello va posto con una tolleranza di 1 m sull'asse del segmento congiungente le stadie. In quelle tecniche la distanza può essere maggiore, ma normalmente non supera i 60-70 m. La lunghezza della battuta si misura sempre col livello; il reticolo ha, oltre al filo centrale, anche un filo superiore ed inferiore (vedi figura); effettuando quindi 2 ulteriori letture l</a:t>
            </a:r>
            <a:r>
              <a:rPr lang="it-IT" altLang="it-IT" sz="1800" baseline="30000" dirty="0">
                <a:latin typeface="+mj-lt"/>
              </a:rPr>
              <a:t>i</a:t>
            </a:r>
            <a:r>
              <a:rPr lang="it-IT" altLang="it-IT" sz="1800" dirty="0">
                <a:latin typeface="+mj-lt"/>
              </a:rPr>
              <a:t> e </a:t>
            </a:r>
            <a:r>
              <a:rPr lang="it-IT" altLang="it-IT" sz="1800" dirty="0" err="1">
                <a:latin typeface="+mj-lt"/>
              </a:rPr>
              <a:t>l</a:t>
            </a:r>
            <a:r>
              <a:rPr lang="it-IT" altLang="it-IT" sz="1800" baseline="30000" dirty="0" err="1">
                <a:latin typeface="+mj-lt"/>
              </a:rPr>
              <a:t>s</a:t>
            </a:r>
            <a:r>
              <a:rPr lang="it-IT" altLang="it-IT" sz="1800" dirty="0">
                <a:latin typeface="+mj-lt"/>
              </a:rPr>
              <a:t> alla stadia, la differenza </a:t>
            </a:r>
            <a:r>
              <a:rPr lang="it-IT" altLang="it-IT" sz="1800" dirty="0" err="1">
                <a:latin typeface="+mj-lt"/>
              </a:rPr>
              <a:t>l</a:t>
            </a:r>
            <a:r>
              <a:rPr lang="it-IT" altLang="it-IT" sz="1800" baseline="30000" dirty="0" err="1">
                <a:latin typeface="+mj-lt"/>
              </a:rPr>
              <a:t>s</a:t>
            </a:r>
            <a:r>
              <a:rPr lang="it-IT" altLang="it-IT" sz="1800" dirty="0">
                <a:latin typeface="+mj-lt"/>
              </a:rPr>
              <a:t>-l</a:t>
            </a:r>
            <a:r>
              <a:rPr lang="it-IT" altLang="it-IT" sz="1800" baseline="30000" dirty="0">
                <a:latin typeface="+mj-lt"/>
              </a:rPr>
              <a:t>i</a:t>
            </a:r>
            <a:r>
              <a:rPr lang="it-IT" altLang="it-IT" sz="1800" dirty="0">
                <a:latin typeface="+mj-lt"/>
              </a:rPr>
              <a:t> misura la base del triangolo isoscele formato dalle direzioni di collimazione ai due fili estremi. (vedi figura). Essendo l'angolo delle visuali uscenti costante, per comodità si costruisce il reticolo in modo che la distanza stadia strumento (l'altezza del triangolo in figura) si ottenga semplicemente moltiplicando tale differenza per una costante (detta distanziometrica ) pari a 100 (nel disegno per ragioni di chiarezza l'angolo è molto maggiore del reale).</a:t>
            </a:r>
          </a:p>
        </p:txBody>
      </p:sp>
      <p:sp>
        <p:nvSpPr>
          <p:cNvPr id="11275" name="Rettangolo 24">
            <a:extLst>
              <a:ext uri="{FF2B5EF4-FFF2-40B4-BE49-F238E27FC236}">
                <a16:creationId xmlns:a16="http://schemas.microsoft.com/office/drawing/2014/main" id="{8D322ECE-D7E7-4E23-A5EF-D0FF308D1A3E}"/>
              </a:ext>
            </a:extLst>
          </p:cNvPr>
          <p:cNvSpPr>
            <a:spLocks noChangeArrowheads="1"/>
          </p:cNvSpPr>
          <p:nvPr/>
        </p:nvSpPr>
        <p:spPr bwMode="auto">
          <a:xfrm>
            <a:off x="1987551" y="44451"/>
            <a:ext cx="4938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Misura della distanza strumento-stadia</a:t>
            </a:r>
          </a:p>
        </p:txBody>
      </p:sp>
      <p:cxnSp>
        <p:nvCxnSpPr>
          <p:cNvPr id="27" name="Connettore 1 26">
            <a:extLst>
              <a:ext uri="{FF2B5EF4-FFF2-40B4-BE49-F238E27FC236}">
                <a16:creationId xmlns:a16="http://schemas.microsoft.com/office/drawing/2014/main" id="{D69537F5-B980-4EB9-95B6-F372A342C93B}"/>
              </a:ext>
            </a:extLst>
          </p:cNvPr>
          <p:cNvCxnSpPr/>
          <p:nvPr/>
        </p:nvCxnSpPr>
        <p:spPr>
          <a:xfrm>
            <a:off x="2963562" y="3566127"/>
            <a:ext cx="0" cy="1800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ttore 1 27">
            <a:extLst>
              <a:ext uri="{FF2B5EF4-FFF2-40B4-BE49-F238E27FC236}">
                <a16:creationId xmlns:a16="http://schemas.microsoft.com/office/drawing/2014/main" id="{5182CCFD-666E-46DA-AE05-129F4750D96B}"/>
              </a:ext>
            </a:extLst>
          </p:cNvPr>
          <p:cNvCxnSpPr/>
          <p:nvPr/>
        </p:nvCxnSpPr>
        <p:spPr>
          <a:xfrm rot="5400000">
            <a:off x="3027063" y="3570889"/>
            <a:ext cx="0" cy="1800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ttore 1 28">
            <a:extLst>
              <a:ext uri="{FF2B5EF4-FFF2-40B4-BE49-F238E27FC236}">
                <a16:creationId xmlns:a16="http://schemas.microsoft.com/office/drawing/2014/main" id="{58120F40-30AA-4F0E-AED6-FF81E33BA43B}"/>
              </a:ext>
            </a:extLst>
          </p:cNvPr>
          <p:cNvCxnSpPr/>
          <p:nvPr/>
        </p:nvCxnSpPr>
        <p:spPr>
          <a:xfrm rot="5400000">
            <a:off x="2977850" y="3666139"/>
            <a:ext cx="0" cy="720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1 32">
            <a:extLst>
              <a:ext uri="{FF2B5EF4-FFF2-40B4-BE49-F238E27FC236}">
                <a16:creationId xmlns:a16="http://schemas.microsoft.com/office/drawing/2014/main" id="{948CA67A-A134-44BF-8B3C-00C909B840C6}"/>
              </a:ext>
            </a:extLst>
          </p:cNvPr>
          <p:cNvCxnSpPr/>
          <p:nvPr/>
        </p:nvCxnSpPr>
        <p:spPr>
          <a:xfrm rot="5400000">
            <a:off x="2977850" y="4529739"/>
            <a:ext cx="0" cy="720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e 33">
            <a:extLst>
              <a:ext uri="{FF2B5EF4-FFF2-40B4-BE49-F238E27FC236}">
                <a16:creationId xmlns:a16="http://schemas.microsoft.com/office/drawing/2014/main" id="{37494C79-67FB-4999-B0CD-5505F2E92055}"/>
              </a:ext>
            </a:extLst>
          </p:cNvPr>
          <p:cNvSpPr/>
          <p:nvPr/>
        </p:nvSpPr>
        <p:spPr>
          <a:xfrm>
            <a:off x="2092026" y="3575652"/>
            <a:ext cx="1800225" cy="18002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11281" name="CasellaDiTesto 35">
            <a:extLst>
              <a:ext uri="{FF2B5EF4-FFF2-40B4-BE49-F238E27FC236}">
                <a16:creationId xmlns:a16="http://schemas.microsoft.com/office/drawing/2014/main" id="{8FD424FD-4A64-4AD8-9D65-30DF6D4FB530}"/>
              </a:ext>
            </a:extLst>
          </p:cNvPr>
          <p:cNvSpPr txBox="1">
            <a:spLocks noChangeArrowheads="1"/>
          </p:cNvSpPr>
          <p:nvPr/>
        </p:nvSpPr>
        <p:spPr bwMode="auto">
          <a:xfrm>
            <a:off x="3423937" y="3762977"/>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s</a:t>
            </a:r>
          </a:p>
        </p:txBody>
      </p:sp>
      <p:sp>
        <p:nvSpPr>
          <p:cNvPr id="11282" name="CasellaDiTesto 36">
            <a:extLst>
              <a:ext uri="{FF2B5EF4-FFF2-40B4-BE49-F238E27FC236}">
                <a16:creationId xmlns:a16="http://schemas.microsoft.com/office/drawing/2014/main" id="{B14F08D8-709D-4287-BBE5-39B6767DBF68}"/>
              </a:ext>
            </a:extLst>
          </p:cNvPr>
          <p:cNvSpPr txBox="1">
            <a:spLocks noChangeArrowheads="1"/>
          </p:cNvSpPr>
          <p:nvPr/>
        </p:nvSpPr>
        <p:spPr bwMode="auto">
          <a:xfrm>
            <a:off x="3406476" y="4626577"/>
            <a:ext cx="251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i</a:t>
            </a:r>
          </a:p>
        </p:txBody>
      </p:sp>
      <p:sp>
        <p:nvSpPr>
          <p:cNvPr id="11283" name="Rettangolo 37">
            <a:extLst>
              <a:ext uri="{FF2B5EF4-FFF2-40B4-BE49-F238E27FC236}">
                <a16:creationId xmlns:a16="http://schemas.microsoft.com/office/drawing/2014/main" id="{63E0A850-64A8-4A3C-8B52-4A0BB1520ADA}"/>
              </a:ext>
            </a:extLst>
          </p:cNvPr>
          <p:cNvSpPr>
            <a:spLocks noChangeArrowheads="1"/>
          </p:cNvSpPr>
          <p:nvPr/>
        </p:nvSpPr>
        <p:spPr bwMode="auto">
          <a:xfrm>
            <a:off x="2104726" y="5499702"/>
            <a:ext cx="808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Per ogni lettura si misura la distanza stadia-livello, controllando in tal modo il rispetto della tolleranza di stazionamento sul punto medio tra le stadie (vedi oltre)</a:t>
            </a:r>
          </a:p>
        </p:txBody>
      </p:sp>
      <p:sp>
        <p:nvSpPr>
          <p:cNvPr id="11284" name="Rettangolo 37">
            <a:extLst>
              <a:ext uri="{FF2B5EF4-FFF2-40B4-BE49-F238E27FC236}">
                <a16:creationId xmlns:a16="http://schemas.microsoft.com/office/drawing/2014/main" id="{25159964-4538-45EB-9825-99F0CCC95BD2}"/>
              </a:ext>
            </a:extLst>
          </p:cNvPr>
          <p:cNvSpPr>
            <a:spLocks noChangeArrowheads="1"/>
          </p:cNvSpPr>
          <p:nvPr/>
        </p:nvSpPr>
        <p:spPr bwMode="auto">
          <a:xfrm>
            <a:off x="7743526" y="3108927"/>
            <a:ext cx="41766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err="1">
                <a:latin typeface="+mj-lt"/>
              </a:rPr>
              <a:t>Poiche</a:t>
            </a:r>
            <a:r>
              <a:rPr lang="it-IT" altLang="it-IT" sz="1800" dirty="0">
                <a:latin typeface="+mj-lt"/>
              </a:rPr>
              <a:t> la semisomma tra le letture al filo superiore e inferiore deve essere idealmente pari a quella del filo centrale, si evitano errori grossolani di lettura su uno dei fili.</a:t>
            </a:r>
          </a:p>
        </p:txBody>
      </p:sp>
      <p:sp>
        <p:nvSpPr>
          <p:cNvPr id="11285" name="Rettangolo 1">
            <a:extLst>
              <a:ext uri="{FF2B5EF4-FFF2-40B4-BE49-F238E27FC236}">
                <a16:creationId xmlns:a16="http://schemas.microsoft.com/office/drawing/2014/main" id="{44DF697C-73FC-4E19-96A0-7FE33FA35EDD}"/>
              </a:ext>
            </a:extLst>
          </p:cNvPr>
          <p:cNvSpPr>
            <a:spLocks noChangeArrowheads="1"/>
          </p:cNvSpPr>
          <p:nvPr/>
        </p:nvSpPr>
        <p:spPr bwMode="auto">
          <a:xfrm>
            <a:off x="6357638" y="4145564"/>
            <a:ext cx="3289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a</a:t>
            </a:r>
          </a:p>
        </p:txBody>
      </p:sp>
      <p:sp>
        <p:nvSpPr>
          <p:cNvPr id="3" name="Arco 2">
            <a:extLst>
              <a:ext uri="{FF2B5EF4-FFF2-40B4-BE49-F238E27FC236}">
                <a16:creationId xmlns:a16="http://schemas.microsoft.com/office/drawing/2014/main" id="{55EECD11-EC7C-43E6-BAA7-4229CBCB96D2}"/>
              </a:ext>
            </a:extLst>
          </p:cNvPr>
          <p:cNvSpPr/>
          <p:nvPr/>
        </p:nvSpPr>
        <p:spPr>
          <a:xfrm>
            <a:off x="6081412" y="4361465"/>
            <a:ext cx="84138" cy="34607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latin typeface="+mj-lt"/>
            </a:endParaRPr>
          </a:p>
        </p:txBody>
      </p:sp>
      <p:sp>
        <p:nvSpPr>
          <p:cNvPr id="11287" name="Rettangolo 3">
            <a:extLst>
              <a:ext uri="{FF2B5EF4-FFF2-40B4-BE49-F238E27FC236}">
                <a16:creationId xmlns:a16="http://schemas.microsoft.com/office/drawing/2014/main" id="{3F7EC8FF-57FC-4DD5-9192-8BE601FECCAF}"/>
              </a:ext>
            </a:extLst>
          </p:cNvPr>
          <p:cNvSpPr>
            <a:spLocks noChangeArrowheads="1"/>
          </p:cNvSpPr>
          <p:nvPr/>
        </p:nvSpPr>
        <p:spPr bwMode="auto">
          <a:xfrm>
            <a:off x="4216100" y="3340702"/>
            <a:ext cx="24851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d = ½ (l</a:t>
            </a:r>
            <a:r>
              <a:rPr lang="it-IT" altLang="it-IT" sz="2400" baseline="30000">
                <a:latin typeface="+mj-lt"/>
              </a:rPr>
              <a:t>s</a:t>
            </a:r>
            <a:r>
              <a:rPr lang="it-IT" altLang="it-IT" sz="2400">
                <a:latin typeface="+mj-lt"/>
              </a:rPr>
              <a:t>-l</a:t>
            </a:r>
            <a:r>
              <a:rPr lang="it-IT" altLang="it-IT" sz="2400" baseline="30000">
                <a:latin typeface="+mj-lt"/>
              </a:rPr>
              <a:t>i</a:t>
            </a:r>
            <a:r>
              <a:rPr lang="it-IT" altLang="it-IT" sz="2400">
                <a:latin typeface="+mj-lt"/>
              </a:rPr>
              <a:t>) cotg a =</a:t>
            </a:r>
          </a:p>
          <a:p>
            <a:pPr eaLnBrk="1" hangingPunct="1">
              <a:spcBef>
                <a:spcPct val="0"/>
              </a:spcBef>
              <a:buFontTx/>
              <a:buNone/>
            </a:pPr>
            <a:r>
              <a:rPr lang="it-IT" altLang="it-IT" sz="2400">
                <a:latin typeface="+mj-lt"/>
              </a:rPr>
              <a:t>  = (l</a:t>
            </a:r>
            <a:r>
              <a:rPr lang="it-IT" altLang="it-IT" sz="2400" baseline="30000">
                <a:latin typeface="+mj-lt"/>
              </a:rPr>
              <a:t>s</a:t>
            </a:r>
            <a:r>
              <a:rPr lang="it-IT" altLang="it-IT" sz="2400">
                <a:latin typeface="+mj-lt"/>
              </a:rPr>
              <a:t>-l</a:t>
            </a:r>
            <a:r>
              <a:rPr lang="it-IT" altLang="it-IT" sz="2400" baseline="30000">
                <a:latin typeface="+mj-lt"/>
              </a:rPr>
              <a:t>i</a:t>
            </a:r>
            <a:r>
              <a:rPr lang="it-IT" altLang="it-IT" sz="2400">
                <a:latin typeface="+mj-lt"/>
              </a:rPr>
              <a:t>) * 100 </a:t>
            </a:r>
          </a:p>
        </p:txBody>
      </p:sp>
      <p:sp>
        <p:nvSpPr>
          <p:cNvPr id="11288" name="Line 18">
            <a:extLst>
              <a:ext uri="{FF2B5EF4-FFF2-40B4-BE49-F238E27FC236}">
                <a16:creationId xmlns:a16="http://schemas.microsoft.com/office/drawing/2014/main" id="{E43A3BAE-1377-4B59-BD62-D0B0CE133AE6}"/>
              </a:ext>
            </a:extLst>
          </p:cNvPr>
          <p:cNvSpPr>
            <a:spLocks noChangeShapeType="1"/>
          </p:cNvSpPr>
          <p:nvPr/>
        </p:nvSpPr>
        <p:spPr bwMode="auto">
          <a:xfrm>
            <a:off x="4863801" y="5396514"/>
            <a:ext cx="2116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1289" name="Rettangolo 4">
            <a:extLst>
              <a:ext uri="{FF2B5EF4-FFF2-40B4-BE49-F238E27FC236}">
                <a16:creationId xmlns:a16="http://schemas.microsoft.com/office/drawing/2014/main" id="{B43F2D3B-C82A-47ED-B8FB-0C95C5E5CE26}"/>
              </a:ext>
            </a:extLst>
          </p:cNvPr>
          <p:cNvSpPr>
            <a:spLocks noChangeArrowheads="1"/>
          </p:cNvSpPr>
          <p:nvPr/>
        </p:nvSpPr>
        <p:spPr bwMode="auto">
          <a:xfrm>
            <a:off x="5784551" y="5037739"/>
            <a:ext cx="3449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26">
            <a:extLst>
              <a:ext uri="{FF2B5EF4-FFF2-40B4-BE49-F238E27FC236}">
                <a16:creationId xmlns:a16="http://schemas.microsoft.com/office/drawing/2014/main" id="{C82E3F33-9513-4FB9-9603-95B31E942B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475" r="27364" b="17265"/>
          <a:stretch>
            <a:fillRect/>
          </a:stretch>
        </p:blipFill>
        <p:spPr bwMode="auto">
          <a:xfrm>
            <a:off x="5543550" y="1862138"/>
            <a:ext cx="2560638" cy="363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Oval 1027">
            <a:extLst>
              <a:ext uri="{FF2B5EF4-FFF2-40B4-BE49-F238E27FC236}">
                <a16:creationId xmlns:a16="http://schemas.microsoft.com/office/drawing/2014/main" id="{55C245FF-02B2-4172-A0D8-4FF1BB7412BE}"/>
              </a:ext>
            </a:extLst>
          </p:cNvPr>
          <p:cNvSpPr>
            <a:spLocks noChangeAspect="1" noChangeArrowheads="1"/>
          </p:cNvSpPr>
          <p:nvPr/>
        </p:nvSpPr>
        <p:spPr bwMode="auto">
          <a:xfrm>
            <a:off x="5224464" y="1862139"/>
            <a:ext cx="3609975" cy="36099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12292" name="Line 1028">
            <a:extLst>
              <a:ext uri="{FF2B5EF4-FFF2-40B4-BE49-F238E27FC236}">
                <a16:creationId xmlns:a16="http://schemas.microsoft.com/office/drawing/2014/main" id="{6F5530C4-09F6-483D-BC9A-0A7A5D5A1C9A}"/>
              </a:ext>
            </a:extLst>
          </p:cNvPr>
          <p:cNvSpPr>
            <a:spLocks noChangeShapeType="1"/>
          </p:cNvSpPr>
          <p:nvPr/>
        </p:nvSpPr>
        <p:spPr bwMode="auto">
          <a:xfrm>
            <a:off x="5227638" y="3651250"/>
            <a:ext cx="36115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2293" name="Line 1029">
            <a:extLst>
              <a:ext uri="{FF2B5EF4-FFF2-40B4-BE49-F238E27FC236}">
                <a16:creationId xmlns:a16="http://schemas.microsoft.com/office/drawing/2014/main" id="{304F79C1-0641-4F9C-BC99-66DCE5E2A75D}"/>
              </a:ext>
            </a:extLst>
          </p:cNvPr>
          <p:cNvSpPr>
            <a:spLocks noChangeShapeType="1"/>
          </p:cNvSpPr>
          <p:nvPr/>
        </p:nvSpPr>
        <p:spPr bwMode="auto">
          <a:xfrm rot="5400000">
            <a:off x="5205413" y="3694113"/>
            <a:ext cx="3609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2294" name="Text Box 1032">
            <a:extLst>
              <a:ext uri="{FF2B5EF4-FFF2-40B4-BE49-F238E27FC236}">
                <a16:creationId xmlns:a16="http://schemas.microsoft.com/office/drawing/2014/main" id="{CC1D68D8-A71B-40D8-8191-C720283CD9ED}"/>
              </a:ext>
            </a:extLst>
          </p:cNvPr>
          <p:cNvSpPr txBox="1">
            <a:spLocks noChangeArrowheads="1"/>
          </p:cNvSpPr>
          <p:nvPr/>
        </p:nvSpPr>
        <p:spPr bwMode="auto">
          <a:xfrm>
            <a:off x="9698038" y="3409950"/>
            <a:ext cx="8819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1.277</a:t>
            </a:r>
          </a:p>
        </p:txBody>
      </p:sp>
      <p:sp>
        <p:nvSpPr>
          <p:cNvPr id="12295" name="Text Box 1035">
            <a:extLst>
              <a:ext uri="{FF2B5EF4-FFF2-40B4-BE49-F238E27FC236}">
                <a16:creationId xmlns:a16="http://schemas.microsoft.com/office/drawing/2014/main" id="{DC8E1DA1-0022-416A-97B2-D06893F44ACA}"/>
              </a:ext>
            </a:extLst>
          </p:cNvPr>
          <p:cNvSpPr txBox="1">
            <a:spLocks noChangeArrowheads="1"/>
          </p:cNvSpPr>
          <p:nvPr/>
        </p:nvSpPr>
        <p:spPr bwMode="auto">
          <a:xfrm>
            <a:off x="2651126" y="41276"/>
            <a:ext cx="75098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Lettura al filo superiore e inferiore per misura della distanza</a:t>
            </a:r>
          </a:p>
        </p:txBody>
      </p:sp>
      <p:sp>
        <p:nvSpPr>
          <p:cNvPr id="7" name="Rettangolo 6">
            <a:extLst>
              <a:ext uri="{FF2B5EF4-FFF2-40B4-BE49-F238E27FC236}">
                <a16:creationId xmlns:a16="http://schemas.microsoft.com/office/drawing/2014/main" id="{D5413132-CD2A-49C3-95FA-FBF80B0BE8A0}"/>
              </a:ext>
            </a:extLst>
          </p:cNvPr>
          <p:cNvSpPr/>
          <p:nvPr/>
        </p:nvSpPr>
        <p:spPr>
          <a:xfrm>
            <a:off x="5567363" y="1746251"/>
            <a:ext cx="360362"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19" name="Rettangolo 18">
            <a:extLst>
              <a:ext uri="{FF2B5EF4-FFF2-40B4-BE49-F238E27FC236}">
                <a16:creationId xmlns:a16="http://schemas.microsoft.com/office/drawing/2014/main" id="{DE105768-C051-4A8C-9700-227BCD504A40}"/>
              </a:ext>
            </a:extLst>
          </p:cNvPr>
          <p:cNvSpPr/>
          <p:nvPr/>
        </p:nvSpPr>
        <p:spPr>
          <a:xfrm>
            <a:off x="7781926" y="1522414"/>
            <a:ext cx="360363" cy="50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20" name="Rettangolo 19">
            <a:extLst>
              <a:ext uri="{FF2B5EF4-FFF2-40B4-BE49-F238E27FC236}">
                <a16:creationId xmlns:a16="http://schemas.microsoft.com/office/drawing/2014/main" id="{AD881312-BAF7-41F9-A66B-3880DB0AA21F}"/>
              </a:ext>
            </a:extLst>
          </p:cNvPr>
          <p:cNvSpPr/>
          <p:nvPr/>
        </p:nvSpPr>
        <p:spPr>
          <a:xfrm>
            <a:off x="5640389" y="5156201"/>
            <a:ext cx="358775"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8" name="Anello 7">
            <a:extLst>
              <a:ext uri="{FF2B5EF4-FFF2-40B4-BE49-F238E27FC236}">
                <a16:creationId xmlns:a16="http://schemas.microsoft.com/office/drawing/2014/main" id="{EE13A4B1-47EC-44D1-BF48-007B7AD6109C}"/>
              </a:ext>
            </a:extLst>
          </p:cNvPr>
          <p:cNvSpPr/>
          <p:nvPr/>
        </p:nvSpPr>
        <p:spPr>
          <a:xfrm>
            <a:off x="4864101" y="1501775"/>
            <a:ext cx="4321175" cy="4319588"/>
          </a:xfrm>
          <a:prstGeom prst="donut">
            <a:avLst>
              <a:gd name="adj" fmla="val 77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solidFill>
                <a:schemeClr val="tx1"/>
              </a:solidFill>
              <a:latin typeface="+mj-lt"/>
            </a:endParaRPr>
          </a:p>
        </p:txBody>
      </p:sp>
      <p:cxnSp>
        <p:nvCxnSpPr>
          <p:cNvPr id="11" name="Connettore 2 10">
            <a:extLst>
              <a:ext uri="{FF2B5EF4-FFF2-40B4-BE49-F238E27FC236}">
                <a16:creationId xmlns:a16="http://schemas.microsoft.com/office/drawing/2014/main" id="{3170A9DB-7DCB-48F9-BFFE-E4AE85254940}"/>
              </a:ext>
            </a:extLst>
          </p:cNvPr>
          <p:cNvCxnSpPr/>
          <p:nvPr/>
        </p:nvCxnSpPr>
        <p:spPr>
          <a:xfrm flipH="1">
            <a:off x="8975726" y="3656013"/>
            <a:ext cx="72231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1 12">
            <a:extLst>
              <a:ext uri="{FF2B5EF4-FFF2-40B4-BE49-F238E27FC236}">
                <a16:creationId xmlns:a16="http://schemas.microsoft.com/office/drawing/2014/main" id="{D1D81A5F-B4A4-4DFD-A973-B8DC5214C9D5}"/>
              </a:ext>
            </a:extLst>
          </p:cNvPr>
          <p:cNvCxnSpPr/>
          <p:nvPr/>
        </p:nvCxnSpPr>
        <p:spPr>
          <a:xfrm>
            <a:off x="6411913" y="4960938"/>
            <a:ext cx="142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F9BA815B-8706-473E-9AE8-760AA7BACE10}"/>
              </a:ext>
            </a:extLst>
          </p:cNvPr>
          <p:cNvCxnSpPr/>
          <p:nvPr/>
        </p:nvCxnSpPr>
        <p:spPr>
          <a:xfrm>
            <a:off x="6376988" y="2320925"/>
            <a:ext cx="142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303" name="Text Box 1031">
            <a:extLst>
              <a:ext uri="{FF2B5EF4-FFF2-40B4-BE49-F238E27FC236}">
                <a16:creationId xmlns:a16="http://schemas.microsoft.com/office/drawing/2014/main" id="{0EADADB8-3709-41B0-B697-AEE55FFB420F}"/>
              </a:ext>
            </a:extLst>
          </p:cNvPr>
          <p:cNvSpPr txBox="1">
            <a:spLocks noChangeArrowheads="1"/>
          </p:cNvSpPr>
          <p:nvPr/>
        </p:nvSpPr>
        <p:spPr bwMode="auto">
          <a:xfrm>
            <a:off x="9336088" y="4665663"/>
            <a:ext cx="11945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solidFill>
                  <a:srgbClr val="FF0000"/>
                </a:solidFill>
                <a:latin typeface="+mj-lt"/>
              </a:rPr>
              <a:t>l</a:t>
            </a:r>
            <a:r>
              <a:rPr lang="it-IT" altLang="it-IT" sz="2400" baseline="30000">
                <a:solidFill>
                  <a:srgbClr val="FF0000"/>
                </a:solidFill>
                <a:latin typeface="+mj-lt"/>
              </a:rPr>
              <a:t>i </a:t>
            </a:r>
            <a:r>
              <a:rPr lang="it-IT" altLang="it-IT" sz="2400">
                <a:solidFill>
                  <a:srgbClr val="FF0000"/>
                </a:solidFill>
                <a:latin typeface="+mj-lt"/>
              </a:rPr>
              <a:t>=1.180</a:t>
            </a:r>
          </a:p>
        </p:txBody>
      </p:sp>
      <p:sp>
        <p:nvSpPr>
          <p:cNvPr id="12304" name="Line 1030">
            <a:extLst>
              <a:ext uri="{FF2B5EF4-FFF2-40B4-BE49-F238E27FC236}">
                <a16:creationId xmlns:a16="http://schemas.microsoft.com/office/drawing/2014/main" id="{F1FAFBBC-870D-4531-9761-5049EE757DB9}"/>
              </a:ext>
            </a:extLst>
          </p:cNvPr>
          <p:cNvSpPr>
            <a:spLocks noChangeShapeType="1"/>
          </p:cNvSpPr>
          <p:nvPr/>
        </p:nvSpPr>
        <p:spPr bwMode="auto">
          <a:xfrm>
            <a:off x="7875588" y="4960938"/>
            <a:ext cx="1357312" cy="0"/>
          </a:xfrm>
          <a:prstGeom prst="line">
            <a:avLst/>
          </a:prstGeom>
          <a:noFill/>
          <a:ln w="952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2305" name="Text Box 1031">
            <a:extLst>
              <a:ext uri="{FF2B5EF4-FFF2-40B4-BE49-F238E27FC236}">
                <a16:creationId xmlns:a16="http://schemas.microsoft.com/office/drawing/2014/main" id="{06AB588A-8391-461E-90F8-36A73A089E24}"/>
              </a:ext>
            </a:extLst>
          </p:cNvPr>
          <p:cNvSpPr txBox="1">
            <a:spLocks noChangeArrowheads="1"/>
          </p:cNvSpPr>
          <p:nvPr/>
        </p:nvSpPr>
        <p:spPr bwMode="auto">
          <a:xfrm>
            <a:off x="9293226" y="2068513"/>
            <a:ext cx="12668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solidFill>
                  <a:srgbClr val="FF0000"/>
                </a:solidFill>
                <a:latin typeface="+mj-lt"/>
              </a:rPr>
              <a:t>l</a:t>
            </a:r>
            <a:r>
              <a:rPr lang="it-IT" altLang="it-IT" sz="2400" baseline="30000">
                <a:solidFill>
                  <a:srgbClr val="FF0000"/>
                </a:solidFill>
                <a:latin typeface="+mj-lt"/>
              </a:rPr>
              <a:t>s </a:t>
            </a:r>
            <a:r>
              <a:rPr lang="it-IT" altLang="it-IT" sz="2400">
                <a:solidFill>
                  <a:srgbClr val="FF0000"/>
                </a:solidFill>
                <a:latin typeface="+mj-lt"/>
              </a:rPr>
              <a:t>=1.374</a:t>
            </a:r>
          </a:p>
        </p:txBody>
      </p:sp>
      <p:sp>
        <p:nvSpPr>
          <p:cNvPr id="12306" name="Line 1030">
            <a:extLst>
              <a:ext uri="{FF2B5EF4-FFF2-40B4-BE49-F238E27FC236}">
                <a16:creationId xmlns:a16="http://schemas.microsoft.com/office/drawing/2014/main" id="{D322AF36-3A1F-4E9A-809E-A0630F819B40}"/>
              </a:ext>
            </a:extLst>
          </p:cNvPr>
          <p:cNvSpPr>
            <a:spLocks noChangeShapeType="1"/>
          </p:cNvSpPr>
          <p:nvPr/>
        </p:nvSpPr>
        <p:spPr bwMode="auto">
          <a:xfrm>
            <a:off x="7953376" y="2316163"/>
            <a:ext cx="1355725" cy="0"/>
          </a:xfrm>
          <a:prstGeom prst="line">
            <a:avLst/>
          </a:prstGeom>
          <a:noFill/>
          <a:ln w="952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grpSp>
        <p:nvGrpSpPr>
          <p:cNvPr id="12307" name="Group 2">
            <a:extLst>
              <a:ext uri="{FF2B5EF4-FFF2-40B4-BE49-F238E27FC236}">
                <a16:creationId xmlns:a16="http://schemas.microsoft.com/office/drawing/2014/main" id="{68A3CF84-0C93-4512-B575-2E6C6530932F}"/>
              </a:ext>
            </a:extLst>
          </p:cNvPr>
          <p:cNvGrpSpPr>
            <a:grpSpLocks noChangeAspect="1"/>
          </p:cNvGrpSpPr>
          <p:nvPr/>
        </p:nvGrpSpPr>
        <p:grpSpPr bwMode="auto">
          <a:xfrm>
            <a:off x="2417764" y="5199064"/>
            <a:ext cx="212725" cy="809625"/>
            <a:chOff x="1856" y="2327"/>
            <a:chExt cx="253" cy="964"/>
          </a:xfrm>
        </p:grpSpPr>
        <p:sp>
          <p:nvSpPr>
            <p:cNvPr id="12318" name="Line 3">
              <a:extLst>
                <a:ext uri="{FF2B5EF4-FFF2-40B4-BE49-F238E27FC236}">
                  <a16:creationId xmlns:a16="http://schemas.microsoft.com/office/drawing/2014/main" id="{D9D13311-24F9-4290-B823-3138359178F7}"/>
                </a:ext>
              </a:extLst>
            </p:cNvPr>
            <p:cNvSpPr>
              <a:spLocks noChangeAspect="1" noChangeShapeType="1"/>
            </p:cNvSpPr>
            <p:nvPr/>
          </p:nvSpPr>
          <p:spPr bwMode="auto">
            <a:xfrm>
              <a:off x="1978" y="2453"/>
              <a:ext cx="85" cy="737"/>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2319" name="Rectangle 4">
              <a:extLst>
                <a:ext uri="{FF2B5EF4-FFF2-40B4-BE49-F238E27FC236}">
                  <a16:creationId xmlns:a16="http://schemas.microsoft.com/office/drawing/2014/main" id="{00CCE87F-0A1F-4526-8A4B-8086519948A7}"/>
                </a:ext>
              </a:extLst>
            </p:cNvPr>
            <p:cNvSpPr>
              <a:spLocks noChangeAspect="1" noChangeArrowheads="1"/>
            </p:cNvSpPr>
            <p:nvPr/>
          </p:nvSpPr>
          <p:spPr bwMode="auto">
            <a:xfrm>
              <a:off x="1877" y="2327"/>
              <a:ext cx="199" cy="90"/>
            </a:xfrm>
            <a:prstGeom prst="rect">
              <a:avLst/>
            </a:prstGeom>
            <a:solidFill>
              <a:srgbClr val="00CC99"/>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12320" name="Rectangle 5">
              <a:extLst>
                <a:ext uri="{FF2B5EF4-FFF2-40B4-BE49-F238E27FC236}">
                  <a16:creationId xmlns:a16="http://schemas.microsoft.com/office/drawing/2014/main" id="{9ED47719-8F64-479D-967D-CDE1ED4305B8}"/>
                </a:ext>
              </a:extLst>
            </p:cNvPr>
            <p:cNvSpPr>
              <a:spLocks noChangeAspect="1" noChangeArrowheads="1"/>
            </p:cNvSpPr>
            <p:nvPr/>
          </p:nvSpPr>
          <p:spPr bwMode="auto">
            <a:xfrm>
              <a:off x="1908" y="2409"/>
              <a:ext cx="131" cy="58"/>
            </a:xfrm>
            <a:prstGeom prst="rect">
              <a:avLst/>
            </a:prstGeom>
            <a:solidFill>
              <a:schemeClr val="bg2"/>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12321" name="Rectangle 6">
              <a:extLst>
                <a:ext uri="{FF2B5EF4-FFF2-40B4-BE49-F238E27FC236}">
                  <a16:creationId xmlns:a16="http://schemas.microsoft.com/office/drawing/2014/main" id="{011E8860-CFFD-462E-B81F-26418B60032A}"/>
                </a:ext>
              </a:extLst>
            </p:cNvPr>
            <p:cNvSpPr>
              <a:spLocks noChangeAspect="1" noChangeArrowheads="1"/>
            </p:cNvSpPr>
            <p:nvPr/>
          </p:nvSpPr>
          <p:spPr bwMode="auto">
            <a:xfrm>
              <a:off x="2070" y="2341"/>
              <a:ext cx="39" cy="45"/>
            </a:xfrm>
            <a:prstGeom prst="rect">
              <a:avLst/>
            </a:prstGeom>
            <a:solidFill>
              <a:srgbClr val="FFFFFF"/>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12322" name="Line 7">
              <a:extLst>
                <a:ext uri="{FF2B5EF4-FFF2-40B4-BE49-F238E27FC236}">
                  <a16:creationId xmlns:a16="http://schemas.microsoft.com/office/drawing/2014/main" id="{99DAB91D-BCD3-4EE6-8184-0629C74894F0}"/>
                </a:ext>
              </a:extLst>
            </p:cNvPr>
            <p:cNvSpPr>
              <a:spLocks noChangeAspect="1" noChangeShapeType="1"/>
            </p:cNvSpPr>
            <p:nvPr/>
          </p:nvSpPr>
          <p:spPr bwMode="auto">
            <a:xfrm flipH="1">
              <a:off x="1856" y="2470"/>
              <a:ext cx="98" cy="821"/>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2323" name="Line 8">
              <a:extLst>
                <a:ext uri="{FF2B5EF4-FFF2-40B4-BE49-F238E27FC236}">
                  <a16:creationId xmlns:a16="http://schemas.microsoft.com/office/drawing/2014/main" id="{283BC96A-7378-4B7D-AA9C-3551BFE942DD}"/>
                </a:ext>
              </a:extLst>
            </p:cNvPr>
            <p:cNvSpPr>
              <a:spLocks noChangeAspect="1" noChangeShapeType="1"/>
            </p:cNvSpPr>
            <p:nvPr/>
          </p:nvSpPr>
          <p:spPr bwMode="auto">
            <a:xfrm>
              <a:off x="1970" y="2479"/>
              <a:ext cx="2" cy="734"/>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grpSp>
      <p:sp>
        <p:nvSpPr>
          <p:cNvPr id="12308" name="Line 11">
            <a:extLst>
              <a:ext uri="{FF2B5EF4-FFF2-40B4-BE49-F238E27FC236}">
                <a16:creationId xmlns:a16="http://schemas.microsoft.com/office/drawing/2014/main" id="{5A14A4DF-2C80-499D-8530-0F1545152B9C}"/>
              </a:ext>
            </a:extLst>
          </p:cNvPr>
          <p:cNvSpPr>
            <a:spLocks noChangeShapeType="1"/>
          </p:cNvSpPr>
          <p:nvPr/>
        </p:nvSpPr>
        <p:spPr bwMode="auto">
          <a:xfrm>
            <a:off x="4660900" y="4292600"/>
            <a:ext cx="0" cy="1676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2309" name="Line 18">
            <a:extLst>
              <a:ext uri="{FF2B5EF4-FFF2-40B4-BE49-F238E27FC236}">
                <a16:creationId xmlns:a16="http://schemas.microsoft.com/office/drawing/2014/main" id="{910DC7F2-EF8D-4DF1-9F0D-BEF7FA4AA77E}"/>
              </a:ext>
            </a:extLst>
          </p:cNvPr>
          <p:cNvSpPr>
            <a:spLocks noChangeShapeType="1"/>
          </p:cNvSpPr>
          <p:nvPr/>
        </p:nvSpPr>
        <p:spPr bwMode="auto">
          <a:xfrm>
            <a:off x="2544764" y="5245100"/>
            <a:ext cx="2116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39" name="Figura a mano libera 38">
            <a:extLst>
              <a:ext uri="{FF2B5EF4-FFF2-40B4-BE49-F238E27FC236}">
                <a16:creationId xmlns:a16="http://schemas.microsoft.com/office/drawing/2014/main" id="{6414D6CE-E30A-4509-A86C-A0825B6BB134}"/>
              </a:ext>
            </a:extLst>
          </p:cNvPr>
          <p:cNvSpPr/>
          <p:nvPr/>
        </p:nvSpPr>
        <p:spPr>
          <a:xfrm>
            <a:off x="1703388" y="5719764"/>
            <a:ext cx="3575050" cy="465137"/>
          </a:xfrm>
          <a:custGeom>
            <a:avLst/>
            <a:gdLst>
              <a:gd name="connsiteX0" fmla="*/ 0 w 3576003"/>
              <a:gd name="connsiteY0" fmla="*/ 464024 h 464024"/>
              <a:gd name="connsiteX1" fmla="*/ 81886 w 3576003"/>
              <a:gd name="connsiteY1" fmla="*/ 450376 h 464024"/>
              <a:gd name="connsiteX2" fmla="*/ 614149 w 3576003"/>
              <a:gd name="connsiteY2" fmla="*/ 259307 h 464024"/>
              <a:gd name="connsiteX3" fmla="*/ 736979 w 3576003"/>
              <a:gd name="connsiteY3" fmla="*/ 218364 h 464024"/>
              <a:gd name="connsiteX4" fmla="*/ 805218 w 3576003"/>
              <a:gd name="connsiteY4" fmla="*/ 204716 h 464024"/>
              <a:gd name="connsiteX5" fmla="*/ 941695 w 3576003"/>
              <a:gd name="connsiteY5" fmla="*/ 150125 h 464024"/>
              <a:gd name="connsiteX6" fmla="*/ 1201003 w 3576003"/>
              <a:gd name="connsiteY6" fmla="*/ 109182 h 464024"/>
              <a:gd name="connsiteX7" fmla="*/ 1460310 w 3576003"/>
              <a:gd name="connsiteY7" fmla="*/ 122830 h 464024"/>
              <a:gd name="connsiteX8" fmla="*/ 1501254 w 3576003"/>
              <a:gd name="connsiteY8" fmla="*/ 136477 h 464024"/>
              <a:gd name="connsiteX9" fmla="*/ 1692322 w 3576003"/>
              <a:gd name="connsiteY9" fmla="*/ 122830 h 464024"/>
              <a:gd name="connsiteX10" fmla="*/ 2620370 w 3576003"/>
              <a:gd name="connsiteY10" fmla="*/ 136477 h 464024"/>
              <a:gd name="connsiteX11" fmla="*/ 2715904 w 3576003"/>
              <a:gd name="connsiteY11" fmla="*/ 163773 h 464024"/>
              <a:gd name="connsiteX12" fmla="*/ 2797791 w 3576003"/>
              <a:gd name="connsiteY12" fmla="*/ 218364 h 464024"/>
              <a:gd name="connsiteX13" fmla="*/ 3084394 w 3576003"/>
              <a:gd name="connsiteY13" fmla="*/ 259307 h 464024"/>
              <a:gd name="connsiteX14" fmla="*/ 3207224 w 3576003"/>
              <a:gd name="connsiteY14" fmla="*/ 218364 h 464024"/>
              <a:gd name="connsiteX15" fmla="*/ 3248167 w 3576003"/>
              <a:gd name="connsiteY15" fmla="*/ 204716 h 464024"/>
              <a:gd name="connsiteX16" fmla="*/ 3466531 w 3576003"/>
              <a:gd name="connsiteY16" fmla="*/ 177421 h 464024"/>
              <a:gd name="connsiteX17" fmla="*/ 3521122 w 3576003"/>
              <a:gd name="connsiteY17" fmla="*/ 122830 h 464024"/>
              <a:gd name="connsiteX18" fmla="*/ 3575713 w 3576003"/>
              <a:gd name="connsiteY18" fmla="*/ 0 h 4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76003" h="464024">
                <a:moveTo>
                  <a:pt x="0" y="464024"/>
                </a:moveTo>
                <a:cubicBezTo>
                  <a:pt x="27295" y="459475"/>
                  <a:pt x="55487" y="458673"/>
                  <a:pt x="81886" y="450376"/>
                </a:cubicBezTo>
                <a:cubicBezTo>
                  <a:pt x="716614" y="250889"/>
                  <a:pt x="280470" y="382241"/>
                  <a:pt x="614149" y="259307"/>
                </a:cubicBezTo>
                <a:cubicBezTo>
                  <a:pt x="654646" y="244387"/>
                  <a:pt x="695482" y="230220"/>
                  <a:pt x="736979" y="218364"/>
                </a:cubicBezTo>
                <a:cubicBezTo>
                  <a:pt x="759283" y="211991"/>
                  <a:pt x="783212" y="212052"/>
                  <a:pt x="805218" y="204716"/>
                </a:cubicBezTo>
                <a:cubicBezTo>
                  <a:pt x="851700" y="189222"/>
                  <a:pt x="893865" y="160754"/>
                  <a:pt x="941695" y="150125"/>
                </a:cubicBezTo>
                <a:cubicBezTo>
                  <a:pt x="1109156" y="112912"/>
                  <a:pt x="1022791" y="127003"/>
                  <a:pt x="1201003" y="109182"/>
                </a:cubicBezTo>
                <a:cubicBezTo>
                  <a:pt x="1287439" y="113731"/>
                  <a:pt x="1374110" y="114994"/>
                  <a:pt x="1460310" y="122830"/>
                </a:cubicBezTo>
                <a:cubicBezTo>
                  <a:pt x="1474637" y="124132"/>
                  <a:pt x="1486868" y="136477"/>
                  <a:pt x="1501254" y="136477"/>
                </a:cubicBezTo>
                <a:cubicBezTo>
                  <a:pt x="1565106" y="136477"/>
                  <a:pt x="1628633" y="127379"/>
                  <a:pt x="1692322" y="122830"/>
                </a:cubicBezTo>
                <a:lnTo>
                  <a:pt x="2620370" y="136477"/>
                </a:lnTo>
                <a:cubicBezTo>
                  <a:pt x="2627810" y="136684"/>
                  <a:pt x="2704034" y="157178"/>
                  <a:pt x="2715904" y="163773"/>
                </a:cubicBezTo>
                <a:cubicBezTo>
                  <a:pt x="2744581" y="179705"/>
                  <a:pt x="2766669" y="207990"/>
                  <a:pt x="2797791" y="218364"/>
                </a:cubicBezTo>
                <a:cubicBezTo>
                  <a:pt x="2944558" y="267286"/>
                  <a:pt x="2850969" y="243745"/>
                  <a:pt x="3084394" y="259307"/>
                </a:cubicBezTo>
                <a:lnTo>
                  <a:pt x="3207224" y="218364"/>
                </a:lnTo>
                <a:cubicBezTo>
                  <a:pt x="3220872" y="213815"/>
                  <a:pt x="3233869" y="206305"/>
                  <a:pt x="3248167" y="204716"/>
                </a:cubicBezTo>
                <a:cubicBezTo>
                  <a:pt x="3402968" y="187516"/>
                  <a:pt x="3330216" y="196894"/>
                  <a:pt x="3466531" y="177421"/>
                </a:cubicBezTo>
                <a:cubicBezTo>
                  <a:pt x="3536010" y="154261"/>
                  <a:pt x="3488037" y="182383"/>
                  <a:pt x="3521122" y="122830"/>
                </a:cubicBezTo>
                <a:cubicBezTo>
                  <a:pt x="3583283" y="10940"/>
                  <a:pt x="3575713" y="81506"/>
                  <a:pt x="3575713"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latin typeface="+mj-lt"/>
            </a:endParaRPr>
          </a:p>
        </p:txBody>
      </p:sp>
      <p:sp>
        <p:nvSpPr>
          <p:cNvPr id="12311" name="Line 18">
            <a:extLst>
              <a:ext uri="{FF2B5EF4-FFF2-40B4-BE49-F238E27FC236}">
                <a16:creationId xmlns:a16="http://schemas.microsoft.com/office/drawing/2014/main" id="{01110F1B-8D36-4206-A8C1-DAD63A1ED512}"/>
              </a:ext>
            </a:extLst>
          </p:cNvPr>
          <p:cNvSpPr>
            <a:spLocks noChangeShapeType="1"/>
          </p:cNvSpPr>
          <p:nvPr/>
        </p:nvSpPr>
        <p:spPr bwMode="auto">
          <a:xfrm flipV="1">
            <a:off x="2544764" y="5018088"/>
            <a:ext cx="2116137" cy="220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2312" name="Line 18">
            <a:extLst>
              <a:ext uri="{FF2B5EF4-FFF2-40B4-BE49-F238E27FC236}">
                <a16:creationId xmlns:a16="http://schemas.microsoft.com/office/drawing/2014/main" id="{E8E239DE-6E23-4040-9779-77C6E229DE54}"/>
              </a:ext>
            </a:extLst>
          </p:cNvPr>
          <p:cNvSpPr>
            <a:spLocks noChangeShapeType="1"/>
          </p:cNvSpPr>
          <p:nvPr/>
        </p:nvSpPr>
        <p:spPr bwMode="auto">
          <a:xfrm>
            <a:off x="2559051" y="5251451"/>
            <a:ext cx="2087563" cy="250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2313" name="Line 18">
            <a:extLst>
              <a:ext uri="{FF2B5EF4-FFF2-40B4-BE49-F238E27FC236}">
                <a16:creationId xmlns:a16="http://schemas.microsoft.com/office/drawing/2014/main" id="{EFBCF6D3-AE3B-4D84-A087-2276FBE631A5}"/>
              </a:ext>
            </a:extLst>
          </p:cNvPr>
          <p:cNvSpPr>
            <a:spLocks noChangeShapeType="1"/>
          </p:cNvSpPr>
          <p:nvPr/>
        </p:nvSpPr>
        <p:spPr bwMode="auto">
          <a:xfrm>
            <a:off x="2503489" y="6134100"/>
            <a:ext cx="2116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2314" name="Rettangolo 42">
            <a:extLst>
              <a:ext uri="{FF2B5EF4-FFF2-40B4-BE49-F238E27FC236}">
                <a16:creationId xmlns:a16="http://schemas.microsoft.com/office/drawing/2014/main" id="{9DA55FD4-2E77-4424-A36B-0E7046620E67}"/>
              </a:ext>
            </a:extLst>
          </p:cNvPr>
          <p:cNvSpPr>
            <a:spLocks noChangeArrowheads="1"/>
          </p:cNvSpPr>
          <p:nvPr/>
        </p:nvSpPr>
        <p:spPr bwMode="auto">
          <a:xfrm>
            <a:off x="3424239" y="5775326"/>
            <a:ext cx="3449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d</a:t>
            </a:r>
          </a:p>
        </p:txBody>
      </p:sp>
      <p:sp>
        <p:nvSpPr>
          <p:cNvPr id="12315" name="Rectangle 57">
            <a:extLst>
              <a:ext uri="{FF2B5EF4-FFF2-40B4-BE49-F238E27FC236}">
                <a16:creationId xmlns:a16="http://schemas.microsoft.com/office/drawing/2014/main" id="{E724C798-8DC1-4A0E-857E-51BDB27D72CF}"/>
              </a:ext>
            </a:extLst>
          </p:cNvPr>
          <p:cNvSpPr>
            <a:spLocks noChangeArrowheads="1"/>
          </p:cNvSpPr>
          <p:nvPr/>
        </p:nvSpPr>
        <p:spPr bwMode="auto">
          <a:xfrm>
            <a:off x="4727576" y="4797425"/>
            <a:ext cx="3064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l</a:t>
            </a:r>
            <a:r>
              <a:rPr lang="it-IT" altLang="it-IT" sz="2000" baseline="30000">
                <a:latin typeface="+mj-lt"/>
              </a:rPr>
              <a:t>s</a:t>
            </a:r>
            <a:endParaRPr lang="it-IT" altLang="it-IT" sz="2000" baseline="-25000">
              <a:latin typeface="+mj-lt"/>
            </a:endParaRPr>
          </a:p>
        </p:txBody>
      </p:sp>
      <p:sp>
        <p:nvSpPr>
          <p:cNvPr id="12316" name="Rectangle 63">
            <a:extLst>
              <a:ext uri="{FF2B5EF4-FFF2-40B4-BE49-F238E27FC236}">
                <a16:creationId xmlns:a16="http://schemas.microsoft.com/office/drawing/2014/main" id="{CDF14027-4942-439A-B0F8-06B20C835604}"/>
              </a:ext>
            </a:extLst>
          </p:cNvPr>
          <p:cNvSpPr>
            <a:spLocks noChangeArrowheads="1"/>
          </p:cNvSpPr>
          <p:nvPr/>
        </p:nvSpPr>
        <p:spPr bwMode="auto">
          <a:xfrm>
            <a:off x="4727576" y="5332413"/>
            <a:ext cx="2792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l</a:t>
            </a:r>
            <a:r>
              <a:rPr lang="it-IT" altLang="it-IT" sz="2000" baseline="30000">
                <a:latin typeface="+mj-lt"/>
              </a:rPr>
              <a:t>i</a:t>
            </a:r>
            <a:endParaRPr lang="it-IT" altLang="it-IT" sz="2000" baseline="-25000">
              <a:latin typeface="+mj-lt"/>
            </a:endParaRPr>
          </a:p>
        </p:txBody>
      </p:sp>
      <p:sp>
        <p:nvSpPr>
          <p:cNvPr id="12317" name="Rettangolo 1">
            <a:extLst>
              <a:ext uri="{FF2B5EF4-FFF2-40B4-BE49-F238E27FC236}">
                <a16:creationId xmlns:a16="http://schemas.microsoft.com/office/drawing/2014/main" id="{2A5B0DAB-7FEB-4684-AB92-CFF5E444D4A0}"/>
              </a:ext>
            </a:extLst>
          </p:cNvPr>
          <p:cNvSpPr>
            <a:spLocks noChangeArrowheads="1"/>
          </p:cNvSpPr>
          <p:nvPr/>
        </p:nvSpPr>
        <p:spPr bwMode="auto">
          <a:xfrm>
            <a:off x="115332" y="692150"/>
            <a:ext cx="542822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Sul filo superiore e inferiore del reticolo (mostrati in rosso) si hanno le letture mostrate in figura. Assumendo la costante pari a 100, si ha pertanto:</a:t>
            </a:r>
          </a:p>
          <a:p>
            <a:pPr eaLnBrk="1" hangingPunct="1">
              <a:spcBef>
                <a:spcPct val="0"/>
              </a:spcBef>
              <a:buFontTx/>
              <a:buNone/>
            </a:pPr>
            <a:endParaRPr lang="it-IT" altLang="it-IT" sz="2000" dirty="0">
              <a:latin typeface="+mj-lt"/>
            </a:endParaRPr>
          </a:p>
          <a:p>
            <a:pPr eaLnBrk="1" hangingPunct="1">
              <a:spcBef>
                <a:spcPct val="0"/>
              </a:spcBef>
              <a:buFontTx/>
              <a:buNone/>
            </a:pPr>
            <a:r>
              <a:rPr lang="it-IT" altLang="it-IT" sz="2000" dirty="0">
                <a:latin typeface="+mj-lt"/>
              </a:rPr>
              <a:t>d = (1.374 – 1.180) * 100 = 19.4 m</a:t>
            </a:r>
          </a:p>
          <a:p>
            <a:pPr eaLnBrk="1" hangingPunct="1">
              <a:spcBef>
                <a:spcPct val="0"/>
              </a:spcBef>
              <a:buFontTx/>
              <a:buNone/>
            </a:pPr>
            <a:endParaRPr lang="it-IT" altLang="it-IT" sz="2000" dirty="0">
              <a:latin typeface="+mj-lt"/>
            </a:endParaRPr>
          </a:p>
          <a:p>
            <a:pPr eaLnBrk="1" hangingPunct="1">
              <a:spcBef>
                <a:spcPct val="0"/>
              </a:spcBef>
              <a:buFontTx/>
              <a:buNone/>
            </a:pPr>
            <a:r>
              <a:rPr lang="it-IT" altLang="it-IT" sz="2000" dirty="0">
                <a:latin typeface="+mj-lt"/>
              </a:rPr>
              <a:t>controllo filo centrale:</a:t>
            </a:r>
          </a:p>
          <a:p>
            <a:pPr eaLnBrk="1" hangingPunct="1">
              <a:spcBef>
                <a:spcPct val="0"/>
              </a:spcBef>
              <a:buFontTx/>
              <a:buNone/>
            </a:pPr>
            <a:r>
              <a:rPr lang="it-IT" altLang="it-IT" sz="2000" dirty="0">
                <a:latin typeface="+mj-lt"/>
              </a:rPr>
              <a:t>(1.374 + 1.180) / 2 = 1.277 m</a:t>
            </a:r>
          </a:p>
          <a:p>
            <a:pPr eaLnBrk="1" hangingPunct="1">
              <a:spcBef>
                <a:spcPct val="0"/>
              </a:spcBef>
              <a:buFontTx/>
              <a:buNone/>
            </a:pPr>
            <a:endParaRPr lang="it-IT" altLang="it-IT" sz="2000" dirty="0">
              <a:latin typeface="+mj-lt"/>
            </a:endParaRPr>
          </a:p>
          <a:p>
            <a:pPr eaLnBrk="1" hangingPunct="1">
              <a:spcBef>
                <a:spcPct val="0"/>
              </a:spcBef>
              <a:buFontTx/>
              <a:buNone/>
            </a:pPr>
            <a:endParaRPr lang="it-IT" altLang="it-IT" sz="2000" dirty="0">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D8D135FD-E061-4DBD-882D-07F95FEF8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583" b="7297"/>
          <a:stretch>
            <a:fillRect/>
          </a:stretch>
        </p:blipFill>
        <p:spPr bwMode="auto">
          <a:xfrm>
            <a:off x="3129757" y="1741832"/>
            <a:ext cx="6069012"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Rectangle 3">
            <a:extLst>
              <a:ext uri="{FF2B5EF4-FFF2-40B4-BE49-F238E27FC236}">
                <a16:creationId xmlns:a16="http://schemas.microsoft.com/office/drawing/2014/main" id="{717442E4-E2EF-4421-AC50-1ABF7A3BA1CF}"/>
              </a:ext>
            </a:extLst>
          </p:cNvPr>
          <p:cNvSpPr>
            <a:spLocks noChangeArrowheads="1"/>
          </p:cNvSpPr>
          <p:nvPr/>
        </p:nvSpPr>
        <p:spPr bwMode="auto">
          <a:xfrm>
            <a:off x="2209800" y="4445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a:solidFill>
                  <a:schemeClr val="tx2"/>
                </a:solidFill>
                <a:latin typeface="+mj-lt"/>
              </a:rPr>
              <a:t>Livello con vite d’elevazione</a:t>
            </a:r>
          </a:p>
        </p:txBody>
      </p:sp>
      <p:sp>
        <p:nvSpPr>
          <p:cNvPr id="13316" name="Text Box 4">
            <a:extLst>
              <a:ext uri="{FF2B5EF4-FFF2-40B4-BE49-F238E27FC236}">
                <a16:creationId xmlns:a16="http://schemas.microsoft.com/office/drawing/2014/main" id="{EBE5B59A-481F-41EA-94A9-A0424D7266B4}"/>
              </a:ext>
            </a:extLst>
          </p:cNvPr>
          <p:cNvSpPr txBox="1">
            <a:spLocks noChangeArrowheads="1"/>
          </p:cNvSpPr>
          <p:nvPr/>
        </p:nvSpPr>
        <p:spPr bwMode="auto">
          <a:xfrm>
            <a:off x="238897" y="5623269"/>
            <a:ext cx="118130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pPr>
            <a:r>
              <a:rPr lang="it-IT" altLang="it-IT" sz="2000" dirty="0">
                <a:latin typeface="+mj-lt"/>
              </a:rPr>
              <a:t> condizione di rettifica: tangente a centro graduazione della livella parallela all’asse di collimazione </a:t>
            </a:r>
          </a:p>
        </p:txBody>
      </p:sp>
      <p:sp>
        <p:nvSpPr>
          <p:cNvPr id="13317" name="Text Box 4">
            <a:extLst>
              <a:ext uri="{FF2B5EF4-FFF2-40B4-BE49-F238E27FC236}">
                <a16:creationId xmlns:a16="http://schemas.microsoft.com/office/drawing/2014/main" id="{BFC45D13-A496-4C61-8D1B-3A3A7F4B638C}"/>
              </a:ext>
            </a:extLst>
          </p:cNvPr>
          <p:cNvSpPr txBox="1">
            <a:spLocks noChangeArrowheads="1"/>
          </p:cNvSpPr>
          <p:nvPr/>
        </p:nvSpPr>
        <p:spPr bwMode="auto">
          <a:xfrm>
            <a:off x="238897" y="620713"/>
            <a:ext cx="1181306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Si tratta di un livello non più in produzione, ma il cui schema costruttivo esemplifica il funzionamento di un generico livello. L'asse Z di rotazione è reso verticale da una basetta con livella sferica; l'asse di collimazione invece viene reso orizzontale con maggior precisione con una livella torica di elevata sensibilità, centrata manovrando la vite di elevazione ad ogni collimazione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37F5DB9-C679-4B47-AD60-3F2D9F2ECBE0}"/>
              </a:ext>
            </a:extLst>
          </p:cNvPr>
          <p:cNvSpPr>
            <a:spLocks noGrp="1" noChangeArrowheads="1"/>
          </p:cNvSpPr>
          <p:nvPr>
            <p:ph type="title"/>
          </p:nvPr>
        </p:nvSpPr>
        <p:spPr>
          <a:xfrm>
            <a:off x="2133600" y="44450"/>
            <a:ext cx="7772400" cy="533400"/>
          </a:xfrm>
        </p:spPr>
        <p:txBody>
          <a:bodyPr>
            <a:normAutofit fontScale="90000"/>
          </a:bodyPr>
          <a:lstStyle/>
          <a:p>
            <a:pPr eaLnBrk="1" hangingPunct="1"/>
            <a:r>
              <a:rPr lang="it-IT" altLang="it-IT" sz="3600"/>
              <a:t>Autolivelli</a:t>
            </a:r>
          </a:p>
        </p:txBody>
      </p:sp>
      <p:pic>
        <p:nvPicPr>
          <p:cNvPr id="14339" name="Picture 11" descr="D:\dida\disp_topo\livello_PP.jpeg">
            <a:extLst>
              <a:ext uri="{FF2B5EF4-FFF2-40B4-BE49-F238E27FC236}">
                <a16:creationId xmlns:a16="http://schemas.microsoft.com/office/drawing/2014/main" id="{E2B5913D-A7C6-44EB-811D-963DE027E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815" y="2762715"/>
            <a:ext cx="28797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13">
            <a:extLst>
              <a:ext uri="{FF2B5EF4-FFF2-40B4-BE49-F238E27FC236}">
                <a16:creationId xmlns:a16="http://schemas.microsoft.com/office/drawing/2014/main" id="{DF6A4DBA-39DA-41F9-B096-F127B125E4D5}"/>
              </a:ext>
            </a:extLst>
          </p:cNvPr>
          <p:cNvSpPr txBox="1">
            <a:spLocks noChangeArrowheads="1"/>
          </p:cNvSpPr>
          <p:nvPr/>
        </p:nvSpPr>
        <p:spPr bwMode="auto">
          <a:xfrm>
            <a:off x="2232626" y="5204290"/>
            <a:ext cx="2382838"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Autolivello da cantiere o da ingegneria</a:t>
            </a:r>
          </a:p>
        </p:txBody>
      </p:sp>
      <p:sp>
        <p:nvSpPr>
          <p:cNvPr id="14341" name="Text Box 14">
            <a:extLst>
              <a:ext uri="{FF2B5EF4-FFF2-40B4-BE49-F238E27FC236}">
                <a16:creationId xmlns:a16="http://schemas.microsoft.com/office/drawing/2014/main" id="{26C64396-86BB-4EBF-A75F-333A010B4787}"/>
              </a:ext>
            </a:extLst>
          </p:cNvPr>
          <p:cNvSpPr txBox="1">
            <a:spLocks noChangeArrowheads="1"/>
          </p:cNvSpPr>
          <p:nvPr/>
        </p:nvSpPr>
        <p:spPr bwMode="auto">
          <a:xfrm>
            <a:off x="5834664" y="5145552"/>
            <a:ext cx="429895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Autolivello con lamina Piano-Parallela per livellazioni di alta precisione e controlli di strutture (cedimenti)</a:t>
            </a:r>
          </a:p>
        </p:txBody>
      </p:sp>
      <p:sp>
        <p:nvSpPr>
          <p:cNvPr id="14342" name="Rectangle 16">
            <a:extLst>
              <a:ext uri="{FF2B5EF4-FFF2-40B4-BE49-F238E27FC236}">
                <a16:creationId xmlns:a16="http://schemas.microsoft.com/office/drawing/2014/main" id="{4279E54C-0A2D-4EFF-B9FB-70420A6E2C44}"/>
              </a:ext>
            </a:extLst>
          </p:cNvPr>
          <p:cNvSpPr>
            <a:spLocks noChangeArrowheads="1"/>
          </p:cNvSpPr>
          <p:nvPr/>
        </p:nvSpPr>
        <p:spPr bwMode="auto">
          <a:xfrm>
            <a:off x="1485900" y="1046164"/>
            <a:ext cx="9144000" cy="461665"/>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pic>
        <p:nvPicPr>
          <p:cNvPr id="14343" name="Picture 21" descr="http://www.geomatica.it/Portals/4/schede/NA700.jpg">
            <a:extLst>
              <a:ext uri="{FF2B5EF4-FFF2-40B4-BE49-F238E27FC236}">
                <a16:creationId xmlns:a16="http://schemas.microsoft.com/office/drawing/2014/main" id="{C3F5677E-EB5B-4540-A477-6454212AD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676" y="2361077"/>
            <a:ext cx="2852738"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29">
            <a:extLst>
              <a:ext uri="{FF2B5EF4-FFF2-40B4-BE49-F238E27FC236}">
                <a16:creationId xmlns:a16="http://schemas.microsoft.com/office/drawing/2014/main" id="{C445E1D4-DA0A-4F56-8622-41765E813A69}"/>
              </a:ext>
            </a:extLst>
          </p:cNvPr>
          <p:cNvSpPr txBox="1">
            <a:spLocks noChangeArrowheads="1"/>
          </p:cNvSpPr>
          <p:nvPr/>
        </p:nvSpPr>
        <p:spPr bwMode="auto">
          <a:xfrm>
            <a:off x="255373" y="654051"/>
            <a:ext cx="11738919"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Oggi si costruiscono solo </a:t>
            </a:r>
            <a:r>
              <a:rPr lang="it-IT" altLang="it-IT" sz="2000" dirty="0" err="1">
                <a:latin typeface="+mj-lt"/>
              </a:rPr>
              <a:t>autolivelli</a:t>
            </a:r>
            <a:r>
              <a:rPr lang="it-IT" altLang="it-IT" sz="2000" dirty="0">
                <a:latin typeface="+mj-lt"/>
              </a:rPr>
              <a:t>, strumenti dotati di un dispositivo pendolare (ottico o meccanico, detto compensatore) di elevata sensibilità, che mantiene orizzontale l’asse di collimazione. Esso entra in azione, avendo un'escursione limitata, una volta che la piastra superiore della basetta integrata nel livello sia stata resa pressoché orizzontale (ovvero entro qualche primo sessagesimale) centrando la livella sferica. In pratica il compensatore sostituisce la vite d'elevazione e la livella torica.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4FF2E0A9-DEA4-4948-825B-CEC0C01DB7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7186" y="115889"/>
            <a:ext cx="2235528" cy="613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CasellaDiTesto 1">
            <a:extLst>
              <a:ext uri="{FF2B5EF4-FFF2-40B4-BE49-F238E27FC236}">
                <a16:creationId xmlns:a16="http://schemas.microsoft.com/office/drawing/2014/main" id="{16CA0FED-FE9C-4CAE-A676-12F967F69622}"/>
              </a:ext>
            </a:extLst>
          </p:cNvPr>
          <p:cNvSpPr txBox="1">
            <a:spLocks noChangeArrowheads="1"/>
          </p:cNvSpPr>
          <p:nvPr/>
        </p:nvSpPr>
        <p:spPr bwMode="auto">
          <a:xfrm>
            <a:off x="2351088" y="115888"/>
            <a:ext cx="3073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Livelli elettronici digitali</a:t>
            </a:r>
          </a:p>
        </p:txBody>
      </p:sp>
      <p:grpSp>
        <p:nvGrpSpPr>
          <p:cNvPr id="15364" name="Group 2">
            <a:extLst>
              <a:ext uri="{FF2B5EF4-FFF2-40B4-BE49-F238E27FC236}">
                <a16:creationId xmlns:a16="http://schemas.microsoft.com/office/drawing/2014/main" id="{444E2ED2-AA56-4F5A-8019-23657D66CEF7}"/>
              </a:ext>
            </a:extLst>
          </p:cNvPr>
          <p:cNvGrpSpPr>
            <a:grpSpLocks noChangeAspect="1"/>
          </p:cNvGrpSpPr>
          <p:nvPr/>
        </p:nvGrpSpPr>
        <p:grpSpPr bwMode="auto">
          <a:xfrm>
            <a:off x="2898397" y="4888343"/>
            <a:ext cx="212725" cy="809625"/>
            <a:chOff x="1856" y="2327"/>
            <a:chExt cx="253" cy="964"/>
          </a:xfrm>
        </p:grpSpPr>
        <p:sp>
          <p:nvSpPr>
            <p:cNvPr id="15375" name="Line 3">
              <a:extLst>
                <a:ext uri="{FF2B5EF4-FFF2-40B4-BE49-F238E27FC236}">
                  <a16:creationId xmlns:a16="http://schemas.microsoft.com/office/drawing/2014/main" id="{5BB09C3C-674B-44A2-8ADE-DC27F9A920C5}"/>
                </a:ext>
              </a:extLst>
            </p:cNvPr>
            <p:cNvSpPr>
              <a:spLocks noChangeAspect="1" noChangeShapeType="1"/>
            </p:cNvSpPr>
            <p:nvPr/>
          </p:nvSpPr>
          <p:spPr bwMode="auto">
            <a:xfrm>
              <a:off x="1978" y="2453"/>
              <a:ext cx="85" cy="737"/>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5376" name="Rectangle 4">
              <a:extLst>
                <a:ext uri="{FF2B5EF4-FFF2-40B4-BE49-F238E27FC236}">
                  <a16:creationId xmlns:a16="http://schemas.microsoft.com/office/drawing/2014/main" id="{CA1FA2F1-95D3-4C9B-AC29-D88C8B2852BA}"/>
                </a:ext>
              </a:extLst>
            </p:cNvPr>
            <p:cNvSpPr>
              <a:spLocks noChangeAspect="1" noChangeArrowheads="1"/>
            </p:cNvSpPr>
            <p:nvPr/>
          </p:nvSpPr>
          <p:spPr bwMode="auto">
            <a:xfrm>
              <a:off x="1877" y="2327"/>
              <a:ext cx="199" cy="90"/>
            </a:xfrm>
            <a:prstGeom prst="rect">
              <a:avLst/>
            </a:prstGeom>
            <a:solidFill>
              <a:srgbClr val="00CC99"/>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15377" name="Rectangle 5">
              <a:extLst>
                <a:ext uri="{FF2B5EF4-FFF2-40B4-BE49-F238E27FC236}">
                  <a16:creationId xmlns:a16="http://schemas.microsoft.com/office/drawing/2014/main" id="{7E140BD2-51A6-4C8D-97F9-395A000A286F}"/>
                </a:ext>
              </a:extLst>
            </p:cNvPr>
            <p:cNvSpPr>
              <a:spLocks noChangeAspect="1" noChangeArrowheads="1"/>
            </p:cNvSpPr>
            <p:nvPr/>
          </p:nvSpPr>
          <p:spPr bwMode="auto">
            <a:xfrm>
              <a:off x="1908" y="2409"/>
              <a:ext cx="131" cy="58"/>
            </a:xfrm>
            <a:prstGeom prst="rect">
              <a:avLst/>
            </a:prstGeom>
            <a:solidFill>
              <a:schemeClr val="bg2"/>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15378" name="Rectangle 6">
              <a:extLst>
                <a:ext uri="{FF2B5EF4-FFF2-40B4-BE49-F238E27FC236}">
                  <a16:creationId xmlns:a16="http://schemas.microsoft.com/office/drawing/2014/main" id="{6387D966-8CC5-4293-92C9-BBE0992CA278}"/>
                </a:ext>
              </a:extLst>
            </p:cNvPr>
            <p:cNvSpPr>
              <a:spLocks noChangeAspect="1" noChangeArrowheads="1"/>
            </p:cNvSpPr>
            <p:nvPr/>
          </p:nvSpPr>
          <p:spPr bwMode="auto">
            <a:xfrm>
              <a:off x="2070" y="2341"/>
              <a:ext cx="39" cy="45"/>
            </a:xfrm>
            <a:prstGeom prst="rect">
              <a:avLst/>
            </a:prstGeom>
            <a:solidFill>
              <a:srgbClr val="FFFFFF"/>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15379" name="Line 7">
              <a:extLst>
                <a:ext uri="{FF2B5EF4-FFF2-40B4-BE49-F238E27FC236}">
                  <a16:creationId xmlns:a16="http://schemas.microsoft.com/office/drawing/2014/main" id="{7A083B53-DC73-449C-B2F2-1B14BB6EE893}"/>
                </a:ext>
              </a:extLst>
            </p:cNvPr>
            <p:cNvSpPr>
              <a:spLocks noChangeAspect="1" noChangeShapeType="1"/>
            </p:cNvSpPr>
            <p:nvPr/>
          </p:nvSpPr>
          <p:spPr bwMode="auto">
            <a:xfrm flipH="1">
              <a:off x="1856" y="2470"/>
              <a:ext cx="98" cy="821"/>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5380" name="Line 8">
              <a:extLst>
                <a:ext uri="{FF2B5EF4-FFF2-40B4-BE49-F238E27FC236}">
                  <a16:creationId xmlns:a16="http://schemas.microsoft.com/office/drawing/2014/main" id="{5D50EEB7-F483-486C-A054-9702641FE595}"/>
                </a:ext>
              </a:extLst>
            </p:cNvPr>
            <p:cNvSpPr>
              <a:spLocks noChangeAspect="1" noChangeShapeType="1"/>
            </p:cNvSpPr>
            <p:nvPr/>
          </p:nvSpPr>
          <p:spPr bwMode="auto">
            <a:xfrm>
              <a:off x="1970" y="2479"/>
              <a:ext cx="2" cy="734"/>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grpSp>
      <p:sp>
        <p:nvSpPr>
          <p:cNvPr id="15365" name="Line 11">
            <a:extLst>
              <a:ext uri="{FF2B5EF4-FFF2-40B4-BE49-F238E27FC236}">
                <a16:creationId xmlns:a16="http://schemas.microsoft.com/office/drawing/2014/main" id="{BDF666A9-ECCA-437F-A250-1CB21906CEE2}"/>
              </a:ext>
            </a:extLst>
          </p:cNvPr>
          <p:cNvSpPr>
            <a:spLocks noChangeShapeType="1"/>
          </p:cNvSpPr>
          <p:nvPr/>
        </p:nvSpPr>
        <p:spPr bwMode="auto">
          <a:xfrm>
            <a:off x="5141533" y="4197779"/>
            <a:ext cx="0" cy="14605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5366" name="Line 18">
            <a:extLst>
              <a:ext uri="{FF2B5EF4-FFF2-40B4-BE49-F238E27FC236}">
                <a16:creationId xmlns:a16="http://schemas.microsoft.com/office/drawing/2014/main" id="{9117B1E4-FE26-404C-9B37-C3491F05BCAD}"/>
              </a:ext>
            </a:extLst>
          </p:cNvPr>
          <p:cNvSpPr>
            <a:spLocks noChangeShapeType="1"/>
          </p:cNvSpPr>
          <p:nvPr/>
        </p:nvSpPr>
        <p:spPr bwMode="auto">
          <a:xfrm>
            <a:off x="3025397" y="4934379"/>
            <a:ext cx="2116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5" name="Figura a mano libera 14">
            <a:extLst>
              <a:ext uri="{FF2B5EF4-FFF2-40B4-BE49-F238E27FC236}">
                <a16:creationId xmlns:a16="http://schemas.microsoft.com/office/drawing/2014/main" id="{6FBBA92B-80E2-4F23-82E4-49B6F8AD31C3}"/>
              </a:ext>
            </a:extLst>
          </p:cNvPr>
          <p:cNvSpPr/>
          <p:nvPr/>
        </p:nvSpPr>
        <p:spPr>
          <a:xfrm>
            <a:off x="2184022" y="5463017"/>
            <a:ext cx="3240087" cy="411162"/>
          </a:xfrm>
          <a:custGeom>
            <a:avLst/>
            <a:gdLst>
              <a:gd name="connsiteX0" fmla="*/ 0 w 3576003"/>
              <a:gd name="connsiteY0" fmla="*/ 464024 h 464024"/>
              <a:gd name="connsiteX1" fmla="*/ 81886 w 3576003"/>
              <a:gd name="connsiteY1" fmla="*/ 450376 h 464024"/>
              <a:gd name="connsiteX2" fmla="*/ 614149 w 3576003"/>
              <a:gd name="connsiteY2" fmla="*/ 259307 h 464024"/>
              <a:gd name="connsiteX3" fmla="*/ 736979 w 3576003"/>
              <a:gd name="connsiteY3" fmla="*/ 218364 h 464024"/>
              <a:gd name="connsiteX4" fmla="*/ 805218 w 3576003"/>
              <a:gd name="connsiteY4" fmla="*/ 204716 h 464024"/>
              <a:gd name="connsiteX5" fmla="*/ 941695 w 3576003"/>
              <a:gd name="connsiteY5" fmla="*/ 150125 h 464024"/>
              <a:gd name="connsiteX6" fmla="*/ 1201003 w 3576003"/>
              <a:gd name="connsiteY6" fmla="*/ 109182 h 464024"/>
              <a:gd name="connsiteX7" fmla="*/ 1460310 w 3576003"/>
              <a:gd name="connsiteY7" fmla="*/ 122830 h 464024"/>
              <a:gd name="connsiteX8" fmla="*/ 1501254 w 3576003"/>
              <a:gd name="connsiteY8" fmla="*/ 136477 h 464024"/>
              <a:gd name="connsiteX9" fmla="*/ 1692322 w 3576003"/>
              <a:gd name="connsiteY9" fmla="*/ 122830 h 464024"/>
              <a:gd name="connsiteX10" fmla="*/ 2620370 w 3576003"/>
              <a:gd name="connsiteY10" fmla="*/ 136477 h 464024"/>
              <a:gd name="connsiteX11" fmla="*/ 2715904 w 3576003"/>
              <a:gd name="connsiteY11" fmla="*/ 163773 h 464024"/>
              <a:gd name="connsiteX12" fmla="*/ 2797791 w 3576003"/>
              <a:gd name="connsiteY12" fmla="*/ 218364 h 464024"/>
              <a:gd name="connsiteX13" fmla="*/ 3084394 w 3576003"/>
              <a:gd name="connsiteY13" fmla="*/ 259307 h 464024"/>
              <a:gd name="connsiteX14" fmla="*/ 3207224 w 3576003"/>
              <a:gd name="connsiteY14" fmla="*/ 218364 h 464024"/>
              <a:gd name="connsiteX15" fmla="*/ 3248167 w 3576003"/>
              <a:gd name="connsiteY15" fmla="*/ 204716 h 464024"/>
              <a:gd name="connsiteX16" fmla="*/ 3466531 w 3576003"/>
              <a:gd name="connsiteY16" fmla="*/ 177421 h 464024"/>
              <a:gd name="connsiteX17" fmla="*/ 3521122 w 3576003"/>
              <a:gd name="connsiteY17" fmla="*/ 122830 h 464024"/>
              <a:gd name="connsiteX18" fmla="*/ 3575713 w 3576003"/>
              <a:gd name="connsiteY18" fmla="*/ 0 h 4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76003" h="464024">
                <a:moveTo>
                  <a:pt x="0" y="464024"/>
                </a:moveTo>
                <a:cubicBezTo>
                  <a:pt x="27295" y="459475"/>
                  <a:pt x="55487" y="458673"/>
                  <a:pt x="81886" y="450376"/>
                </a:cubicBezTo>
                <a:cubicBezTo>
                  <a:pt x="716614" y="250889"/>
                  <a:pt x="280470" y="382241"/>
                  <a:pt x="614149" y="259307"/>
                </a:cubicBezTo>
                <a:cubicBezTo>
                  <a:pt x="654646" y="244387"/>
                  <a:pt x="695482" y="230220"/>
                  <a:pt x="736979" y="218364"/>
                </a:cubicBezTo>
                <a:cubicBezTo>
                  <a:pt x="759283" y="211991"/>
                  <a:pt x="783212" y="212052"/>
                  <a:pt x="805218" y="204716"/>
                </a:cubicBezTo>
                <a:cubicBezTo>
                  <a:pt x="851700" y="189222"/>
                  <a:pt x="893865" y="160754"/>
                  <a:pt x="941695" y="150125"/>
                </a:cubicBezTo>
                <a:cubicBezTo>
                  <a:pt x="1109156" y="112912"/>
                  <a:pt x="1022791" y="127003"/>
                  <a:pt x="1201003" y="109182"/>
                </a:cubicBezTo>
                <a:cubicBezTo>
                  <a:pt x="1287439" y="113731"/>
                  <a:pt x="1374110" y="114994"/>
                  <a:pt x="1460310" y="122830"/>
                </a:cubicBezTo>
                <a:cubicBezTo>
                  <a:pt x="1474637" y="124132"/>
                  <a:pt x="1486868" y="136477"/>
                  <a:pt x="1501254" y="136477"/>
                </a:cubicBezTo>
                <a:cubicBezTo>
                  <a:pt x="1565106" y="136477"/>
                  <a:pt x="1628633" y="127379"/>
                  <a:pt x="1692322" y="122830"/>
                </a:cubicBezTo>
                <a:lnTo>
                  <a:pt x="2620370" y="136477"/>
                </a:lnTo>
                <a:cubicBezTo>
                  <a:pt x="2627810" y="136684"/>
                  <a:pt x="2704034" y="157178"/>
                  <a:pt x="2715904" y="163773"/>
                </a:cubicBezTo>
                <a:cubicBezTo>
                  <a:pt x="2744581" y="179705"/>
                  <a:pt x="2766669" y="207990"/>
                  <a:pt x="2797791" y="218364"/>
                </a:cubicBezTo>
                <a:cubicBezTo>
                  <a:pt x="2944558" y="267286"/>
                  <a:pt x="2850969" y="243745"/>
                  <a:pt x="3084394" y="259307"/>
                </a:cubicBezTo>
                <a:lnTo>
                  <a:pt x="3207224" y="218364"/>
                </a:lnTo>
                <a:cubicBezTo>
                  <a:pt x="3220872" y="213815"/>
                  <a:pt x="3233869" y="206305"/>
                  <a:pt x="3248167" y="204716"/>
                </a:cubicBezTo>
                <a:cubicBezTo>
                  <a:pt x="3402968" y="187516"/>
                  <a:pt x="3330216" y="196894"/>
                  <a:pt x="3466531" y="177421"/>
                </a:cubicBezTo>
                <a:cubicBezTo>
                  <a:pt x="3536010" y="154261"/>
                  <a:pt x="3488037" y="182383"/>
                  <a:pt x="3521122" y="122830"/>
                </a:cubicBezTo>
                <a:cubicBezTo>
                  <a:pt x="3583283" y="10940"/>
                  <a:pt x="3575713" y="81506"/>
                  <a:pt x="3575713"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latin typeface="+mj-lt"/>
            </a:endParaRPr>
          </a:p>
        </p:txBody>
      </p:sp>
      <p:sp>
        <p:nvSpPr>
          <p:cNvPr id="15368" name="Line 18">
            <a:extLst>
              <a:ext uri="{FF2B5EF4-FFF2-40B4-BE49-F238E27FC236}">
                <a16:creationId xmlns:a16="http://schemas.microsoft.com/office/drawing/2014/main" id="{4638F28D-B776-42FF-9CB9-0EDF9662D04E}"/>
              </a:ext>
            </a:extLst>
          </p:cNvPr>
          <p:cNvSpPr>
            <a:spLocks noChangeShapeType="1"/>
          </p:cNvSpPr>
          <p:nvPr/>
        </p:nvSpPr>
        <p:spPr bwMode="auto">
          <a:xfrm flipV="1">
            <a:off x="3025397" y="4707367"/>
            <a:ext cx="2116137" cy="220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5369" name="Line 18">
            <a:extLst>
              <a:ext uri="{FF2B5EF4-FFF2-40B4-BE49-F238E27FC236}">
                <a16:creationId xmlns:a16="http://schemas.microsoft.com/office/drawing/2014/main" id="{35DC2218-1098-4C0F-B45A-FFB909ED8750}"/>
              </a:ext>
            </a:extLst>
          </p:cNvPr>
          <p:cNvSpPr>
            <a:spLocks noChangeShapeType="1"/>
          </p:cNvSpPr>
          <p:nvPr/>
        </p:nvSpPr>
        <p:spPr bwMode="auto">
          <a:xfrm>
            <a:off x="3039684" y="4940730"/>
            <a:ext cx="2087563" cy="250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5370" name="Rettangolo 37">
            <a:extLst>
              <a:ext uri="{FF2B5EF4-FFF2-40B4-BE49-F238E27FC236}">
                <a16:creationId xmlns:a16="http://schemas.microsoft.com/office/drawing/2014/main" id="{365F574A-D5A5-49A8-995D-334075F0455E}"/>
              </a:ext>
            </a:extLst>
          </p:cNvPr>
          <p:cNvSpPr>
            <a:spLocks noChangeArrowheads="1"/>
          </p:cNvSpPr>
          <p:nvPr/>
        </p:nvSpPr>
        <p:spPr bwMode="auto">
          <a:xfrm>
            <a:off x="247202" y="615951"/>
            <a:ext cx="779348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Sono </a:t>
            </a:r>
            <a:r>
              <a:rPr lang="it-IT" altLang="it-IT" sz="1800" dirty="0" err="1">
                <a:latin typeface="+mj-lt"/>
              </a:rPr>
              <a:t>autolivelli</a:t>
            </a:r>
            <a:r>
              <a:rPr lang="it-IT" altLang="it-IT" sz="1800" dirty="0">
                <a:latin typeface="+mj-lt"/>
              </a:rPr>
              <a:t> che utilizzano stadie con un codice a barre invece della graduazione. Una volta centrata la bolla sferica, </a:t>
            </a:r>
            <a:r>
              <a:rPr lang="it-IT" altLang="it-IT" sz="1800" dirty="0">
                <a:solidFill>
                  <a:srgbClr val="FF0000"/>
                </a:solidFill>
                <a:latin typeface="+mj-lt"/>
              </a:rPr>
              <a:t>entra in funzione il compensatore</a:t>
            </a:r>
            <a:r>
              <a:rPr lang="it-IT" altLang="it-IT" sz="1800" dirty="0">
                <a:latin typeface="+mj-lt"/>
              </a:rPr>
              <a:t>; si inquadra la stadia e si mette a fuoco l'immagine; la porzione di stadia nel </a:t>
            </a:r>
            <a:r>
              <a:rPr lang="it-IT" altLang="it-IT" sz="1800" dirty="0" err="1">
                <a:latin typeface="+mj-lt"/>
              </a:rPr>
              <a:t>canocchiale</a:t>
            </a:r>
            <a:r>
              <a:rPr lang="it-IT" altLang="it-IT" sz="1800" dirty="0">
                <a:latin typeface="+mj-lt"/>
              </a:rPr>
              <a:t> viene "fotografata" ovvero acquisita da un sensore CCD analogo a quello delle macchine fotografiche digitali. L'immagine ripresa viene poi confrontata dal processore interno del livello con quella memorizzata dell'intera stadia, in modo da individuare su quest'ultima il punto medio dell'immagine ripresa dal livello, il che equivale alla lettura sulla stadia lungo la linea di mira.</a:t>
            </a:r>
          </a:p>
          <a:p>
            <a:pPr eaLnBrk="1" hangingPunct="1">
              <a:spcBef>
                <a:spcPct val="0"/>
              </a:spcBef>
              <a:buFontTx/>
              <a:buNone/>
            </a:pPr>
            <a:r>
              <a:rPr lang="it-IT" altLang="it-IT" sz="1800" dirty="0">
                <a:latin typeface="+mj-lt"/>
              </a:rPr>
              <a:t>Dalla dimensione della porzione di stadia inquadrata si ricava la distanza d, segnalando il rispetto della tolleranza della posizione tra letture avanti e indietro.</a:t>
            </a:r>
          </a:p>
        </p:txBody>
      </p:sp>
      <p:sp>
        <p:nvSpPr>
          <p:cNvPr id="15371" name="Line 18">
            <a:extLst>
              <a:ext uri="{FF2B5EF4-FFF2-40B4-BE49-F238E27FC236}">
                <a16:creationId xmlns:a16="http://schemas.microsoft.com/office/drawing/2014/main" id="{3D8827FB-CB25-4A47-9214-A264789DEC8E}"/>
              </a:ext>
            </a:extLst>
          </p:cNvPr>
          <p:cNvSpPr>
            <a:spLocks noChangeShapeType="1"/>
          </p:cNvSpPr>
          <p:nvPr/>
        </p:nvSpPr>
        <p:spPr bwMode="auto">
          <a:xfrm>
            <a:off x="2982533" y="5821792"/>
            <a:ext cx="21161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5372" name="Rettangolo 22">
            <a:extLst>
              <a:ext uri="{FF2B5EF4-FFF2-40B4-BE49-F238E27FC236}">
                <a16:creationId xmlns:a16="http://schemas.microsoft.com/office/drawing/2014/main" id="{7952C45C-3230-4F2F-8297-28F638A5F6AC}"/>
              </a:ext>
            </a:extLst>
          </p:cNvPr>
          <p:cNvSpPr>
            <a:spLocks noChangeArrowheads="1"/>
          </p:cNvSpPr>
          <p:nvPr/>
        </p:nvSpPr>
        <p:spPr bwMode="auto">
          <a:xfrm>
            <a:off x="3904872" y="5463017"/>
            <a:ext cx="3449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d</a:t>
            </a:r>
          </a:p>
        </p:txBody>
      </p:sp>
      <p:sp>
        <p:nvSpPr>
          <p:cNvPr id="15373" name="Rettangolo 2">
            <a:extLst>
              <a:ext uri="{FF2B5EF4-FFF2-40B4-BE49-F238E27FC236}">
                <a16:creationId xmlns:a16="http://schemas.microsoft.com/office/drawing/2014/main" id="{C2906B2B-E1C7-4988-9CD5-97B5D9C85C84}"/>
              </a:ext>
            </a:extLst>
          </p:cNvPr>
          <p:cNvSpPr>
            <a:spLocks noChangeArrowheads="1"/>
          </p:cNvSpPr>
          <p:nvPr/>
        </p:nvSpPr>
        <p:spPr bwMode="auto">
          <a:xfrm>
            <a:off x="5424109" y="4553379"/>
            <a:ext cx="2085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a:latin typeface="+mj-lt"/>
              </a:rPr>
              <a:t>porzione di stadia inquadrata nel campo del livello digitale </a:t>
            </a:r>
          </a:p>
        </p:txBody>
      </p:sp>
      <p:sp>
        <p:nvSpPr>
          <p:cNvPr id="2" name="Parentesi graffa chiusa 1">
            <a:extLst>
              <a:ext uri="{FF2B5EF4-FFF2-40B4-BE49-F238E27FC236}">
                <a16:creationId xmlns:a16="http://schemas.microsoft.com/office/drawing/2014/main" id="{013A0F3D-C344-4C24-A738-125DE5E422CA}"/>
              </a:ext>
            </a:extLst>
          </p:cNvPr>
          <p:cNvSpPr/>
          <p:nvPr/>
        </p:nvSpPr>
        <p:spPr>
          <a:xfrm>
            <a:off x="5279646" y="4707368"/>
            <a:ext cx="144462" cy="48418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A85AFAB4-60ED-48B7-895A-E2A958005644}"/>
              </a:ext>
            </a:extLst>
          </p:cNvPr>
          <p:cNvSpPr txBox="1">
            <a:spLocks noChangeArrowheads="1"/>
          </p:cNvSpPr>
          <p:nvPr/>
        </p:nvSpPr>
        <p:spPr bwMode="auto">
          <a:xfrm>
            <a:off x="2514600" y="152401"/>
            <a:ext cx="61965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800">
                <a:latin typeface="+mj-lt"/>
              </a:rPr>
              <a:t>Classificazione dei livelli e delle livellazioni</a:t>
            </a:r>
          </a:p>
        </p:txBody>
      </p:sp>
      <p:sp>
        <p:nvSpPr>
          <p:cNvPr id="16387" name="Text Box 3">
            <a:extLst>
              <a:ext uri="{FF2B5EF4-FFF2-40B4-BE49-F238E27FC236}">
                <a16:creationId xmlns:a16="http://schemas.microsoft.com/office/drawing/2014/main" id="{A471CA5B-BEE5-4902-843F-83662F793CD8}"/>
              </a:ext>
            </a:extLst>
          </p:cNvPr>
          <p:cNvSpPr txBox="1">
            <a:spLocks noChangeArrowheads="1"/>
          </p:cNvSpPr>
          <p:nvPr/>
        </p:nvSpPr>
        <p:spPr bwMode="auto">
          <a:xfrm>
            <a:off x="2109789" y="1815212"/>
            <a:ext cx="5724525"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pPr>
            <a:r>
              <a:rPr lang="it-IT" altLang="it-IT" sz="2000" dirty="0">
                <a:latin typeface="+mj-lt"/>
              </a:rPr>
              <a:t> Da cantiere 		&gt; 5</a:t>
            </a:r>
          </a:p>
          <a:p>
            <a:pPr eaLnBrk="1" hangingPunct="1">
              <a:spcBef>
                <a:spcPct val="0"/>
              </a:spcBef>
            </a:pPr>
            <a:r>
              <a:rPr lang="it-IT" altLang="it-IT" sz="2000" dirty="0">
                <a:latin typeface="+mj-lt"/>
              </a:rPr>
              <a:t> Ingegneria		2</a:t>
            </a:r>
            <a:r>
              <a:rPr lang="it-IT" altLang="it-IT" sz="2000" dirty="0">
                <a:latin typeface="+mj-lt"/>
                <a:sym typeface="Symbol" panose="05050102010706020507" pitchFamily="18" charset="2"/>
              </a:rPr>
              <a:t>5 	</a:t>
            </a:r>
            <a:endParaRPr lang="it-IT" altLang="it-IT" sz="2000" dirty="0">
              <a:latin typeface="+mj-lt"/>
            </a:endParaRPr>
          </a:p>
          <a:p>
            <a:pPr eaLnBrk="1" hangingPunct="1">
              <a:spcBef>
                <a:spcPct val="0"/>
              </a:spcBef>
            </a:pPr>
            <a:r>
              <a:rPr lang="it-IT" altLang="it-IT" sz="2000" dirty="0">
                <a:latin typeface="+mj-lt"/>
              </a:rPr>
              <a:t> Precisione		0.5</a:t>
            </a:r>
            <a:r>
              <a:rPr lang="it-IT" altLang="it-IT" sz="2000" dirty="0">
                <a:latin typeface="+mj-lt"/>
                <a:sym typeface="Symbol" panose="05050102010706020507" pitchFamily="18" charset="2"/>
              </a:rPr>
              <a:t>2 			</a:t>
            </a:r>
            <a:endParaRPr lang="it-IT" altLang="it-IT" sz="2000" dirty="0">
              <a:latin typeface="+mj-lt"/>
            </a:endParaRPr>
          </a:p>
          <a:p>
            <a:pPr eaLnBrk="1" hangingPunct="1">
              <a:spcBef>
                <a:spcPct val="0"/>
              </a:spcBef>
            </a:pPr>
            <a:r>
              <a:rPr lang="it-IT" altLang="it-IT" sz="2000" dirty="0">
                <a:latin typeface="+mj-lt"/>
              </a:rPr>
              <a:t> Alta precisione	</a:t>
            </a:r>
            <a:r>
              <a:rPr lang="it-IT" altLang="it-IT" sz="2000">
                <a:latin typeface="+mj-lt"/>
              </a:rPr>
              <a:t>	&lt;0.5</a:t>
            </a:r>
            <a:r>
              <a:rPr lang="it-IT" altLang="it-IT" sz="2000">
                <a:latin typeface="+mj-lt"/>
                <a:sym typeface="Symbol" panose="05050102010706020507" pitchFamily="18" charset="2"/>
              </a:rPr>
              <a:t> </a:t>
            </a:r>
            <a:r>
              <a:rPr lang="it-IT" altLang="it-IT" sz="2000" dirty="0">
                <a:latin typeface="+mj-lt"/>
                <a:sym typeface="Symbol" panose="05050102010706020507" pitchFamily="18" charset="2"/>
              </a:rPr>
              <a:t>			</a:t>
            </a:r>
          </a:p>
          <a:p>
            <a:pPr eaLnBrk="1" hangingPunct="1">
              <a:spcBef>
                <a:spcPct val="0"/>
              </a:spcBef>
              <a:buFontTx/>
              <a:buNone/>
            </a:pPr>
            <a:r>
              <a:rPr lang="it-IT" altLang="it-IT" sz="2000" dirty="0">
                <a:latin typeface="+mj-lt"/>
                <a:sym typeface="Symbol" panose="05050102010706020507" pitchFamily="18" charset="2"/>
              </a:rPr>
              <a:t> </a:t>
            </a:r>
          </a:p>
        </p:txBody>
      </p:sp>
      <p:sp>
        <p:nvSpPr>
          <p:cNvPr id="16388" name="Text Box 4">
            <a:extLst>
              <a:ext uri="{FF2B5EF4-FFF2-40B4-BE49-F238E27FC236}">
                <a16:creationId xmlns:a16="http://schemas.microsoft.com/office/drawing/2014/main" id="{069ABA4B-CE22-4CEB-8E43-AC045995E5A3}"/>
              </a:ext>
            </a:extLst>
          </p:cNvPr>
          <p:cNvSpPr txBox="1">
            <a:spLocks noChangeArrowheads="1"/>
          </p:cNvSpPr>
          <p:nvPr/>
        </p:nvSpPr>
        <p:spPr bwMode="auto">
          <a:xfrm>
            <a:off x="2109789" y="1404424"/>
            <a:ext cx="50704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Tipo livello		</a:t>
            </a:r>
            <a:r>
              <a:rPr lang="it-IT" altLang="it-IT" sz="2000" dirty="0" err="1">
                <a:latin typeface="+mj-lt"/>
              </a:rPr>
              <a:t>sqmk</a:t>
            </a:r>
            <a:r>
              <a:rPr lang="it-IT" altLang="it-IT" sz="2000" dirty="0">
                <a:latin typeface="+mj-lt"/>
              </a:rPr>
              <a:t> (in mm/ </a:t>
            </a:r>
            <a:r>
              <a:rPr lang="it-IT" altLang="it-IT" sz="2000" dirty="0">
                <a:latin typeface="+mj-lt"/>
                <a:sym typeface="Symbol" panose="05050102010706020507" pitchFamily="18" charset="2"/>
              </a:rPr>
              <a:t>km) </a:t>
            </a:r>
          </a:p>
        </p:txBody>
      </p:sp>
      <p:sp>
        <p:nvSpPr>
          <p:cNvPr id="16389" name="Text Box 5">
            <a:extLst>
              <a:ext uri="{FF2B5EF4-FFF2-40B4-BE49-F238E27FC236}">
                <a16:creationId xmlns:a16="http://schemas.microsoft.com/office/drawing/2014/main" id="{D0E46E88-6C3F-4DFA-A9FD-2677413FB5BE}"/>
              </a:ext>
            </a:extLst>
          </p:cNvPr>
          <p:cNvSpPr txBox="1">
            <a:spLocks noChangeArrowheads="1"/>
          </p:cNvSpPr>
          <p:nvPr/>
        </p:nvSpPr>
        <p:spPr bwMode="auto">
          <a:xfrm>
            <a:off x="832924" y="3318200"/>
            <a:ext cx="49117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L= lunghezza della tratta di livellazione in km</a:t>
            </a:r>
          </a:p>
        </p:txBody>
      </p:sp>
      <p:sp>
        <p:nvSpPr>
          <p:cNvPr id="15366" name="Text Box 6">
            <a:extLst>
              <a:ext uri="{FF2B5EF4-FFF2-40B4-BE49-F238E27FC236}">
                <a16:creationId xmlns:a16="http://schemas.microsoft.com/office/drawing/2014/main" id="{B7EE734C-534D-459A-ADE7-DAA0FCF8C895}"/>
              </a:ext>
            </a:extLst>
          </p:cNvPr>
          <p:cNvSpPr txBox="1">
            <a:spLocks noChangeArrowheads="1"/>
          </p:cNvSpPr>
          <p:nvPr/>
        </p:nvSpPr>
        <p:spPr bwMode="auto">
          <a:xfrm>
            <a:off x="197708" y="685800"/>
            <a:ext cx="1179658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r>
              <a:rPr lang="it-IT" sz="2000" dirty="0">
                <a:latin typeface="+mj-lt"/>
              </a:rPr>
              <a:t>Viene fatta in relazione alla precisione dello strumento in condizioni operative: si calcola empiricamente l'errore quadratico medio di una livellazione in andata e ritorno su un tratto di 1 km (</a:t>
            </a:r>
            <a:r>
              <a:rPr lang="it-IT" sz="2000" dirty="0" err="1">
                <a:latin typeface="+mj-lt"/>
              </a:rPr>
              <a:t>sqm</a:t>
            </a:r>
            <a:r>
              <a:rPr lang="it-IT" sz="2000" dirty="0">
                <a:latin typeface="+mj-lt"/>
              </a:rPr>
              <a:t> chilometrico, </a:t>
            </a:r>
            <a:r>
              <a:rPr lang="it-IT" sz="2000" dirty="0" err="1">
                <a:latin typeface="+mj-lt"/>
              </a:rPr>
              <a:t>sqmk</a:t>
            </a:r>
            <a:r>
              <a:rPr lang="it-IT" sz="2000" dirty="0">
                <a:latin typeface="+mj-lt"/>
              </a:rPr>
              <a:t>, </a:t>
            </a:r>
            <a:r>
              <a:rPr lang="it-IT" sz="2000" dirty="0" err="1">
                <a:latin typeface="+mj-lt"/>
              </a:rPr>
              <a:t>s</a:t>
            </a:r>
            <a:r>
              <a:rPr lang="it-IT" sz="2000" i="1" baseline="-25000" dirty="0" err="1">
                <a:latin typeface="+mj-lt"/>
              </a:rPr>
              <a:t>k</a:t>
            </a:r>
            <a:r>
              <a:rPr lang="it-IT" sz="2000" dirty="0">
                <a:latin typeface="+mj-lt"/>
              </a:rPr>
              <a:t>).</a:t>
            </a:r>
          </a:p>
        </p:txBody>
      </p:sp>
      <p:sp>
        <p:nvSpPr>
          <p:cNvPr id="8" name="Text Box 6">
            <a:extLst>
              <a:ext uri="{FF2B5EF4-FFF2-40B4-BE49-F238E27FC236}">
                <a16:creationId xmlns:a16="http://schemas.microsoft.com/office/drawing/2014/main" id="{9856315F-F076-4907-A28F-56A200F7A8A3}"/>
              </a:ext>
            </a:extLst>
          </p:cNvPr>
          <p:cNvSpPr txBox="1">
            <a:spLocks noChangeArrowheads="1"/>
          </p:cNvSpPr>
          <p:nvPr/>
        </p:nvSpPr>
        <p:spPr bwMode="auto">
          <a:xfrm>
            <a:off x="197708" y="4011548"/>
            <a:ext cx="1179658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r>
              <a:rPr lang="it-IT" sz="2000" dirty="0">
                <a:latin typeface="+mj-lt"/>
              </a:rPr>
              <a:t>Per ottenere operativamente i valori dello </a:t>
            </a:r>
            <a:r>
              <a:rPr lang="it-IT" sz="2000" dirty="0" err="1">
                <a:latin typeface="+mj-lt"/>
              </a:rPr>
              <a:t>sqmk</a:t>
            </a:r>
            <a:r>
              <a:rPr lang="it-IT" sz="2000" dirty="0">
                <a:latin typeface="+mj-lt"/>
              </a:rPr>
              <a:t> in livellazioni di precisione e alta precisione, oltre ad una miglior qualità e caratteristiche costruttive dei livelli impiegati, si devono impiegare accessori e stadie particolari (vedi oltre) e modalità operative più onerose. In particolare la tolleranza sulla posizione dal mezzo deve essere di 1 m, le letture vanno ripetute 2 volte per ogni battuta spostando il livello e ricentrando, le tratte vanno ripetute in andata e ritorno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B5BFA7AD-9CA9-4E12-B0EC-83104A147918}"/>
              </a:ext>
            </a:extLst>
          </p:cNvPr>
          <p:cNvSpPr txBox="1">
            <a:spLocks noChangeArrowheads="1"/>
          </p:cNvSpPr>
          <p:nvPr/>
        </p:nvSpPr>
        <p:spPr bwMode="auto">
          <a:xfrm>
            <a:off x="2438400" y="115888"/>
            <a:ext cx="7823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800">
                <a:latin typeface="+mj-lt"/>
              </a:rPr>
              <a:t>Precisione di una battuta e di una tratta di livellazione</a:t>
            </a:r>
          </a:p>
        </p:txBody>
      </p:sp>
      <p:grpSp>
        <p:nvGrpSpPr>
          <p:cNvPr id="2" name="Gruppo 1">
            <a:extLst>
              <a:ext uri="{FF2B5EF4-FFF2-40B4-BE49-F238E27FC236}">
                <a16:creationId xmlns:a16="http://schemas.microsoft.com/office/drawing/2014/main" id="{04F8B37E-B144-4559-988F-935920BB1E0B}"/>
              </a:ext>
            </a:extLst>
          </p:cNvPr>
          <p:cNvGrpSpPr/>
          <p:nvPr/>
        </p:nvGrpSpPr>
        <p:grpSpPr>
          <a:xfrm>
            <a:off x="168875" y="635000"/>
            <a:ext cx="11854249" cy="5201424"/>
            <a:chOff x="2059458" y="843963"/>
            <a:chExt cx="11854249" cy="5201424"/>
          </a:xfrm>
        </p:grpSpPr>
        <p:sp>
          <p:nvSpPr>
            <p:cNvPr id="17411" name="Text Box 3">
              <a:extLst>
                <a:ext uri="{FF2B5EF4-FFF2-40B4-BE49-F238E27FC236}">
                  <a16:creationId xmlns:a16="http://schemas.microsoft.com/office/drawing/2014/main" id="{0BFEF7CD-9AF3-4D97-951D-01C4491BE52E}"/>
                </a:ext>
              </a:extLst>
            </p:cNvPr>
            <p:cNvSpPr txBox="1">
              <a:spLocks noChangeArrowheads="1"/>
            </p:cNvSpPr>
            <p:nvPr/>
          </p:nvSpPr>
          <p:spPr bwMode="auto">
            <a:xfrm>
              <a:off x="2059458" y="843963"/>
              <a:ext cx="11854249"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err="1">
                  <a:latin typeface="+mj-lt"/>
                </a:rPr>
                <a:t>s</a:t>
              </a:r>
              <a:r>
                <a:rPr lang="it-IT" altLang="it-IT" sz="2000" i="1" baseline="-25000" dirty="0" err="1">
                  <a:latin typeface="+mj-lt"/>
                </a:rPr>
                <a:t>L</a:t>
              </a:r>
              <a:r>
                <a:rPr lang="it-IT" altLang="it-IT" sz="2000" i="1" baseline="-25000" dirty="0">
                  <a:latin typeface="+mj-lt"/>
                </a:rPr>
                <a:t> </a:t>
              </a:r>
              <a:r>
                <a:rPr lang="it-IT" altLang="it-IT" sz="2000" i="1" dirty="0">
                  <a:latin typeface="+mj-lt"/>
                </a:rPr>
                <a:t>=</a:t>
              </a:r>
              <a:r>
                <a:rPr lang="it-IT" altLang="it-IT" sz="2000" dirty="0">
                  <a:latin typeface="+mj-lt"/>
                </a:rPr>
                <a:t> precisione di lettura alla stadia.</a:t>
              </a:r>
            </a:p>
            <a:p>
              <a:pPr eaLnBrk="1" hangingPunct="1">
                <a:spcBef>
                  <a:spcPct val="0"/>
                </a:spcBef>
                <a:buFontTx/>
                <a:buNone/>
              </a:pPr>
              <a:r>
                <a:rPr lang="it-IT" altLang="it-IT" sz="2000" dirty="0" err="1">
                  <a:latin typeface="+mj-lt"/>
                </a:rPr>
                <a:t>s</a:t>
              </a:r>
              <a:r>
                <a:rPr lang="it-IT" altLang="it-IT" sz="2000" i="1" baseline="-25000" dirty="0" err="1">
                  <a:latin typeface="+mj-lt"/>
                </a:rPr>
                <a:t>b</a:t>
              </a:r>
              <a:r>
                <a:rPr lang="it-IT" altLang="it-IT" sz="2000" i="1" baseline="-25000" dirty="0">
                  <a:latin typeface="+mj-lt"/>
                </a:rPr>
                <a:t> </a:t>
              </a:r>
              <a:r>
                <a:rPr lang="it-IT" altLang="it-IT" sz="2000" i="1" dirty="0">
                  <a:latin typeface="+mj-lt"/>
                </a:rPr>
                <a:t>=</a:t>
              </a:r>
              <a:r>
                <a:rPr lang="it-IT" altLang="it-IT" sz="2000" dirty="0">
                  <a:latin typeface="+mj-lt"/>
                </a:rPr>
                <a:t> 	</a:t>
              </a:r>
              <a:r>
                <a:rPr lang="it-IT" altLang="it-IT" sz="2000" dirty="0" err="1">
                  <a:latin typeface="+mj-lt"/>
                </a:rPr>
                <a:t>s</a:t>
              </a:r>
              <a:r>
                <a:rPr lang="it-IT" altLang="it-IT" sz="2000" i="1" baseline="-25000" dirty="0" err="1">
                  <a:latin typeface="+mj-lt"/>
                </a:rPr>
                <a:t>L</a:t>
              </a:r>
              <a:r>
                <a:rPr lang="it-IT" altLang="it-IT" sz="2000" dirty="0">
                  <a:latin typeface="+mj-lt"/>
                </a:rPr>
                <a:t> = precisione di una battuta</a:t>
              </a:r>
            </a:p>
            <a:p>
              <a:pPr eaLnBrk="1" hangingPunct="1">
                <a:spcBef>
                  <a:spcPct val="0"/>
                </a:spcBef>
                <a:buFontTx/>
                <a:buNone/>
              </a:pPr>
              <a:endParaRPr lang="it-IT" altLang="it-IT" sz="2000" dirty="0">
                <a:latin typeface="+mj-lt"/>
              </a:endParaRPr>
            </a:p>
            <a:p>
              <a:pPr eaLnBrk="1" hangingPunct="1">
                <a:spcBef>
                  <a:spcPct val="0"/>
                </a:spcBef>
                <a:buFontTx/>
                <a:buNone/>
              </a:pPr>
              <a:r>
                <a:rPr lang="it-IT" altLang="it-IT" sz="2000" dirty="0">
                  <a:latin typeface="+mj-lt"/>
                </a:rPr>
                <a:t>Dislivello AB ottenuto con n battute intermedie</a:t>
              </a:r>
            </a:p>
            <a:p>
              <a:pPr eaLnBrk="1" hangingPunct="1">
                <a:spcBef>
                  <a:spcPct val="0"/>
                </a:spcBef>
                <a:buFontTx/>
                <a:buNone/>
              </a:pPr>
              <a:r>
                <a:rPr lang="it-IT" altLang="it-IT" sz="2000" dirty="0" err="1">
                  <a:latin typeface="+mj-lt"/>
                </a:rPr>
                <a:t>s</a:t>
              </a:r>
              <a:r>
                <a:rPr lang="it-IT" altLang="it-IT" sz="2000" i="1" baseline="-25000" dirty="0" err="1">
                  <a:latin typeface="+mj-lt"/>
                </a:rPr>
                <a:t>AB</a:t>
              </a:r>
              <a:r>
                <a:rPr lang="it-IT" altLang="it-IT" sz="2000" i="1" baseline="-25000" dirty="0">
                  <a:latin typeface="+mj-lt"/>
                </a:rPr>
                <a:t> </a:t>
              </a:r>
              <a:r>
                <a:rPr lang="it-IT" altLang="it-IT" sz="2000" i="1" dirty="0">
                  <a:latin typeface="+mj-lt"/>
                </a:rPr>
                <a:t>=</a:t>
              </a:r>
              <a:r>
                <a:rPr lang="it-IT" altLang="it-IT" sz="2000" dirty="0">
                  <a:latin typeface="+mj-lt"/>
                </a:rPr>
                <a:t> </a:t>
              </a:r>
              <a:r>
                <a:rPr lang="it-IT" altLang="it-IT" sz="2400" dirty="0">
                  <a:latin typeface="+mj-lt"/>
                  <a:sym typeface="Symbol" panose="05050102010706020507" pitchFamily="18" charset="2"/>
                </a:rPr>
                <a:t>	          </a:t>
              </a:r>
              <a:r>
                <a:rPr lang="it-IT" altLang="it-IT" sz="2000" dirty="0" err="1">
                  <a:latin typeface="+mj-lt"/>
                </a:rPr>
                <a:t>s</a:t>
              </a:r>
              <a:r>
                <a:rPr lang="it-IT" altLang="it-IT" sz="2000" i="1" baseline="-25000" dirty="0" err="1">
                  <a:latin typeface="+mj-lt"/>
                </a:rPr>
                <a:t>L</a:t>
              </a:r>
              <a:r>
                <a:rPr lang="it-IT" altLang="it-IT" sz="2000" dirty="0">
                  <a:latin typeface="+mj-lt"/>
                </a:rPr>
                <a:t> = precisione Dislivello AB </a:t>
              </a:r>
            </a:p>
            <a:p>
              <a:pPr eaLnBrk="1" hangingPunct="1">
                <a:spcBef>
                  <a:spcPct val="0"/>
                </a:spcBef>
                <a:buFontTx/>
                <a:buNone/>
              </a:pPr>
              <a:endParaRPr lang="it-IT" altLang="it-IT" sz="2000" dirty="0">
                <a:latin typeface="+mj-lt"/>
              </a:endParaRPr>
            </a:p>
            <a:p>
              <a:pPr eaLnBrk="1" hangingPunct="1">
                <a:spcBef>
                  <a:spcPct val="0"/>
                </a:spcBef>
                <a:buFontTx/>
                <a:buNone/>
              </a:pPr>
              <a:r>
                <a:rPr lang="it-IT" altLang="it-IT" sz="2000" dirty="0">
                  <a:latin typeface="+mj-lt"/>
                </a:rPr>
                <a:t>Ciascuna categoria di livellazione ha una distanza stadia – strumento caratteristica; pertanto il n° di battute per km è circa costante. </a:t>
              </a:r>
            </a:p>
            <a:p>
              <a:pPr eaLnBrk="1" hangingPunct="1">
                <a:spcBef>
                  <a:spcPct val="0"/>
                </a:spcBef>
                <a:buFontTx/>
                <a:buNone/>
              </a:pPr>
              <a:r>
                <a:rPr lang="it-IT" altLang="it-IT" sz="2000" dirty="0">
                  <a:latin typeface="+mj-lt"/>
                </a:rPr>
                <a:t>Detta L la lunghezza della tratta AB e l</a:t>
              </a:r>
              <a:r>
                <a:rPr lang="it-IT" altLang="it-IT" sz="2000" baseline="-25000" dirty="0">
                  <a:latin typeface="+mj-lt"/>
                </a:rPr>
                <a:t>b</a:t>
              </a:r>
              <a:r>
                <a:rPr lang="it-IT" altLang="it-IT" sz="2000" dirty="0">
                  <a:latin typeface="+mj-lt"/>
                </a:rPr>
                <a:t> la lunghezza-tipo di una battuta, si ha:  n = L / l</a:t>
              </a:r>
              <a:r>
                <a:rPr lang="it-IT" altLang="it-IT" sz="2000" baseline="-25000" dirty="0">
                  <a:latin typeface="+mj-lt"/>
                </a:rPr>
                <a:t>b</a:t>
              </a:r>
              <a:endParaRPr lang="it-IT" altLang="it-IT" sz="2000" dirty="0">
                <a:latin typeface="+mj-lt"/>
              </a:endParaRPr>
            </a:p>
            <a:p>
              <a:pPr eaLnBrk="1" hangingPunct="1">
                <a:spcBef>
                  <a:spcPct val="0"/>
                </a:spcBef>
                <a:buFontTx/>
                <a:buNone/>
              </a:pPr>
              <a:r>
                <a:rPr lang="it-IT" altLang="it-IT" sz="2000" dirty="0">
                  <a:latin typeface="+mj-lt"/>
                </a:rPr>
                <a:t>introducendo lo </a:t>
              </a:r>
              <a:r>
                <a:rPr lang="it-IT" altLang="it-IT" sz="2000" dirty="0" err="1">
                  <a:latin typeface="+mj-lt"/>
                </a:rPr>
                <a:t>s</a:t>
              </a:r>
              <a:r>
                <a:rPr lang="it-IT" altLang="it-IT" sz="2000" i="1" baseline="-25000" dirty="0" err="1">
                  <a:latin typeface="+mj-lt"/>
                </a:rPr>
                <a:t>k</a:t>
              </a:r>
              <a:r>
                <a:rPr lang="it-IT" altLang="it-IT" sz="2000" i="1" baseline="-25000" dirty="0">
                  <a:latin typeface="+mj-lt"/>
                </a:rPr>
                <a:t> </a:t>
              </a:r>
              <a:r>
                <a:rPr lang="it-IT" altLang="it-IT" sz="2000" dirty="0" err="1">
                  <a:latin typeface="+mj-lt"/>
                </a:rPr>
                <a:t>sqm</a:t>
              </a:r>
              <a:r>
                <a:rPr lang="it-IT" altLang="it-IT" sz="2000" dirty="0">
                  <a:latin typeface="+mj-lt"/>
                </a:rPr>
                <a:t> chilometrico del livello otteniamo:</a:t>
              </a:r>
            </a:p>
            <a:p>
              <a:pPr eaLnBrk="1" hangingPunct="1">
                <a:spcBef>
                  <a:spcPct val="0"/>
                </a:spcBef>
                <a:buFontTx/>
                <a:buNone/>
              </a:pPr>
              <a:endParaRPr lang="it-IT" altLang="it-IT" sz="2000" dirty="0">
                <a:latin typeface="+mj-lt"/>
              </a:endParaRPr>
            </a:p>
            <a:p>
              <a:pPr eaLnBrk="1" hangingPunct="1">
                <a:spcBef>
                  <a:spcPct val="0"/>
                </a:spcBef>
                <a:buFontTx/>
                <a:buNone/>
              </a:pPr>
              <a:endParaRPr lang="it-IT" altLang="it-IT" sz="2000" dirty="0">
                <a:latin typeface="+mj-lt"/>
              </a:endParaRPr>
            </a:p>
            <a:p>
              <a:pPr eaLnBrk="1" hangingPunct="1">
                <a:spcBef>
                  <a:spcPct val="0"/>
                </a:spcBef>
                <a:buFontTx/>
                <a:buNone/>
              </a:pPr>
              <a:r>
                <a:rPr lang="it-IT" altLang="it-IT" sz="2400" dirty="0" err="1">
                  <a:latin typeface="+mj-lt"/>
                </a:rPr>
                <a:t>s</a:t>
              </a:r>
              <a:r>
                <a:rPr lang="it-IT" altLang="it-IT" sz="2400" i="1" baseline="-25000" dirty="0" err="1">
                  <a:latin typeface="+mj-lt"/>
                </a:rPr>
                <a:t>AB</a:t>
              </a:r>
              <a:r>
                <a:rPr lang="it-IT" altLang="it-IT" sz="2400" i="1" baseline="-25000" dirty="0">
                  <a:latin typeface="+mj-lt"/>
                </a:rPr>
                <a:t> </a:t>
              </a:r>
              <a:r>
                <a:rPr lang="it-IT" altLang="it-IT" sz="2400" i="1" dirty="0">
                  <a:latin typeface="+mj-lt"/>
                </a:rPr>
                <a:t>=		</a:t>
              </a:r>
              <a:r>
                <a:rPr lang="it-IT" altLang="it-IT" sz="2400" dirty="0">
                  <a:latin typeface="+mj-lt"/>
                </a:rPr>
                <a:t>   </a:t>
              </a:r>
              <a:r>
                <a:rPr lang="it-IT" altLang="it-IT" sz="2400" dirty="0" err="1">
                  <a:latin typeface="+mj-lt"/>
                </a:rPr>
                <a:t>s</a:t>
              </a:r>
              <a:r>
                <a:rPr lang="it-IT" altLang="it-IT" sz="2400" i="1" baseline="-25000" dirty="0" err="1">
                  <a:latin typeface="+mj-lt"/>
                </a:rPr>
                <a:t>L</a:t>
              </a:r>
              <a:r>
                <a:rPr lang="it-IT" altLang="it-IT" sz="2400" dirty="0">
                  <a:latin typeface="+mj-lt"/>
                </a:rPr>
                <a:t> = </a:t>
              </a:r>
              <a:r>
                <a:rPr lang="it-IT" altLang="it-IT" sz="2400" dirty="0" err="1">
                  <a:latin typeface="+mj-lt"/>
                </a:rPr>
                <a:t>s</a:t>
              </a:r>
              <a:r>
                <a:rPr lang="it-IT" altLang="it-IT" sz="2400" i="1" baseline="-25000" dirty="0" err="1">
                  <a:latin typeface="+mj-lt"/>
                </a:rPr>
                <a:t>k</a:t>
              </a:r>
              <a:r>
                <a:rPr lang="it-IT" altLang="it-IT" sz="2400" i="1" baseline="-25000" dirty="0">
                  <a:latin typeface="+mj-lt"/>
                </a:rPr>
                <a:t> </a:t>
              </a:r>
              <a:endParaRPr lang="it-IT" altLang="it-IT" sz="2400" dirty="0">
                <a:latin typeface="+mj-lt"/>
              </a:endParaRPr>
            </a:p>
            <a:p>
              <a:pPr eaLnBrk="1" hangingPunct="1">
                <a:spcBef>
                  <a:spcPct val="0"/>
                </a:spcBef>
                <a:buFontTx/>
                <a:buNone/>
              </a:pPr>
              <a:endParaRPr lang="it-IT" altLang="it-IT" sz="2400" dirty="0">
                <a:latin typeface="+mj-lt"/>
              </a:endParaRPr>
            </a:p>
            <a:p>
              <a:pPr eaLnBrk="1" hangingPunct="1">
                <a:spcBef>
                  <a:spcPct val="0"/>
                </a:spcBef>
                <a:buFontTx/>
                <a:buNone/>
              </a:pPr>
              <a:r>
                <a:rPr lang="it-IT" altLang="it-IT" sz="2000" dirty="0">
                  <a:latin typeface="+mj-lt"/>
                </a:rPr>
                <a:t>la precisione della livellazione geometrica è funzione della radice quadrata della distanza tra i due estremi (o, più correttamente, della somma delle distanze stadia-strumento sulla tratta AB)</a:t>
              </a:r>
            </a:p>
          </p:txBody>
        </p:sp>
        <p:sp>
          <p:nvSpPr>
            <p:cNvPr id="3" name="CasellaDiTesto 2">
              <a:extLst>
                <a:ext uri="{FF2B5EF4-FFF2-40B4-BE49-F238E27FC236}">
                  <a16:creationId xmlns:a16="http://schemas.microsoft.com/office/drawing/2014/main" id="{7D4FD719-EEB1-4653-B3AE-E5F167845B67}"/>
                </a:ext>
              </a:extLst>
            </p:cNvPr>
            <p:cNvSpPr txBox="1">
              <a:spLocks noRot="1" noChangeAspect="1" noMove="1" noResize="1" noEditPoints="1" noAdjustHandles="1" noChangeArrowheads="1" noChangeShapeType="1" noTextEdit="1"/>
            </p:cNvSpPr>
            <p:nvPr/>
          </p:nvSpPr>
          <p:spPr>
            <a:xfrm>
              <a:off x="2723188" y="2085558"/>
              <a:ext cx="1039323" cy="436402"/>
            </a:xfrm>
            <a:prstGeom prst="rect">
              <a:avLst/>
            </a:prstGeom>
            <a:blipFill rotWithShape="1">
              <a:blip r:embed="rId2"/>
              <a:stretch>
                <a:fillRect/>
              </a:stretch>
            </a:blipFill>
          </p:spPr>
          <p:txBody>
            <a:bodyPr/>
            <a:lstStyle/>
            <a:p>
              <a:pPr eaLnBrk="1" hangingPunct="1">
                <a:defRPr/>
              </a:pPr>
              <a:r>
                <a:rPr lang="it-IT">
                  <a:noFill/>
                </a:rPr>
                <a:t> </a:t>
              </a:r>
            </a:p>
          </p:txBody>
        </p:sp>
        <p:sp>
          <p:nvSpPr>
            <p:cNvPr id="6" name="CasellaDiTesto 5">
              <a:extLst>
                <a:ext uri="{FF2B5EF4-FFF2-40B4-BE49-F238E27FC236}">
                  <a16:creationId xmlns:a16="http://schemas.microsoft.com/office/drawing/2014/main" id="{97D2D579-05C8-4E30-BA56-43FCA4F0AF6B}"/>
                </a:ext>
              </a:extLst>
            </p:cNvPr>
            <p:cNvSpPr txBox="1">
              <a:spLocks noRot="1" noChangeAspect="1" noMove="1" noResize="1" noEditPoints="1" noAdjustHandles="1" noChangeArrowheads="1" noChangeShapeType="1" noTextEdit="1"/>
            </p:cNvSpPr>
            <p:nvPr/>
          </p:nvSpPr>
          <p:spPr>
            <a:xfrm>
              <a:off x="2415188" y="1120390"/>
              <a:ext cx="616001" cy="436402"/>
            </a:xfrm>
            <a:prstGeom prst="rect">
              <a:avLst/>
            </a:prstGeom>
            <a:blipFill rotWithShape="1">
              <a:blip r:embed="rId3"/>
              <a:stretch>
                <a:fillRect/>
              </a:stretch>
            </a:blipFill>
          </p:spPr>
          <p:txBody>
            <a:bodyPr/>
            <a:lstStyle/>
            <a:p>
              <a:pPr eaLnBrk="1" hangingPunct="1">
                <a:defRPr/>
              </a:pPr>
              <a:r>
                <a:rPr lang="it-IT">
                  <a:noFill/>
                </a:rPr>
                <a:t> </a:t>
              </a:r>
            </a:p>
          </p:txBody>
        </p:sp>
        <p:sp>
          <p:nvSpPr>
            <p:cNvPr id="7" name="CasellaDiTesto 6">
              <a:extLst>
                <a:ext uri="{FF2B5EF4-FFF2-40B4-BE49-F238E27FC236}">
                  <a16:creationId xmlns:a16="http://schemas.microsoft.com/office/drawing/2014/main" id="{3312FBB3-BEDC-41B7-837B-145E90A8CCE2}"/>
                </a:ext>
              </a:extLst>
            </p:cNvPr>
            <p:cNvSpPr txBox="1">
              <a:spLocks noRot="1" noChangeAspect="1" noMove="1" noResize="1" noEditPoints="1" noAdjustHandles="1" noChangeArrowheads="1" noChangeShapeType="1" noTextEdit="1"/>
            </p:cNvSpPr>
            <p:nvPr/>
          </p:nvSpPr>
          <p:spPr>
            <a:xfrm>
              <a:off x="2734336" y="4581128"/>
              <a:ext cx="1410514" cy="465064"/>
            </a:xfrm>
            <a:prstGeom prst="rect">
              <a:avLst/>
            </a:prstGeom>
            <a:blipFill rotWithShape="1">
              <a:blip r:embed="rId4"/>
              <a:stretch>
                <a:fillRect b="-9091"/>
              </a:stretch>
            </a:blipFill>
          </p:spPr>
          <p:txBody>
            <a:bodyPr/>
            <a:lstStyle/>
            <a:p>
              <a:pPr eaLnBrk="1" hangingPunct="1">
                <a:defRPr/>
              </a:pPr>
              <a:r>
                <a:rPr lang="it-IT">
                  <a:noFill/>
                </a:rPr>
                <a:t> </a:t>
              </a:r>
            </a:p>
          </p:txBody>
        </p:sp>
        <p:sp>
          <p:nvSpPr>
            <p:cNvPr id="8" name="CasellaDiTesto 7">
              <a:extLst>
                <a:ext uri="{FF2B5EF4-FFF2-40B4-BE49-F238E27FC236}">
                  <a16:creationId xmlns:a16="http://schemas.microsoft.com/office/drawing/2014/main" id="{7F052107-E9A2-4056-AA04-009565C34129}"/>
                </a:ext>
              </a:extLst>
            </p:cNvPr>
            <p:cNvSpPr txBox="1">
              <a:spLocks noRot="1" noChangeAspect="1" noMove="1" noResize="1" noEditPoints="1" noAdjustHandles="1" noChangeArrowheads="1" noChangeShapeType="1" noTextEdit="1"/>
            </p:cNvSpPr>
            <p:nvPr/>
          </p:nvSpPr>
          <p:spPr>
            <a:xfrm>
              <a:off x="5159897" y="4581128"/>
              <a:ext cx="616001" cy="436402"/>
            </a:xfrm>
            <a:prstGeom prst="rect">
              <a:avLst/>
            </a:prstGeom>
            <a:blipFill rotWithShape="1">
              <a:blip r:embed="rId5"/>
              <a:stretch>
                <a:fillRect/>
              </a:stretch>
            </a:blipFill>
          </p:spPr>
          <p:txBody>
            <a:bodyPr/>
            <a:lstStyle/>
            <a:p>
              <a:pPr eaLnBrk="1" hangingPunct="1">
                <a:defRPr/>
              </a:pPr>
              <a:r>
                <a:rPr lang="it-IT">
                  <a:noFill/>
                </a:rPr>
                <a:t> </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0" y="0"/>
            <a:ext cx="12188825" cy="6858000"/>
          </a:xfrm>
          <a:prstGeom prst="rect">
            <a:avLst/>
          </a:prstGeom>
          <a:solidFill>
            <a:srgbClr val="84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p:txBody>
          <a:bodyPr/>
          <a:lstStyle/>
          <a:p>
            <a:fld id="{E8149F7A-3F2F-4E74-9B41-04A30A4F8932}" type="slidenum">
              <a:rPr lang="it-IT" smtClean="0"/>
              <a:t>2</a:t>
            </a:fld>
            <a:endParaRPr lang="it-IT"/>
          </a:p>
        </p:txBody>
      </p:sp>
      <p:sp>
        <p:nvSpPr>
          <p:cNvPr id="13" name="TextBox 16"/>
          <p:cNvSpPr txBox="1"/>
          <p:nvPr/>
        </p:nvSpPr>
        <p:spPr>
          <a:xfrm>
            <a:off x="433086" y="3831789"/>
            <a:ext cx="11364008" cy="646331"/>
          </a:xfrm>
          <a:prstGeom prst="rect">
            <a:avLst/>
          </a:prstGeom>
          <a:noFill/>
        </p:spPr>
        <p:txBody>
          <a:bodyPr wrap="none" rtlCol="0">
            <a:spAutoFit/>
          </a:bodyPr>
          <a:lstStyle/>
          <a:p>
            <a:pPr algn="ctr"/>
            <a:r>
              <a:rPr lang="en-US" sz="3600" spc="1500" dirty="0">
                <a:solidFill>
                  <a:schemeClr val="bg1"/>
                </a:solidFill>
                <a:latin typeface="Montserrat" charset="0"/>
                <a:ea typeface="Montserrat" charset="0"/>
                <a:cs typeface="Montserrat" charset="0"/>
              </a:rPr>
              <a:t>LIVELLAZIONE GEOMETRICA</a:t>
            </a:r>
          </a:p>
        </p:txBody>
      </p:sp>
      <p:sp>
        <p:nvSpPr>
          <p:cNvPr id="14" name="Oval 5"/>
          <p:cNvSpPr/>
          <p:nvPr/>
        </p:nvSpPr>
        <p:spPr>
          <a:xfrm>
            <a:off x="5023041" y="1207823"/>
            <a:ext cx="2220595" cy="2221177"/>
          </a:xfrm>
          <a:prstGeom prst="ellipse">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1600" dirty="0">
              <a:latin typeface="Montserrat" charset="0"/>
            </a:endParaRPr>
          </a:p>
        </p:txBody>
      </p:sp>
      <p:sp>
        <p:nvSpPr>
          <p:cNvPr id="18" name="Shape 2946"/>
          <p:cNvSpPr/>
          <p:nvPr/>
        </p:nvSpPr>
        <p:spPr>
          <a:xfrm>
            <a:off x="5461950" y="1647025"/>
            <a:ext cx="1342776" cy="1342771"/>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chemeClr val="bg1"/>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Tree>
    <p:extLst>
      <p:ext uri="{BB962C8B-B14F-4D97-AF65-F5344CB8AC3E}">
        <p14:creationId xmlns:p14="http://schemas.microsoft.com/office/powerpoint/2010/main" val="2687544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a:extLst>
              <a:ext uri="{FF2B5EF4-FFF2-40B4-BE49-F238E27FC236}">
                <a16:creationId xmlns:a16="http://schemas.microsoft.com/office/drawing/2014/main" id="{4B7628FC-C20C-410E-8556-4BDC9EC3AB8A}"/>
              </a:ext>
            </a:extLst>
          </p:cNvPr>
          <p:cNvSpPr txBox="1">
            <a:spLocks noChangeArrowheads="1"/>
          </p:cNvSpPr>
          <p:nvPr/>
        </p:nvSpPr>
        <p:spPr bwMode="auto">
          <a:xfrm>
            <a:off x="1524000" y="41275"/>
            <a:ext cx="903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Livellazioni di alta precisione: stadia in invar, lamina pian-parallela (PP)</a:t>
            </a:r>
          </a:p>
        </p:txBody>
      </p:sp>
      <p:grpSp>
        <p:nvGrpSpPr>
          <p:cNvPr id="18435" name="Group 33">
            <a:extLst>
              <a:ext uri="{FF2B5EF4-FFF2-40B4-BE49-F238E27FC236}">
                <a16:creationId xmlns:a16="http://schemas.microsoft.com/office/drawing/2014/main" id="{BF4F8DF1-A64A-41F3-B671-9640B7C91061}"/>
              </a:ext>
            </a:extLst>
          </p:cNvPr>
          <p:cNvGrpSpPr>
            <a:grpSpLocks/>
          </p:cNvGrpSpPr>
          <p:nvPr/>
        </p:nvGrpSpPr>
        <p:grpSpPr bwMode="auto">
          <a:xfrm>
            <a:off x="1905000" y="762000"/>
            <a:ext cx="3124200" cy="3124200"/>
            <a:chOff x="240" y="480"/>
            <a:chExt cx="1968" cy="1968"/>
          </a:xfrm>
        </p:grpSpPr>
        <p:pic>
          <p:nvPicPr>
            <p:cNvPr id="18465" name="Picture 2">
              <a:extLst>
                <a:ext uri="{FF2B5EF4-FFF2-40B4-BE49-F238E27FC236}">
                  <a16:creationId xmlns:a16="http://schemas.microsoft.com/office/drawing/2014/main" id="{B1F234F2-11AB-4F64-8119-626CB4178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 y="1092"/>
              <a:ext cx="1620" cy="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66" name="Rectangle 6">
              <a:extLst>
                <a:ext uri="{FF2B5EF4-FFF2-40B4-BE49-F238E27FC236}">
                  <a16:creationId xmlns:a16="http://schemas.microsoft.com/office/drawing/2014/main" id="{BF2B51E4-3213-4F2C-AA17-ABDC86A75156}"/>
                </a:ext>
              </a:extLst>
            </p:cNvPr>
            <p:cNvSpPr>
              <a:spLocks noChangeArrowheads="1"/>
            </p:cNvSpPr>
            <p:nvPr/>
          </p:nvSpPr>
          <p:spPr bwMode="auto">
            <a:xfrm>
              <a:off x="240" y="480"/>
              <a:ext cx="1968"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1) stadia con doppia graduazione sfalsata e depositata su nastro in invar </a:t>
              </a:r>
            </a:p>
          </p:txBody>
        </p:sp>
      </p:grpSp>
      <p:grpSp>
        <p:nvGrpSpPr>
          <p:cNvPr id="18436" name="Group 32">
            <a:extLst>
              <a:ext uri="{FF2B5EF4-FFF2-40B4-BE49-F238E27FC236}">
                <a16:creationId xmlns:a16="http://schemas.microsoft.com/office/drawing/2014/main" id="{E13318BF-ED53-41DB-B556-A94298F7A207}"/>
              </a:ext>
            </a:extLst>
          </p:cNvPr>
          <p:cNvGrpSpPr>
            <a:grpSpLocks/>
          </p:cNvGrpSpPr>
          <p:nvPr/>
        </p:nvGrpSpPr>
        <p:grpSpPr bwMode="auto">
          <a:xfrm>
            <a:off x="2133600" y="4200526"/>
            <a:ext cx="2174876" cy="1819275"/>
            <a:chOff x="384" y="2352"/>
            <a:chExt cx="1370" cy="1146"/>
          </a:xfrm>
        </p:grpSpPr>
        <p:pic>
          <p:nvPicPr>
            <p:cNvPr id="18463" name="Picture 3">
              <a:extLst>
                <a:ext uri="{FF2B5EF4-FFF2-40B4-BE49-F238E27FC236}">
                  <a16:creationId xmlns:a16="http://schemas.microsoft.com/office/drawing/2014/main" id="{67C25A26-02A2-4D03-9319-8A97EA045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2640"/>
              <a:ext cx="978" cy="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64" name="Rectangle 7">
              <a:extLst>
                <a:ext uri="{FF2B5EF4-FFF2-40B4-BE49-F238E27FC236}">
                  <a16:creationId xmlns:a16="http://schemas.microsoft.com/office/drawing/2014/main" id="{BD995384-A513-49ED-BF1A-FB897695B8BC}"/>
                </a:ext>
              </a:extLst>
            </p:cNvPr>
            <p:cNvSpPr>
              <a:spLocks noChangeArrowheads="1"/>
            </p:cNvSpPr>
            <p:nvPr/>
          </p:nvSpPr>
          <p:spPr bwMode="auto">
            <a:xfrm>
              <a:off x="432" y="2352"/>
              <a:ext cx="132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3) reticolo a cuneo</a:t>
              </a:r>
            </a:p>
          </p:txBody>
        </p:sp>
      </p:grpSp>
      <p:sp>
        <p:nvSpPr>
          <p:cNvPr id="18437" name="Rectangle 25">
            <a:extLst>
              <a:ext uri="{FF2B5EF4-FFF2-40B4-BE49-F238E27FC236}">
                <a16:creationId xmlns:a16="http://schemas.microsoft.com/office/drawing/2014/main" id="{0ACA6AB8-9F27-4B87-908E-F76CE36598C2}"/>
              </a:ext>
            </a:extLst>
          </p:cNvPr>
          <p:cNvSpPr>
            <a:spLocks noChangeArrowheads="1"/>
          </p:cNvSpPr>
          <p:nvPr/>
        </p:nvSpPr>
        <p:spPr bwMode="auto">
          <a:xfrm>
            <a:off x="5715000" y="811214"/>
            <a:ext cx="411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2) lamina micrometrica (o PP) in vetro</a:t>
            </a:r>
          </a:p>
        </p:txBody>
      </p:sp>
      <p:grpSp>
        <p:nvGrpSpPr>
          <p:cNvPr id="18438" name="Group 34">
            <a:extLst>
              <a:ext uri="{FF2B5EF4-FFF2-40B4-BE49-F238E27FC236}">
                <a16:creationId xmlns:a16="http://schemas.microsoft.com/office/drawing/2014/main" id="{065B7ED9-CC8B-4E97-BFDE-2F8BB01E0A0D}"/>
              </a:ext>
            </a:extLst>
          </p:cNvPr>
          <p:cNvGrpSpPr>
            <a:grpSpLocks/>
          </p:cNvGrpSpPr>
          <p:nvPr/>
        </p:nvGrpSpPr>
        <p:grpSpPr bwMode="auto">
          <a:xfrm>
            <a:off x="4953000" y="3835400"/>
            <a:ext cx="5602288" cy="2946400"/>
            <a:chOff x="2064" y="585"/>
            <a:chExt cx="3529" cy="1856"/>
          </a:xfrm>
        </p:grpSpPr>
        <p:sp>
          <p:nvSpPr>
            <p:cNvPr id="18442" name="Line 9">
              <a:extLst>
                <a:ext uri="{FF2B5EF4-FFF2-40B4-BE49-F238E27FC236}">
                  <a16:creationId xmlns:a16="http://schemas.microsoft.com/office/drawing/2014/main" id="{CE31E7CE-71F1-4047-8CFC-C5620A5F9CDD}"/>
                </a:ext>
              </a:extLst>
            </p:cNvPr>
            <p:cNvSpPr>
              <a:spLocks noChangeShapeType="1"/>
            </p:cNvSpPr>
            <p:nvPr/>
          </p:nvSpPr>
          <p:spPr bwMode="auto">
            <a:xfrm rot="-1342926">
              <a:off x="3119" y="1360"/>
              <a:ext cx="135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8443" name="Line 10">
              <a:extLst>
                <a:ext uri="{FF2B5EF4-FFF2-40B4-BE49-F238E27FC236}">
                  <a16:creationId xmlns:a16="http://schemas.microsoft.com/office/drawing/2014/main" id="{802C8293-1F03-4FB8-8505-77E0E1F1F6B1}"/>
                </a:ext>
              </a:extLst>
            </p:cNvPr>
            <p:cNvSpPr>
              <a:spLocks noChangeShapeType="1"/>
            </p:cNvSpPr>
            <p:nvPr/>
          </p:nvSpPr>
          <p:spPr bwMode="auto">
            <a:xfrm rot="-1342926">
              <a:off x="3779" y="713"/>
              <a:ext cx="0" cy="17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8444" name="Line 11">
              <a:extLst>
                <a:ext uri="{FF2B5EF4-FFF2-40B4-BE49-F238E27FC236}">
                  <a16:creationId xmlns:a16="http://schemas.microsoft.com/office/drawing/2014/main" id="{8EE9856C-322A-400B-99A9-D6076FAB1D75}"/>
                </a:ext>
              </a:extLst>
            </p:cNvPr>
            <p:cNvSpPr>
              <a:spLocks noChangeShapeType="1"/>
            </p:cNvSpPr>
            <p:nvPr/>
          </p:nvSpPr>
          <p:spPr bwMode="auto">
            <a:xfrm rot="-1342926">
              <a:off x="4089" y="585"/>
              <a:ext cx="0" cy="17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8445" name="Line 12">
              <a:extLst>
                <a:ext uri="{FF2B5EF4-FFF2-40B4-BE49-F238E27FC236}">
                  <a16:creationId xmlns:a16="http://schemas.microsoft.com/office/drawing/2014/main" id="{439D5450-B902-4D81-A813-B8E7D6861B92}"/>
                </a:ext>
              </a:extLst>
            </p:cNvPr>
            <p:cNvSpPr>
              <a:spLocks noChangeShapeType="1"/>
            </p:cNvSpPr>
            <p:nvPr/>
          </p:nvSpPr>
          <p:spPr bwMode="auto">
            <a:xfrm rot="-1342926" flipH="1" flipV="1">
              <a:off x="2256" y="1110"/>
              <a:ext cx="1392"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8446" name="Line 13">
              <a:extLst>
                <a:ext uri="{FF2B5EF4-FFF2-40B4-BE49-F238E27FC236}">
                  <a16:creationId xmlns:a16="http://schemas.microsoft.com/office/drawing/2014/main" id="{4AB26C13-E1DE-47F6-AEF2-6C74B0086196}"/>
                </a:ext>
              </a:extLst>
            </p:cNvPr>
            <p:cNvSpPr>
              <a:spLocks noChangeShapeType="1"/>
            </p:cNvSpPr>
            <p:nvPr/>
          </p:nvSpPr>
          <p:spPr bwMode="auto">
            <a:xfrm rot="-1342926" flipH="1" flipV="1">
              <a:off x="4201" y="1295"/>
              <a:ext cx="1392"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8447" name="Line 14">
              <a:extLst>
                <a:ext uri="{FF2B5EF4-FFF2-40B4-BE49-F238E27FC236}">
                  <a16:creationId xmlns:a16="http://schemas.microsoft.com/office/drawing/2014/main" id="{E46CAF6A-CD85-42DA-9463-E1141ADF77C7}"/>
                </a:ext>
              </a:extLst>
            </p:cNvPr>
            <p:cNvSpPr>
              <a:spLocks noChangeShapeType="1"/>
            </p:cNvSpPr>
            <p:nvPr/>
          </p:nvSpPr>
          <p:spPr bwMode="auto">
            <a:xfrm rot="-1342926">
              <a:off x="3757" y="1322"/>
              <a:ext cx="336"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8448" name="Text Box 15">
              <a:extLst>
                <a:ext uri="{FF2B5EF4-FFF2-40B4-BE49-F238E27FC236}">
                  <a16:creationId xmlns:a16="http://schemas.microsoft.com/office/drawing/2014/main" id="{B977D695-F383-4FE9-9058-916CD1E8113A}"/>
                </a:ext>
              </a:extLst>
            </p:cNvPr>
            <p:cNvSpPr txBox="1">
              <a:spLocks noChangeArrowheads="1"/>
            </p:cNvSpPr>
            <p:nvPr/>
          </p:nvSpPr>
          <p:spPr bwMode="auto">
            <a:xfrm rot="20257074">
              <a:off x="3288" y="1352"/>
              <a:ext cx="14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a:latin typeface="+mj-lt"/>
                </a:rPr>
                <a:t>i</a:t>
              </a:r>
            </a:p>
          </p:txBody>
        </p:sp>
        <p:sp>
          <p:nvSpPr>
            <p:cNvPr id="18449" name="Text Box 16">
              <a:extLst>
                <a:ext uri="{FF2B5EF4-FFF2-40B4-BE49-F238E27FC236}">
                  <a16:creationId xmlns:a16="http://schemas.microsoft.com/office/drawing/2014/main" id="{F0187B97-BDD1-4C7C-9679-A41C5C938606}"/>
                </a:ext>
              </a:extLst>
            </p:cNvPr>
            <p:cNvSpPr txBox="1">
              <a:spLocks noChangeArrowheads="1"/>
            </p:cNvSpPr>
            <p:nvPr/>
          </p:nvSpPr>
          <p:spPr bwMode="auto">
            <a:xfrm rot="20257074">
              <a:off x="4384" y="1416"/>
              <a:ext cx="14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a:latin typeface="+mj-lt"/>
                </a:rPr>
                <a:t>i</a:t>
              </a:r>
            </a:p>
          </p:txBody>
        </p:sp>
        <p:sp>
          <p:nvSpPr>
            <p:cNvPr id="18450" name="Text Box 17">
              <a:extLst>
                <a:ext uri="{FF2B5EF4-FFF2-40B4-BE49-F238E27FC236}">
                  <a16:creationId xmlns:a16="http://schemas.microsoft.com/office/drawing/2014/main" id="{0F03D339-4935-4700-92AB-BF40936A868A}"/>
                </a:ext>
              </a:extLst>
            </p:cNvPr>
            <p:cNvSpPr txBox="1">
              <a:spLocks noChangeArrowheads="1"/>
            </p:cNvSpPr>
            <p:nvPr/>
          </p:nvSpPr>
          <p:spPr bwMode="auto">
            <a:xfrm rot="20257074">
              <a:off x="3839" y="1304"/>
              <a:ext cx="16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a:latin typeface="+mj-lt"/>
                </a:rPr>
                <a:t>r</a:t>
              </a:r>
            </a:p>
          </p:txBody>
        </p:sp>
        <p:sp>
          <p:nvSpPr>
            <p:cNvPr id="18451" name="Text Box 18">
              <a:extLst>
                <a:ext uri="{FF2B5EF4-FFF2-40B4-BE49-F238E27FC236}">
                  <a16:creationId xmlns:a16="http://schemas.microsoft.com/office/drawing/2014/main" id="{C9892CE4-B01D-462C-AF4B-7BEDA794BCF0}"/>
                </a:ext>
              </a:extLst>
            </p:cNvPr>
            <p:cNvSpPr txBox="1">
              <a:spLocks noChangeArrowheads="1"/>
            </p:cNvSpPr>
            <p:nvPr/>
          </p:nvSpPr>
          <p:spPr bwMode="auto">
            <a:xfrm rot="20257074">
              <a:off x="3906" y="1448"/>
              <a:ext cx="16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a:latin typeface="+mj-lt"/>
                </a:rPr>
                <a:t>r</a:t>
              </a:r>
            </a:p>
          </p:txBody>
        </p:sp>
        <p:sp>
          <p:nvSpPr>
            <p:cNvPr id="18452" name="Line 19">
              <a:extLst>
                <a:ext uri="{FF2B5EF4-FFF2-40B4-BE49-F238E27FC236}">
                  <a16:creationId xmlns:a16="http://schemas.microsoft.com/office/drawing/2014/main" id="{DB6547FC-EC60-4854-918D-A3FA7A16DDB1}"/>
                </a:ext>
              </a:extLst>
            </p:cNvPr>
            <p:cNvSpPr>
              <a:spLocks noChangeShapeType="1"/>
            </p:cNvSpPr>
            <p:nvPr/>
          </p:nvSpPr>
          <p:spPr bwMode="auto">
            <a:xfrm rot="-1342926" flipH="1" flipV="1">
              <a:off x="3763" y="1112"/>
              <a:ext cx="1392" cy="57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8453" name="Line 20">
              <a:extLst>
                <a:ext uri="{FF2B5EF4-FFF2-40B4-BE49-F238E27FC236}">
                  <a16:creationId xmlns:a16="http://schemas.microsoft.com/office/drawing/2014/main" id="{6428C47A-7B09-4BA6-BF0C-E5426510DDCB}"/>
                </a:ext>
              </a:extLst>
            </p:cNvPr>
            <p:cNvSpPr>
              <a:spLocks noChangeShapeType="1"/>
            </p:cNvSpPr>
            <p:nvPr/>
          </p:nvSpPr>
          <p:spPr bwMode="auto">
            <a:xfrm rot="20257074" flipH="1">
              <a:off x="5042" y="1416"/>
              <a:ext cx="4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8454" name="Text Box 21">
              <a:extLst>
                <a:ext uri="{FF2B5EF4-FFF2-40B4-BE49-F238E27FC236}">
                  <a16:creationId xmlns:a16="http://schemas.microsoft.com/office/drawing/2014/main" id="{96AC2F34-EA20-42BD-AA47-B60FE0A40450}"/>
                </a:ext>
              </a:extLst>
            </p:cNvPr>
            <p:cNvSpPr txBox="1">
              <a:spLocks noChangeArrowheads="1"/>
            </p:cNvSpPr>
            <p:nvPr/>
          </p:nvSpPr>
          <p:spPr bwMode="auto">
            <a:xfrm rot="-1342926">
              <a:off x="5054" y="1389"/>
              <a:ext cx="1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a:latin typeface="+mj-lt"/>
                </a:rPr>
                <a:t>s</a:t>
              </a:r>
            </a:p>
          </p:txBody>
        </p:sp>
        <p:sp>
          <p:nvSpPr>
            <p:cNvPr id="18455" name="Line 22">
              <a:extLst>
                <a:ext uri="{FF2B5EF4-FFF2-40B4-BE49-F238E27FC236}">
                  <a16:creationId xmlns:a16="http://schemas.microsoft.com/office/drawing/2014/main" id="{C8885B94-7A88-4FE8-95DB-5FD258DC2623}"/>
                </a:ext>
              </a:extLst>
            </p:cNvPr>
            <p:cNvSpPr>
              <a:spLocks noChangeShapeType="1"/>
            </p:cNvSpPr>
            <p:nvPr/>
          </p:nvSpPr>
          <p:spPr bwMode="auto">
            <a:xfrm rot="-1342926">
              <a:off x="3551" y="1544"/>
              <a:ext cx="135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8456" name="Line 23">
              <a:extLst>
                <a:ext uri="{FF2B5EF4-FFF2-40B4-BE49-F238E27FC236}">
                  <a16:creationId xmlns:a16="http://schemas.microsoft.com/office/drawing/2014/main" id="{4606546F-44B2-44E1-8DB9-7103F0A9A329}"/>
                </a:ext>
              </a:extLst>
            </p:cNvPr>
            <p:cNvSpPr>
              <a:spLocks noChangeShapeType="1"/>
            </p:cNvSpPr>
            <p:nvPr/>
          </p:nvSpPr>
          <p:spPr bwMode="auto">
            <a:xfrm rot="-1342926">
              <a:off x="3437" y="715"/>
              <a:ext cx="3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8457" name="Line 24">
              <a:extLst>
                <a:ext uri="{FF2B5EF4-FFF2-40B4-BE49-F238E27FC236}">
                  <a16:creationId xmlns:a16="http://schemas.microsoft.com/office/drawing/2014/main" id="{AF0F6254-ADDE-43C7-8992-BAA79DB46350}"/>
                </a:ext>
              </a:extLst>
            </p:cNvPr>
            <p:cNvSpPr>
              <a:spLocks noChangeShapeType="1"/>
            </p:cNvSpPr>
            <p:nvPr/>
          </p:nvSpPr>
          <p:spPr bwMode="auto">
            <a:xfrm rot="-1342926">
              <a:off x="4096" y="2304"/>
              <a:ext cx="3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8458" name="Line 26">
              <a:extLst>
                <a:ext uri="{FF2B5EF4-FFF2-40B4-BE49-F238E27FC236}">
                  <a16:creationId xmlns:a16="http://schemas.microsoft.com/office/drawing/2014/main" id="{12B914FE-B2B8-4257-9C72-13770AD364B7}"/>
                </a:ext>
              </a:extLst>
            </p:cNvPr>
            <p:cNvSpPr>
              <a:spLocks noChangeShapeType="1"/>
            </p:cNvSpPr>
            <p:nvPr/>
          </p:nvSpPr>
          <p:spPr bwMode="auto">
            <a:xfrm>
              <a:off x="2592" y="912"/>
              <a:ext cx="96" cy="48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8459" name="Rectangle 27">
              <a:extLst>
                <a:ext uri="{FF2B5EF4-FFF2-40B4-BE49-F238E27FC236}">
                  <a16:creationId xmlns:a16="http://schemas.microsoft.com/office/drawing/2014/main" id="{8BCDB313-FDE0-45AB-A102-0F4D11388470}"/>
                </a:ext>
              </a:extLst>
            </p:cNvPr>
            <p:cNvSpPr>
              <a:spLocks noChangeArrowheads="1"/>
            </p:cNvSpPr>
            <p:nvPr/>
          </p:nvSpPr>
          <p:spPr bwMode="auto">
            <a:xfrm>
              <a:off x="2304" y="624"/>
              <a:ext cx="9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raggio ottico</a:t>
              </a:r>
            </a:p>
          </p:txBody>
        </p:sp>
        <p:sp>
          <p:nvSpPr>
            <p:cNvPr id="18460" name="Line 28">
              <a:extLst>
                <a:ext uri="{FF2B5EF4-FFF2-40B4-BE49-F238E27FC236}">
                  <a16:creationId xmlns:a16="http://schemas.microsoft.com/office/drawing/2014/main" id="{BC8940E7-427D-4459-AF46-5D8FD5AAF2A2}"/>
                </a:ext>
              </a:extLst>
            </p:cNvPr>
            <p:cNvSpPr>
              <a:spLocks noChangeShapeType="1"/>
            </p:cNvSpPr>
            <p:nvPr/>
          </p:nvSpPr>
          <p:spPr bwMode="auto">
            <a:xfrm flipV="1">
              <a:off x="3024" y="1632"/>
              <a:ext cx="192" cy="336"/>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8461" name="Rectangle 29">
              <a:extLst>
                <a:ext uri="{FF2B5EF4-FFF2-40B4-BE49-F238E27FC236}">
                  <a16:creationId xmlns:a16="http://schemas.microsoft.com/office/drawing/2014/main" id="{B7A9E5B8-9DF5-4087-BB7D-0D1243061B51}"/>
                </a:ext>
              </a:extLst>
            </p:cNvPr>
            <p:cNvSpPr>
              <a:spLocks noChangeArrowheads="1"/>
            </p:cNvSpPr>
            <p:nvPr/>
          </p:nvSpPr>
          <p:spPr bwMode="auto">
            <a:xfrm>
              <a:off x="2064" y="1680"/>
              <a:ext cx="96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normale alla sup. lamina</a:t>
              </a:r>
            </a:p>
          </p:txBody>
        </p:sp>
        <p:sp>
          <p:nvSpPr>
            <p:cNvPr id="18462" name="Line 30">
              <a:extLst>
                <a:ext uri="{FF2B5EF4-FFF2-40B4-BE49-F238E27FC236}">
                  <a16:creationId xmlns:a16="http://schemas.microsoft.com/office/drawing/2014/main" id="{470618E4-F00D-4340-A6E2-B1D07423877D}"/>
                </a:ext>
              </a:extLst>
            </p:cNvPr>
            <p:cNvSpPr>
              <a:spLocks noChangeShapeType="1"/>
            </p:cNvSpPr>
            <p:nvPr/>
          </p:nvSpPr>
          <p:spPr bwMode="auto">
            <a:xfrm flipV="1">
              <a:off x="3072" y="1824"/>
              <a:ext cx="432" cy="144"/>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grpSp>
      <p:grpSp>
        <p:nvGrpSpPr>
          <p:cNvPr id="18439" name="Group 35">
            <a:extLst>
              <a:ext uri="{FF2B5EF4-FFF2-40B4-BE49-F238E27FC236}">
                <a16:creationId xmlns:a16="http://schemas.microsoft.com/office/drawing/2014/main" id="{8CE10A01-0F07-42F0-8828-66FAACA32856}"/>
              </a:ext>
            </a:extLst>
          </p:cNvPr>
          <p:cNvGrpSpPr>
            <a:grpSpLocks/>
          </p:cNvGrpSpPr>
          <p:nvPr/>
        </p:nvGrpSpPr>
        <p:grpSpPr bwMode="auto">
          <a:xfrm>
            <a:off x="5029200" y="1227138"/>
            <a:ext cx="5181600" cy="2735262"/>
            <a:chOff x="2208" y="2448"/>
            <a:chExt cx="3264" cy="1723"/>
          </a:xfrm>
        </p:grpSpPr>
        <p:pic>
          <p:nvPicPr>
            <p:cNvPr id="18440" name="Picture 4">
              <a:extLst>
                <a:ext uri="{FF2B5EF4-FFF2-40B4-BE49-F238E27FC236}">
                  <a16:creationId xmlns:a16="http://schemas.microsoft.com/office/drawing/2014/main" id="{9BED097F-2AB1-481D-9E80-EEE151429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 y="2448"/>
              <a:ext cx="3264" cy="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 name="Picture 31">
              <a:extLst>
                <a:ext uri="{FF2B5EF4-FFF2-40B4-BE49-F238E27FC236}">
                  <a16:creationId xmlns:a16="http://schemas.microsoft.com/office/drawing/2014/main" id="{4BC9E061-1D2A-48B0-9154-BD05A3239B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 y="3360"/>
              <a:ext cx="648" cy="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8">
            <a:extLst>
              <a:ext uri="{FF2B5EF4-FFF2-40B4-BE49-F238E27FC236}">
                <a16:creationId xmlns:a16="http://schemas.microsoft.com/office/drawing/2014/main" id="{73D6EA8B-B828-4424-911A-0851E33ABF8B}"/>
              </a:ext>
            </a:extLst>
          </p:cNvPr>
          <p:cNvSpPr txBox="1">
            <a:spLocks noChangeArrowheads="1"/>
          </p:cNvSpPr>
          <p:nvPr/>
        </p:nvSpPr>
        <p:spPr bwMode="auto">
          <a:xfrm>
            <a:off x="138199" y="179217"/>
            <a:ext cx="74158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dirty="0">
                <a:latin typeface="+mj-lt"/>
              </a:rPr>
              <a:t>Accessori per livellazione di precisione ed alta precisione</a:t>
            </a:r>
          </a:p>
        </p:txBody>
      </p:sp>
      <p:pic>
        <p:nvPicPr>
          <p:cNvPr id="19459" name="Picture 31" descr="http://www.geomatica.it/Portals/4/catalogo/images/cat_images/stadia.jpg">
            <a:extLst>
              <a:ext uri="{FF2B5EF4-FFF2-40B4-BE49-F238E27FC236}">
                <a16:creationId xmlns:a16="http://schemas.microsoft.com/office/drawing/2014/main" id="{3853F1B1-EED3-46C7-A7FB-8F772002F5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8477" y="1162050"/>
            <a:ext cx="14636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33">
            <a:extLst>
              <a:ext uri="{FF2B5EF4-FFF2-40B4-BE49-F238E27FC236}">
                <a16:creationId xmlns:a16="http://schemas.microsoft.com/office/drawing/2014/main" id="{177A1FA4-C36E-4B60-9B12-53115FA73A67}"/>
              </a:ext>
            </a:extLst>
          </p:cNvPr>
          <p:cNvSpPr>
            <a:spLocks noChangeArrowheads="1"/>
          </p:cNvSpPr>
          <p:nvPr/>
        </p:nvSpPr>
        <p:spPr bwMode="auto">
          <a:xfrm>
            <a:off x="8153401" y="304801"/>
            <a:ext cx="24701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dirty="0">
                <a:latin typeface="+mj-lt"/>
              </a:rPr>
              <a:t>Stadia telescopica </a:t>
            </a:r>
          </a:p>
          <a:p>
            <a:pPr eaLnBrk="1" hangingPunct="1">
              <a:spcBef>
                <a:spcPct val="0"/>
              </a:spcBef>
              <a:buFontTx/>
              <a:buNone/>
            </a:pPr>
            <a:r>
              <a:rPr lang="it-IT" altLang="it-IT" sz="2400" dirty="0">
                <a:latin typeface="+mj-lt"/>
              </a:rPr>
              <a:t>(fino a 5 m)</a:t>
            </a:r>
          </a:p>
        </p:txBody>
      </p:sp>
      <p:pic>
        <p:nvPicPr>
          <p:cNvPr id="19461" name="Picture 37" descr="http://tbn2.google.com/images?q=tbn:0n8mQDfztqV0aM:http://www.korecgroup.com/direct/templates/images/products/large_7511.jpg">
            <a:hlinkClick r:id="rId3"/>
            <a:extLst>
              <a:ext uri="{FF2B5EF4-FFF2-40B4-BE49-F238E27FC236}">
                <a16:creationId xmlns:a16="http://schemas.microsoft.com/office/drawing/2014/main" id="{40C0293B-D34A-4CB5-AD59-AEB068B6FF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138" y="995363"/>
            <a:ext cx="2176462"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39" descr="http://tbn0.google.com/images?q=tbn:4MaMuGFEIFYsbM:http://www.totalstationshop.com/images/gls3.jpg">
            <a:hlinkClick r:id="rId5"/>
            <a:extLst>
              <a:ext uri="{FF2B5EF4-FFF2-40B4-BE49-F238E27FC236}">
                <a16:creationId xmlns:a16="http://schemas.microsoft.com/office/drawing/2014/main" id="{CE246A0F-A32B-40A1-96E7-C70CF41A1C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8575" y="3790950"/>
            <a:ext cx="13176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40">
            <a:extLst>
              <a:ext uri="{FF2B5EF4-FFF2-40B4-BE49-F238E27FC236}">
                <a16:creationId xmlns:a16="http://schemas.microsoft.com/office/drawing/2014/main" id="{844D30E4-B948-4482-BC5D-441D8D8DF555}"/>
              </a:ext>
            </a:extLst>
          </p:cNvPr>
          <p:cNvSpPr>
            <a:spLocks noChangeArrowheads="1"/>
          </p:cNvSpPr>
          <p:nvPr/>
        </p:nvSpPr>
        <p:spPr bwMode="auto">
          <a:xfrm>
            <a:off x="2590801" y="1676400"/>
            <a:ext cx="27844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dirty="0">
                <a:latin typeface="+mj-lt"/>
              </a:rPr>
              <a:t>stadia </a:t>
            </a:r>
            <a:r>
              <a:rPr lang="it-IT" altLang="it-IT" sz="2400" dirty="0">
                <a:solidFill>
                  <a:srgbClr val="FF0000"/>
                </a:solidFill>
                <a:latin typeface="+mj-lt"/>
              </a:rPr>
              <a:t>con graduazione su nastro </a:t>
            </a:r>
            <a:r>
              <a:rPr lang="it-IT" altLang="it-IT" sz="2400" dirty="0">
                <a:latin typeface="+mj-lt"/>
              </a:rPr>
              <a:t>in invar</a:t>
            </a:r>
          </a:p>
        </p:txBody>
      </p:sp>
      <p:sp>
        <p:nvSpPr>
          <p:cNvPr id="19464" name="Rectangle 41">
            <a:extLst>
              <a:ext uri="{FF2B5EF4-FFF2-40B4-BE49-F238E27FC236}">
                <a16:creationId xmlns:a16="http://schemas.microsoft.com/office/drawing/2014/main" id="{9F9011C3-7AA2-4928-870F-F0FA676ACE7B}"/>
              </a:ext>
            </a:extLst>
          </p:cNvPr>
          <p:cNvSpPr>
            <a:spLocks noChangeArrowheads="1"/>
          </p:cNvSpPr>
          <p:nvPr/>
        </p:nvSpPr>
        <p:spPr bwMode="auto">
          <a:xfrm>
            <a:off x="1866901" y="3171824"/>
            <a:ext cx="275113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piastra d'appoggio della stadia con semisfera</a:t>
            </a:r>
          </a:p>
        </p:txBody>
      </p:sp>
      <p:sp>
        <p:nvSpPr>
          <p:cNvPr id="19465" name="Line 42">
            <a:extLst>
              <a:ext uri="{FF2B5EF4-FFF2-40B4-BE49-F238E27FC236}">
                <a16:creationId xmlns:a16="http://schemas.microsoft.com/office/drawing/2014/main" id="{0522A730-CBA4-4033-B652-757190523E75}"/>
              </a:ext>
            </a:extLst>
          </p:cNvPr>
          <p:cNvSpPr>
            <a:spLocks noChangeShapeType="1"/>
          </p:cNvSpPr>
          <p:nvPr/>
        </p:nvSpPr>
        <p:spPr bwMode="auto">
          <a:xfrm>
            <a:off x="7933038" y="209550"/>
            <a:ext cx="0" cy="609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pic>
        <p:nvPicPr>
          <p:cNvPr id="19466" name="Picture 11">
            <a:extLst>
              <a:ext uri="{FF2B5EF4-FFF2-40B4-BE49-F238E27FC236}">
                <a16:creationId xmlns:a16="http://schemas.microsoft.com/office/drawing/2014/main" id="{EF92A8BD-2EF2-4563-9A16-6CC70A5CEC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7251" y="4371975"/>
            <a:ext cx="260985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09D35A49-D413-4D43-B01E-9C5F89D2132A}"/>
              </a:ext>
            </a:extLst>
          </p:cNvPr>
          <p:cNvSpPr txBox="1">
            <a:spLocks noChangeArrowheads="1"/>
          </p:cNvSpPr>
          <p:nvPr/>
        </p:nvSpPr>
        <p:spPr bwMode="auto">
          <a:xfrm>
            <a:off x="2459038" y="114301"/>
            <a:ext cx="39785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800">
                <a:latin typeface="+mj-lt"/>
              </a:rPr>
              <a:t>Tolleranze delle livellazioni</a:t>
            </a:r>
          </a:p>
        </p:txBody>
      </p:sp>
      <p:sp>
        <p:nvSpPr>
          <p:cNvPr id="20486" name="Text Box 6">
            <a:extLst>
              <a:ext uri="{FF2B5EF4-FFF2-40B4-BE49-F238E27FC236}">
                <a16:creationId xmlns:a16="http://schemas.microsoft.com/office/drawing/2014/main" id="{A012ED21-DC77-44BE-96A9-F5900074226A}"/>
              </a:ext>
            </a:extLst>
          </p:cNvPr>
          <p:cNvSpPr txBox="1">
            <a:spLocks noChangeArrowheads="1"/>
          </p:cNvSpPr>
          <p:nvPr/>
        </p:nvSpPr>
        <p:spPr bwMode="auto">
          <a:xfrm>
            <a:off x="181231" y="2273300"/>
            <a:ext cx="118624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Il valore della tolleranza calcolato dalle formule sotto riportate va confrontato a seconda del caso con: la differenza tra la misura in Andata ed in Ritorno (A/R), l’errore di chiusura dell’anello (dato dalla somma dei dislivelli lungo l'anello, percorso con un dato verso) o infine la differenza tra il dislivello misurato e quello dato dalle quote note dei c.s.</a:t>
            </a:r>
          </a:p>
        </p:txBody>
      </p:sp>
      <p:sp>
        <p:nvSpPr>
          <p:cNvPr id="20487" name="Text Box 6">
            <a:extLst>
              <a:ext uri="{FF2B5EF4-FFF2-40B4-BE49-F238E27FC236}">
                <a16:creationId xmlns:a16="http://schemas.microsoft.com/office/drawing/2014/main" id="{FC6D65F2-CFDE-428C-824F-2E7B71A4560E}"/>
              </a:ext>
            </a:extLst>
          </p:cNvPr>
          <p:cNvSpPr txBox="1">
            <a:spLocks noChangeArrowheads="1"/>
          </p:cNvSpPr>
          <p:nvPr/>
        </p:nvSpPr>
        <p:spPr bwMode="auto">
          <a:xfrm>
            <a:off x="181232" y="666750"/>
            <a:ext cx="1186248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Per ogni tratta di livellazione devo poter verificare che non siano stati commessi errori grossolani, operando in modo da poter imporre qualche tipo di condizione alle misure. Ci sono tre modi: </a:t>
            </a:r>
          </a:p>
          <a:p>
            <a:pPr eaLnBrk="1" hangingPunct="1">
              <a:spcBef>
                <a:spcPct val="0"/>
              </a:spcBef>
              <a:buFontTx/>
              <a:buNone/>
            </a:pPr>
            <a:r>
              <a:rPr lang="it-IT" altLang="it-IT" sz="1800" dirty="0">
                <a:latin typeface="+mj-lt"/>
              </a:rPr>
              <a:t>1) ripetere la tratta (misura in Andata ed in Ritorno, A/R); 	</a:t>
            </a:r>
          </a:p>
          <a:p>
            <a:pPr eaLnBrk="1" hangingPunct="1">
              <a:spcBef>
                <a:spcPct val="0"/>
              </a:spcBef>
              <a:buFontTx/>
              <a:buNone/>
            </a:pPr>
            <a:r>
              <a:rPr lang="it-IT" altLang="it-IT" sz="1800" dirty="0">
                <a:latin typeface="+mj-lt"/>
              </a:rPr>
              <a:t>2) fare un percorso ad anello ritornando sul medesimo caposaldo (c.s.); 	</a:t>
            </a:r>
          </a:p>
          <a:p>
            <a:pPr eaLnBrk="1" hangingPunct="1">
              <a:spcBef>
                <a:spcPct val="0"/>
              </a:spcBef>
              <a:buFontTx/>
              <a:buNone/>
            </a:pPr>
            <a:r>
              <a:rPr lang="it-IT" altLang="it-IT" sz="1800" dirty="0">
                <a:latin typeface="+mj-lt"/>
              </a:rPr>
              <a:t>3) effettuare una tratta che si snoda tra due c.s. di quota nota.</a:t>
            </a:r>
          </a:p>
        </p:txBody>
      </p:sp>
      <p:grpSp>
        <p:nvGrpSpPr>
          <p:cNvPr id="2" name="Gruppo 1">
            <a:extLst>
              <a:ext uri="{FF2B5EF4-FFF2-40B4-BE49-F238E27FC236}">
                <a16:creationId xmlns:a16="http://schemas.microsoft.com/office/drawing/2014/main" id="{7520498B-BA01-4053-9EA1-ACB78951F009}"/>
              </a:ext>
            </a:extLst>
          </p:cNvPr>
          <p:cNvGrpSpPr/>
          <p:nvPr/>
        </p:nvGrpSpPr>
        <p:grpSpPr>
          <a:xfrm>
            <a:off x="1924845" y="3228774"/>
            <a:ext cx="8494712" cy="3089757"/>
            <a:chOff x="1995489" y="3662363"/>
            <a:chExt cx="8494712" cy="3089757"/>
          </a:xfrm>
        </p:grpSpPr>
        <p:sp>
          <p:nvSpPr>
            <p:cNvPr id="17411" name="Text Box 3">
              <a:extLst>
                <a:ext uri="{FF2B5EF4-FFF2-40B4-BE49-F238E27FC236}">
                  <a16:creationId xmlns:a16="http://schemas.microsoft.com/office/drawing/2014/main" id="{F07C08B5-A672-454A-8B37-0F20F7E2321A}"/>
                </a:ext>
              </a:extLst>
            </p:cNvPr>
            <p:cNvSpPr txBox="1">
              <a:spLocks noRot="1" noChangeAspect="1" noMove="1" noResize="1" noEditPoints="1" noAdjustHandles="1" noChangeArrowheads="1" noChangeShapeType="1" noTextEdit="1"/>
            </p:cNvSpPr>
            <p:nvPr/>
          </p:nvSpPr>
          <p:spPr bwMode="auto">
            <a:xfrm>
              <a:off x="1995489" y="4525963"/>
              <a:ext cx="7571303" cy="2026132"/>
            </a:xfrm>
            <a:prstGeom prst="rect">
              <a:avLst/>
            </a:prstGeom>
            <a:blipFill rotWithShape="1">
              <a:blip r:embed="rId2"/>
              <a:stretch>
                <a:fillRect l="-644"/>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r>
                <a:rPr lang="it-IT">
                  <a:noFill/>
                </a:rPr>
                <a:t> </a:t>
              </a:r>
            </a:p>
          </p:txBody>
        </p:sp>
        <p:sp>
          <p:nvSpPr>
            <p:cNvPr id="20484" name="Text Box 4">
              <a:extLst>
                <a:ext uri="{FF2B5EF4-FFF2-40B4-BE49-F238E27FC236}">
                  <a16:creationId xmlns:a16="http://schemas.microsoft.com/office/drawing/2014/main" id="{8222CC9D-D54A-4041-BB1B-7704A717D64E}"/>
                </a:ext>
              </a:extLst>
            </p:cNvPr>
            <p:cNvSpPr txBox="1">
              <a:spLocks noChangeArrowheads="1"/>
            </p:cNvSpPr>
            <p:nvPr/>
          </p:nvSpPr>
          <p:spPr bwMode="auto">
            <a:xfrm>
              <a:off x="1995489" y="4030690"/>
              <a:ext cx="84947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Tipo </a:t>
              </a:r>
              <a:r>
                <a:rPr lang="it-IT" altLang="it-IT" sz="2000" dirty="0" err="1">
                  <a:latin typeface="+mj-lt"/>
                </a:rPr>
                <a:t>livellaz</a:t>
              </a:r>
              <a:r>
                <a:rPr lang="it-IT" altLang="it-IT" sz="2000" dirty="0">
                  <a:latin typeface="+mj-lt"/>
                </a:rPr>
                <a:t>.		A/R</a:t>
              </a:r>
              <a:r>
                <a:rPr lang="it-IT" altLang="it-IT" sz="2000" dirty="0">
                  <a:latin typeface="+mj-lt"/>
                  <a:sym typeface="Symbol" panose="05050102010706020507" pitchFamily="18" charset="2"/>
                </a:rPr>
                <a:t>		</a:t>
              </a:r>
              <a:r>
                <a:rPr lang="it-IT" altLang="it-IT" sz="2000" dirty="0">
                  <a:latin typeface="+mj-lt"/>
                </a:rPr>
                <a:t>Anello</a:t>
              </a:r>
              <a:r>
                <a:rPr lang="it-IT" altLang="it-IT" sz="2000" dirty="0">
                  <a:latin typeface="+mj-lt"/>
                  <a:sym typeface="Symbol" panose="05050102010706020507" pitchFamily="18" charset="2"/>
                </a:rPr>
                <a:t>		</a:t>
              </a:r>
              <a:r>
                <a:rPr lang="it-IT" altLang="it-IT" sz="2000" dirty="0">
                  <a:latin typeface="+mj-lt"/>
                </a:rPr>
                <a:t>Tra c.s. noti</a:t>
              </a:r>
              <a:r>
                <a:rPr lang="it-IT" altLang="it-IT" sz="2000" dirty="0">
                  <a:latin typeface="+mj-lt"/>
                  <a:sym typeface="Symbol" panose="05050102010706020507" pitchFamily="18" charset="2"/>
                </a:rPr>
                <a:t>	</a:t>
              </a:r>
            </a:p>
          </p:txBody>
        </p:sp>
        <p:sp>
          <p:nvSpPr>
            <p:cNvPr id="20485" name="Text Box 5">
              <a:extLst>
                <a:ext uri="{FF2B5EF4-FFF2-40B4-BE49-F238E27FC236}">
                  <a16:creationId xmlns:a16="http://schemas.microsoft.com/office/drawing/2014/main" id="{71DB0EF7-4363-463A-9146-BEB4D754B72B}"/>
                </a:ext>
              </a:extLst>
            </p:cNvPr>
            <p:cNvSpPr txBox="1">
              <a:spLocks noChangeArrowheads="1"/>
            </p:cNvSpPr>
            <p:nvPr/>
          </p:nvSpPr>
          <p:spPr bwMode="auto">
            <a:xfrm>
              <a:off x="1995489" y="6352070"/>
              <a:ext cx="49117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L= lunghezza della tratta di livellazione in km</a:t>
              </a:r>
            </a:p>
          </p:txBody>
        </p:sp>
        <p:sp>
          <p:nvSpPr>
            <p:cNvPr id="20488" name="Rettangolo 1">
              <a:extLst>
                <a:ext uri="{FF2B5EF4-FFF2-40B4-BE49-F238E27FC236}">
                  <a16:creationId xmlns:a16="http://schemas.microsoft.com/office/drawing/2014/main" id="{A207618F-C814-4105-95D7-C8A7990E629A}"/>
                </a:ext>
              </a:extLst>
            </p:cNvPr>
            <p:cNvSpPr>
              <a:spLocks noChangeArrowheads="1"/>
            </p:cNvSpPr>
            <p:nvPr/>
          </p:nvSpPr>
          <p:spPr bwMode="auto">
            <a:xfrm>
              <a:off x="5808663" y="3662363"/>
              <a:ext cx="3179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Tolleranze di chiusura in mm</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E30FBB03-2DCA-4F1E-B6CE-0231AD9BCFD7}"/>
              </a:ext>
            </a:extLst>
          </p:cNvPr>
          <p:cNvSpPr txBox="1">
            <a:spLocks noChangeArrowheads="1"/>
          </p:cNvSpPr>
          <p:nvPr/>
        </p:nvSpPr>
        <p:spPr bwMode="auto">
          <a:xfrm>
            <a:off x="2438401" y="44451"/>
            <a:ext cx="67229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800" dirty="0">
                <a:latin typeface="+mj-lt"/>
              </a:rPr>
              <a:t>Verifica della tolleranza di anelli di livellazione</a:t>
            </a:r>
          </a:p>
        </p:txBody>
      </p:sp>
      <p:grpSp>
        <p:nvGrpSpPr>
          <p:cNvPr id="2" name="Gruppo 1">
            <a:extLst>
              <a:ext uri="{FF2B5EF4-FFF2-40B4-BE49-F238E27FC236}">
                <a16:creationId xmlns:a16="http://schemas.microsoft.com/office/drawing/2014/main" id="{A3AE5367-9D6B-4CAE-B0BD-60A21CB4CB45}"/>
              </a:ext>
            </a:extLst>
          </p:cNvPr>
          <p:cNvGrpSpPr/>
          <p:nvPr/>
        </p:nvGrpSpPr>
        <p:grpSpPr>
          <a:xfrm>
            <a:off x="196207" y="499802"/>
            <a:ext cx="11574161" cy="3093154"/>
            <a:chOff x="1655764" y="892708"/>
            <a:chExt cx="11574161" cy="3093154"/>
          </a:xfrm>
        </p:grpSpPr>
        <p:sp>
          <p:nvSpPr>
            <p:cNvPr id="17411" name="Text Box 3">
              <a:extLst>
                <a:ext uri="{FF2B5EF4-FFF2-40B4-BE49-F238E27FC236}">
                  <a16:creationId xmlns:a16="http://schemas.microsoft.com/office/drawing/2014/main" id="{9A859CA5-F649-407E-87A1-F4EC6AF4F7B1}"/>
                </a:ext>
              </a:extLst>
            </p:cNvPr>
            <p:cNvSpPr txBox="1">
              <a:spLocks noChangeArrowheads="1"/>
            </p:cNvSpPr>
            <p:nvPr/>
          </p:nvSpPr>
          <p:spPr bwMode="auto">
            <a:xfrm>
              <a:off x="1655764" y="892708"/>
              <a:ext cx="11574161"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defRPr/>
              </a:pPr>
              <a:r>
                <a:rPr lang="it-IT" sz="2000" dirty="0">
                  <a:latin typeface="+mj-lt"/>
                </a:rPr>
                <a:t>La verifica di una rete di livellazione, composta in genere da numerosi anelli, si effettua con una compensazione a minimi quadrati. In fase di misura è utile tuttavia verificare individualmente gli anelli via via completati. </a:t>
              </a:r>
            </a:p>
            <a:p>
              <a:pPr>
                <a:defRPr/>
              </a:pPr>
              <a:r>
                <a:rPr lang="it-IT" sz="2000" dirty="0">
                  <a:latin typeface="+mj-lt"/>
                </a:rPr>
                <a:t>Fissato un verso di percorrenza dell’anello si calcola l'errore di chiusura D, dato dalla somma algebrica dei dislivelli lungo l’anello (si sommano le misure con verso concorde e si sottraggono quelle con verso opposto alla percorrenza). </a:t>
              </a:r>
            </a:p>
            <a:p>
              <a:pPr>
                <a:defRPr/>
              </a:pPr>
              <a:r>
                <a:rPr lang="it-IT" sz="2000" dirty="0">
                  <a:latin typeface="+mj-lt"/>
                </a:rPr>
                <a:t>Sia </a:t>
              </a:r>
              <a:r>
                <a:rPr lang="it-IT" sz="2000" dirty="0" err="1">
                  <a:latin typeface="+mj-lt"/>
                </a:rPr>
                <a:t>s</a:t>
              </a:r>
              <a:r>
                <a:rPr lang="it-IT" sz="2000" baseline="-25000" dirty="0" err="1">
                  <a:latin typeface="+mj-lt"/>
                </a:rPr>
                <a:t>k</a:t>
              </a:r>
              <a:r>
                <a:rPr lang="it-IT" sz="2000" dirty="0">
                  <a:latin typeface="+mj-lt"/>
                </a:rPr>
                <a:t> lo </a:t>
              </a:r>
              <a:r>
                <a:rPr lang="it-IT" sz="2000" dirty="0" err="1">
                  <a:latin typeface="+mj-lt"/>
                </a:rPr>
                <a:t>sqmk</a:t>
              </a:r>
              <a:r>
                <a:rPr lang="it-IT" sz="2000" dirty="0">
                  <a:latin typeface="+mj-lt"/>
                </a:rPr>
                <a:t> del livello; l'incertezza di una tratta lunga L</a:t>
              </a:r>
              <a:r>
                <a:rPr lang="it-IT" sz="2000" baseline="-25000" dirty="0">
                  <a:latin typeface="+mj-lt"/>
                </a:rPr>
                <a:t>i</a:t>
              </a:r>
              <a:r>
                <a:rPr lang="it-IT" sz="2000" dirty="0">
                  <a:latin typeface="+mj-lt"/>
                </a:rPr>
                <a:t> è </a:t>
              </a:r>
            </a:p>
            <a:p>
              <a:pPr>
                <a:defRPr/>
              </a:pPr>
              <a:r>
                <a:rPr lang="it-IT" sz="2000" dirty="0">
                  <a:latin typeface="+mj-lt"/>
                </a:rPr>
                <a:t>L’errore di chiusura D dell’anello, in assenza di errori grossolani, può essere </a:t>
              </a:r>
              <a:endParaRPr lang="it-IT" dirty="0">
                <a:latin typeface="+mj-lt"/>
              </a:endParaRPr>
            </a:p>
            <a:p>
              <a:pPr>
                <a:defRPr/>
              </a:pPr>
              <a:endParaRPr lang="it-IT" sz="300" dirty="0">
                <a:latin typeface="+mj-lt"/>
              </a:endParaRPr>
            </a:p>
            <a:p>
              <a:pPr>
                <a:defRPr/>
              </a:pPr>
              <a:r>
                <a:rPr lang="it-IT" sz="2000" dirty="0">
                  <a:latin typeface="+mj-lt"/>
                </a:rPr>
                <a:t>considerato una </a:t>
              </a:r>
              <a:r>
                <a:rPr lang="it-IT" sz="2000" dirty="0" err="1">
                  <a:latin typeface="+mj-lt"/>
                </a:rPr>
                <a:t>v.c.</a:t>
              </a:r>
              <a:r>
                <a:rPr lang="it-IT" sz="2000" dirty="0">
                  <a:latin typeface="+mj-lt"/>
                </a:rPr>
                <a:t> normale a media nulla e </a:t>
              </a:r>
              <a:r>
                <a:rPr lang="it-IT" sz="2000" dirty="0" err="1">
                  <a:latin typeface="+mj-lt"/>
                </a:rPr>
                <a:t>sqm</a:t>
              </a:r>
              <a:endParaRPr lang="it-IT" sz="2000" dirty="0">
                <a:latin typeface="+mj-lt"/>
              </a:endParaRPr>
            </a:p>
            <a:p>
              <a:pPr>
                <a:defRPr/>
              </a:pPr>
              <a:endParaRPr lang="it-IT" sz="1200" dirty="0">
                <a:latin typeface="+mj-lt"/>
              </a:endParaRPr>
            </a:p>
            <a:p>
              <a:pPr>
                <a:defRPr/>
              </a:pPr>
              <a:r>
                <a:rPr lang="it-IT" sz="2000" dirty="0">
                  <a:latin typeface="+mj-lt"/>
                </a:rPr>
                <a:t>Pertanto assunta una tolleranza al 95%, pari a 2 volte </a:t>
              </a:r>
              <a:r>
                <a:rPr lang="it-IT" sz="2000" dirty="0" err="1">
                  <a:latin typeface="+mj-lt"/>
                </a:rPr>
                <a:t>s</a:t>
              </a:r>
              <a:r>
                <a:rPr lang="it-IT" sz="2000" baseline="-25000" dirty="0" err="1">
                  <a:latin typeface="+mj-lt"/>
                </a:rPr>
                <a:t>D</a:t>
              </a:r>
              <a:r>
                <a:rPr lang="it-IT" sz="2000" dirty="0">
                  <a:latin typeface="+mj-lt"/>
                </a:rPr>
                <a:t>,</a:t>
              </a:r>
              <a:r>
                <a:rPr lang="it-IT" sz="2000" baseline="-25000" dirty="0">
                  <a:latin typeface="+mj-lt"/>
                </a:rPr>
                <a:t> </a:t>
              </a:r>
              <a:r>
                <a:rPr lang="it-IT" sz="2000" dirty="0">
                  <a:latin typeface="+mj-lt"/>
                </a:rPr>
                <a:t>si ha:</a:t>
              </a:r>
            </a:p>
          </p:txBody>
        </p:sp>
        <p:graphicFrame>
          <p:nvGraphicFramePr>
            <p:cNvPr id="21508" name="Oggetto 1">
              <a:extLst>
                <a:ext uri="{FF2B5EF4-FFF2-40B4-BE49-F238E27FC236}">
                  <a16:creationId xmlns:a16="http://schemas.microsoft.com/office/drawing/2014/main" id="{D35B8E46-466E-4E52-8ACE-3046A5CF29F8}"/>
                </a:ext>
              </a:extLst>
            </p:cNvPr>
            <p:cNvGraphicFramePr>
              <a:graphicFrameLocks noChangeAspect="1"/>
            </p:cNvGraphicFramePr>
            <p:nvPr>
              <p:extLst>
                <p:ext uri="{D42A27DB-BD31-4B8C-83A1-F6EECF244321}">
                  <p14:modId xmlns:p14="http://schemas.microsoft.com/office/powerpoint/2010/main" val="2159716445"/>
                </p:ext>
              </p:extLst>
            </p:nvPr>
          </p:nvGraphicFramePr>
          <p:xfrm>
            <a:off x="8080376" y="2338388"/>
            <a:ext cx="1630363" cy="520700"/>
          </p:xfrm>
          <a:graphic>
            <a:graphicData uri="http://schemas.openxmlformats.org/presentationml/2006/ole">
              <mc:AlternateContent xmlns:mc="http://schemas.openxmlformats.org/markup-compatibility/2006">
                <mc:Choice xmlns:v="urn:schemas-microsoft-com:vml" Requires="v">
                  <p:oleObj name="Equazione" r:id="rId2" imgW="812447" imgH="266584" progId="Equation.3">
                    <p:embed/>
                  </p:oleObj>
                </mc:Choice>
                <mc:Fallback>
                  <p:oleObj name="Equazione" r:id="rId2" imgW="812447" imgH="266584" progId="Equation.3">
                    <p:embed/>
                    <p:pic>
                      <p:nvPicPr>
                        <p:cNvPr id="21508" name="Oggetto 1">
                          <a:extLst>
                            <a:ext uri="{FF2B5EF4-FFF2-40B4-BE49-F238E27FC236}">
                              <a16:creationId xmlns:a16="http://schemas.microsoft.com/office/drawing/2014/main" id="{D35B8E46-466E-4E52-8ACE-3046A5CF2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376" y="2338388"/>
                          <a:ext cx="16303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09" name="Oggetto 3">
              <a:extLst>
                <a:ext uri="{FF2B5EF4-FFF2-40B4-BE49-F238E27FC236}">
                  <a16:creationId xmlns:a16="http://schemas.microsoft.com/office/drawing/2014/main" id="{96AA952F-BE1D-497C-A9A7-52B7D7C4CF4A}"/>
                </a:ext>
              </a:extLst>
            </p:cNvPr>
            <p:cNvGraphicFramePr>
              <a:graphicFrameLocks noChangeAspect="1"/>
            </p:cNvGraphicFramePr>
            <p:nvPr>
              <p:extLst>
                <p:ext uri="{D42A27DB-BD31-4B8C-83A1-F6EECF244321}">
                  <p14:modId xmlns:p14="http://schemas.microsoft.com/office/powerpoint/2010/main" val="348316333"/>
                </p:ext>
              </p:extLst>
            </p:nvPr>
          </p:nvGraphicFramePr>
          <p:xfrm>
            <a:off x="6888163" y="2997200"/>
            <a:ext cx="1871662" cy="528638"/>
          </p:xfrm>
          <a:graphic>
            <a:graphicData uri="http://schemas.openxmlformats.org/presentationml/2006/ole">
              <mc:AlternateContent xmlns:mc="http://schemas.openxmlformats.org/markup-compatibility/2006">
                <mc:Choice xmlns:v="urn:schemas-microsoft-com:vml" Requires="v">
                  <p:oleObj name="Equazione" r:id="rId4" imgW="1054100" imgH="304800" progId="Equation.3">
                    <p:embed/>
                  </p:oleObj>
                </mc:Choice>
                <mc:Fallback>
                  <p:oleObj name="Equazione" r:id="rId4" imgW="1054100" imgH="304800" progId="Equation.3">
                    <p:embed/>
                    <p:pic>
                      <p:nvPicPr>
                        <p:cNvPr id="21509" name="Oggetto 3">
                          <a:extLst>
                            <a:ext uri="{FF2B5EF4-FFF2-40B4-BE49-F238E27FC236}">
                              <a16:creationId xmlns:a16="http://schemas.microsoft.com/office/drawing/2014/main" id="{96AA952F-BE1D-497C-A9A7-52B7D7C4CF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8163" y="2997200"/>
                          <a:ext cx="1871662"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1511" name="CasellaDiTesto 8">
            <a:extLst>
              <a:ext uri="{FF2B5EF4-FFF2-40B4-BE49-F238E27FC236}">
                <a16:creationId xmlns:a16="http://schemas.microsoft.com/office/drawing/2014/main" id="{7979FA69-B199-4F7E-9476-C917F566E556}"/>
              </a:ext>
            </a:extLst>
          </p:cNvPr>
          <p:cNvSpPr txBox="1">
            <a:spLocks noChangeArrowheads="1"/>
          </p:cNvSpPr>
          <p:nvPr/>
        </p:nvSpPr>
        <p:spPr bwMode="auto">
          <a:xfrm>
            <a:off x="196208" y="4506913"/>
            <a:ext cx="1157416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Se l'anello è fuori tolleranza tutti i dislivelli vanno ripetuti; viceversa è possibile ripartire l’errore di chiusura tra i dislivelli con una media pesata, in cui i pesi sono proporzionali alla varianza della misura nella tratta, ovvero alla lunghezza della tratta:</a:t>
            </a:r>
          </a:p>
        </p:txBody>
      </p:sp>
      <p:graphicFrame>
        <p:nvGraphicFramePr>
          <p:cNvPr id="21512" name="Oggetto 9">
            <a:extLst>
              <a:ext uri="{FF2B5EF4-FFF2-40B4-BE49-F238E27FC236}">
                <a16:creationId xmlns:a16="http://schemas.microsoft.com/office/drawing/2014/main" id="{3B6D091B-8D29-4B65-8AD0-9188A8D733CE}"/>
              </a:ext>
            </a:extLst>
          </p:cNvPr>
          <p:cNvGraphicFramePr>
            <a:graphicFrameLocks noChangeAspect="1"/>
          </p:cNvGraphicFramePr>
          <p:nvPr>
            <p:extLst>
              <p:ext uri="{D42A27DB-BD31-4B8C-83A1-F6EECF244321}">
                <p14:modId xmlns:p14="http://schemas.microsoft.com/office/powerpoint/2010/main" val="2361199160"/>
              </p:ext>
            </p:extLst>
          </p:nvPr>
        </p:nvGraphicFramePr>
        <p:xfrm>
          <a:off x="2204309" y="5489927"/>
          <a:ext cx="1285875" cy="792162"/>
        </p:xfrm>
        <a:graphic>
          <a:graphicData uri="http://schemas.openxmlformats.org/presentationml/2006/ole">
            <mc:AlternateContent xmlns:mc="http://schemas.openxmlformats.org/markup-compatibility/2006">
              <mc:Choice xmlns:v="urn:schemas-microsoft-com:vml" Requires="v">
                <p:oleObj name="Equazione" r:id="rId6" imgW="723586" imgH="457002" progId="Equation.3">
                  <p:embed/>
                </p:oleObj>
              </mc:Choice>
              <mc:Fallback>
                <p:oleObj name="Equazione" r:id="rId6" imgW="723586" imgH="457002" progId="Equation.3">
                  <p:embed/>
                  <p:pic>
                    <p:nvPicPr>
                      <p:cNvPr id="21512" name="Oggetto 9">
                        <a:extLst>
                          <a:ext uri="{FF2B5EF4-FFF2-40B4-BE49-F238E27FC236}">
                            <a16:creationId xmlns:a16="http://schemas.microsoft.com/office/drawing/2014/main" id="{3B6D091B-8D29-4B65-8AD0-9188A8D733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4309" y="5489927"/>
                        <a:ext cx="12858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3" name="Rettangolo 10">
            <a:extLst>
              <a:ext uri="{FF2B5EF4-FFF2-40B4-BE49-F238E27FC236}">
                <a16:creationId xmlns:a16="http://schemas.microsoft.com/office/drawing/2014/main" id="{C53E3C93-6507-47AF-A9B1-FD8F8A05A533}"/>
              </a:ext>
            </a:extLst>
          </p:cNvPr>
          <p:cNvSpPr>
            <a:spLocks noChangeArrowheads="1"/>
          </p:cNvSpPr>
          <p:nvPr/>
        </p:nvSpPr>
        <p:spPr bwMode="auto">
          <a:xfrm>
            <a:off x="3933096" y="5574065"/>
            <a:ext cx="4670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Il dislivello </a:t>
            </a:r>
            <a:r>
              <a:rPr lang="it-IT" altLang="it-IT" sz="2000" dirty="0" err="1">
                <a:latin typeface="+mj-lt"/>
              </a:rPr>
              <a:t>D</a:t>
            </a:r>
            <a:r>
              <a:rPr lang="it-IT" altLang="it-IT" sz="2000" i="1" baseline="-25000" dirty="0" err="1">
                <a:latin typeface="+mj-lt"/>
              </a:rPr>
              <a:t>k</a:t>
            </a:r>
            <a:r>
              <a:rPr lang="it-IT" altLang="it-IT" sz="2000" i="1" baseline="-25000" dirty="0">
                <a:latin typeface="+mj-lt"/>
              </a:rPr>
              <a:t> </a:t>
            </a:r>
            <a:r>
              <a:rPr lang="it-IT" altLang="it-IT" sz="2000" baseline="-25000" dirty="0">
                <a:latin typeface="+mj-lt"/>
              </a:rPr>
              <a:t>corretto</a:t>
            </a:r>
            <a:r>
              <a:rPr lang="it-IT" altLang="it-IT" sz="2000" dirty="0">
                <a:latin typeface="+mj-lt"/>
              </a:rPr>
              <a:t> della tratta </a:t>
            </a:r>
            <a:r>
              <a:rPr lang="it-IT" altLang="it-IT" sz="2000" i="1" dirty="0">
                <a:latin typeface="+mj-lt"/>
              </a:rPr>
              <a:t>k </a:t>
            </a:r>
            <a:r>
              <a:rPr lang="it-IT" altLang="it-IT" sz="2000" dirty="0">
                <a:latin typeface="+mj-lt"/>
              </a:rPr>
              <a:t>si ottiene quindi come </a:t>
            </a:r>
            <a:r>
              <a:rPr lang="it-IT" altLang="it-IT" sz="2000" dirty="0" err="1">
                <a:latin typeface="+mj-lt"/>
              </a:rPr>
              <a:t>D</a:t>
            </a:r>
            <a:r>
              <a:rPr lang="it-IT" altLang="it-IT" sz="2000" i="1" baseline="-25000" dirty="0" err="1">
                <a:latin typeface="+mj-lt"/>
              </a:rPr>
              <a:t>k</a:t>
            </a:r>
            <a:r>
              <a:rPr lang="it-IT" altLang="it-IT" sz="2000" i="1" baseline="-25000" dirty="0">
                <a:latin typeface="+mj-lt"/>
              </a:rPr>
              <a:t> </a:t>
            </a:r>
            <a:r>
              <a:rPr lang="it-IT" altLang="it-IT" sz="2000" baseline="-25000" dirty="0">
                <a:latin typeface="+mj-lt"/>
              </a:rPr>
              <a:t>corretto</a:t>
            </a:r>
            <a:r>
              <a:rPr lang="it-IT" altLang="it-IT" sz="2000" dirty="0">
                <a:latin typeface="+mj-lt"/>
              </a:rPr>
              <a:t> = </a:t>
            </a:r>
            <a:r>
              <a:rPr lang="it-IT" altLang="it-IT" sz="2000" dirty="0" err="1">
                <a:latin typeface="+mj-lt"/>
              </a:rPr>
              <a:t>D</a:t>
            </a:r>
            <a:r>
              <a:rPr lang="it-IT" altLang="it-IT" sz="2000" i="1" baseline="-25000" dirty="0" err="1">
                <a:latin typeface="+mj-lt"/>
              </a:rPr>
              <a:t>k</a:t>
            </a:r>
            <a:r>
              <a:rPr lang="it-IT" altLang="it-IT" sz="2000" i="1" baseline="-25000" dirty="0">
                <a:latin typeface="+mj-lt"/>
              </a:rPr>
              <a:t> </a:t>
            </a:r>
            <a:r>
              <a:rPr lang="it-IT" altLang="it-IT" sz="2000" baseline="-25000" dirty="0">
                <a:latin typeface="+mj-lt"/>
              </a:rPr>
              <a:t>misurato</a:t>
            </a:r>
            <a:r>
              <a:rPr lang="it-IT" altLang="it-IT" sz="2000" dirty="0">
                <a:latin typeface="+mj-lt"/>
              </a:rPr>
              <a:t> – </a:t>
            </a:r>
            <a:r>
              <a:rPr lang="it-IT" altLang="it-IT" sz="2000" dirty="0" err="1">
                <a:latin typeface="+mj-lt"/>
              </a:rPr>
              <a:t>p</a:t>
            </a:r>
            <a:r>
              <a:rPr lang="it-IT" altLang="it-IT" sz="2000" i="1" baseline="-25000" dirty="0" err="1">
                <a:latin typeface="+mj-lt"/>
              </a:rPr>
              <a:t>k</a:t>
            </a:r>
            <a:r>
              <a:rPr lang="it-IT" altLang="it-IT" sz="2000" dirty="0">
                <a:latin typeface="+mj-lt"/>
              </a:rPr>
              <a:t> D</a:t>
            </a:r>
          </a:p>
        </p:txBody>
      </p:sp>
      <p:grpSp>
        <p:nvGrpSpPr>
          <p:cNvPr id="3" name="Gruppo 2">
            <a:extLst>
              <a:ext uri="{FF2B5EF4-FFF2-40B4-BE49-F238E27FC236}">
                <a16:creationId xmlns:a16="http://schemas.microsoft.com/office/drawing/2014/main" id="{2D1497EB-AFD2-4CDF-A63E-87105156CB9F}"/>
              </a:ext>
            </a:extLst>
          </p:cNvPr>
          <p:cNvGrpSpPr/>
          <p:nvPr/>
        </p:nvGrpSpPr>
        <p:grpSpPr>
          <a:xfrm>
            <a:off x="681897" y="3670744"/>
            <a:ext cx="8775700" cy="576263"/>
            <a:chOff x="1703389" y="3892551"/>
            <a:chExt cx="8775700" cy="576263"/>
          </a:xfrm>
        </p:grpSpPr>
        <p:graphicFrame>
          <p:nvGraphicFramePr>
            <p:cNvPr id="21510" name="Oggetto 4">
              <a:extLst>
                <a:ext uri="{FF2B5EF4-FFF2-40B4-BE49-F238E27FC236}">
                  <a16:creationId xmlns:a16="http://schemas.microsoft.com/office/drawing/2014/main" id="{1F4AD75B-2CA0-42B0-82AC-74426EDD24FF}"/>
                </a:ext>
              </a:extLst>
            </p:cNvPr>
            <p:cNvGraphicFramePr>
              <a:graphicFrameLocks noChangeAspect="1"/>
            </p:cNvGraphicFramePr>
            <p:nvPr>
              <p:extLst>
                <p:ext uri="{D42A27DB-BD31-4B8C-83A1-F6EECF244321}">
                  <p14:modId xmlns:p14="http://schemas.microsoft.com/office/powerpoint/2010/main" val="2760191909"/>
                </p:ext>
              </p:extLst>
            </p:nvPr>
          </p:nvGraphicFramePr>
          <p:xfrm>
            <a:off x="1703389" y="3892551"/>
            <a:ext cx="2708275" cy="576263"/>
          </p:xfrm>
          <a:graphic>
            <a:graphicData uri="http://schemas.openxmlformats.org/presentationml/2006/ole">
              <mc:AlternateContent xmlns:mc="http://schemas.openxmlformats.org/markup-compatibility/2006">
                <mc:Choice xmlns:v="urn:schemas-microsoft-com:vml" Requires="v">
                  <p:oleObj name="Equazione" r:id="rId8" imgW="1396394" imgH="304668" progId="Equation.3">
                    <p:embed/>
                  </p:oleObj>
                </mc:Choice>
                <mc:Fallback>
                  <p:oleObj name="Equazione" r:id="rId8" imgW="1396394" imgH="304668" progId="Equation.3">
                    <p:embed/>
                    <p:pic>
                      <p:nvPicPr>
                        <p:cNvPr id="21510" name="Oggetto 4">
                          <a:extLst>
                            <a:ext uri="{FF2B5EF4-FFF2-40B4-BE49-F238E27FC236}">
                              <a16:creationId xmlns:a16="http://schemas.microsoft.com/office/drawing/2014/main" id="{1F4AD75B-2CA0-42B0-82AC-74426EDD24F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3389" y="3892551"/>
                          <a:ext cx="27082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4" name="CasellaDiTesto 11">
              <a:extLst>
                <a:ext uri="{FF2B5EF4-FFF2-40B4-BE49-F238E27FC236}">
                  <a16:creationId xmlns:a16="http://schemas.microsoft.com/office/drawing/2014/main" id="{9E9C5BC9-2B92-4AA9-A453-6C4C001FE847}"/>
                </a:ext>
              </a:extLst>
            </p:cNvPr>
            <p:cNvSpPr txBox="1">
              <a:spLocks noChangeArrowheads="1"/>
            </p:cNvSpPr>
            <p:nvPr/>
          </p:nvSpPr>
          <p:spPr bwMode="auto">
            <a:xfrm>
              <a:off x="4511676" y="3965575"/>
              <a:ext cx="5967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L’anello è in tolleranza (l’errore è accettabile) se | D |&lt; T</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ttangolo 1">
            <a:extLst>
              <a:ext uri="{FF2B5EF4-FFF2-40B4-BE49-F238E27FC236}">
                <a16:creationId xmlns:a16="http://schemas.microsoft.com/office/drawing/2014/main" id="{86F1EC7D-7286-4833-94FD-E1F12CF2B52B}"/>
              </a:ext>
            </a:extLst>
          </p:cNvPr>
          <p:cNvSpPr>
            <a:spLocks noChangeArrowheads="1"/>
          </p:cNvSpPr>
          <p:nvPr/>
        </p:nvSpPr>
        <p:spPr bwMode="auto">
          <a:xfrm>
            <a:off x="214183" y="1052514"/>
            <a:ext cx="118460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Con i livelli elettronici digitali, che effettuano (quasi) autonomamente la misura su stadie codificate, le operazioni sono più spedite e affidabili, venendo eliminato il rischio di trascrizione errata delle misure e di letture grossolanamente errate.</a:t>
            </a:r>
          </a:p>
        </p:txBody>
      </p:sp>
      <p:sp>
        <p:nvSpPr>
          <p:cNvPr id="22531" name="CasellaDiTesto 1">
            <a:extLst>
              <a:ext uri="{FF2B5EF4-FFF2-40B4-BE49-F238E27FC236}">
                <a16:creationId xmlns:a16="http://schemas.microsoft.com/office/drawing/2014/main" id="{E46C9D16-D921-464E-9561-03044F3B9B33}"/>
              </a:ext>
            </a:extLst>
          </p:cNvPr>
          <p:cNvSpPr txBox="1">
            <a:spLocks noChangeArrowheads="1"/>
          </p:cNvSpPr>
          <p:nvPr/>
        </p:nvSpPr>
        <p:spPr bwMode="auto">
          <a:xfrm>
            <a:off x="2351089" y="115888"/>
            <a:ext cx="6096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dirty="0">
                <a:latin typeface="+mj-lt"/>
              </a:rPr>
              <a:t>Nota sulle verifiche con i livelli elettronici digitali</a:t>
            </a:r>
          </a:p>
        </p:txBody>
      </p:sp>
      <p:sp>
        <p:nvSpPr>
          <p:cNvPr id="22532" name="Rettangolo 3">
            <a:extLst>
              <a:ext uri="{FF2B5EF4-FFF2-40B4-BE49-F238E27FC236}">
                <a16:creationId xmlns:a16="http://schemas.microsoft.com/office/drawing/2014/main" id="{6A9ADC32-CEC7-4E77-8DF0-EA5387BA2AC3}"/>
              </a:ext>
            </a:extLst>
          </p:cNvPr>
          <p:cNvSpPr>
            <a:spLocks noChangeArrowheads="1"/>
          </p:cNvSpPr>
          <p:nvPr/>
        </p:nvSpPr>
        <p:spPr bwMode="auto">
          <a:xfrm>
            <a:off x="214183" y="2239491"/>
            <a:ext cx="1184601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Il processore del livello, oltre a memorizzare i dati, permette il calcolo degli errori di chiusura al termine di un anello, col vantaggio di un riscontro immediato dei risultati: in caso di chiusura fuori tolleranza, si può ripetere subito la livellazione per risolvere le inconsistenze. La compensazione vera e propria, nel caso di uno schema di rete (ovvero di più anelli) viene comunque effettuata in ufficio (o da un programma su calcolatore portatile).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a:extLst>
              <a:ext uri="{FF2B5EF4-FFF2-40B4-BE49-F238E27FC236}">
                <a16:creationId xmlns:a16="http://schemas.microsoft.com/office/drawing/2014/main" id="{0ECA8FCB-9F9F-43D3-BE95-B4D39544F990}"/>
              </a:ext>
            </a:extLst>
          </p:cNvPr>
          <p:cNvSpPr txBox="1">
            <a:spLocks noChangeArrowheads="1"/>
          </p:cNvSpPr>
          <p:nvPr/>
        </p:nvSpPr>
        <p:spPr bwMode="auto">
          <a:xfrm>
            <a:off x="65904" y="117476"/>
            <a:ext cx="9611498"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b="1" dirty="0">
                <a:latin typeface="+mj-lt"/>
              </a:rPr>
              <a:t>Nota sulla misura dei dislivelli</a:t>
            </a:r>
            <a:endParaRPr lang="it-IT" altLang="it-IT" sz="2400" b="1" i="1" dirty="0">
              <a:latin typeface="+mj-lt"/>
            </a:endParaRPr>
          </a:p>
          <a:p>
            <a:pPr eaLnBrk="1" hangingPunct="1">
              <a:spcBef>
                <a:spcPct val="0"/>
              </a:spcBef>
              <a:buFontTx/>
              <a:buNone/>
            </a:pPr>
            <a:r>
              <a:rPr lang="it-IT" altLang="it-IT" sz="2000" dirty="0">
                <a:latin typeface="+mj-lt"/>
              </a:rPr>
              <a:t>Le </a:t>
            </a:r>
            <a:r>
              <a:rPr lang="it-IT" altLang="it-IT" sz="2000" dirty="0" err="1">
                <a:latin typeface="+mj-lt"/>
              </a:rPr>
              <a:t>superifici</a:t>
            </a:r>
            <a:r>
              <a:rPr lang="it-IT" altLang="it-IT" sz="2000" dirty="0">
                <a:latin typeface="+mj-lt"/>
              </a:rPr>
              <a:t> equipotenziali non sono tra loro parallele: i loro punti pertanto non hanno a rigore quota ortometrica costante. </a:t>
            </a:r>
          </a:p>
        </p:txBody>
      </p:sp>
      <p:sp>
        <p:nvSpPr>
          <p:cNvPr id="31748" name="Text Box 4">
            <a:extLst>
              <a:ext uri="{FF2B5EF4-FFF2-40B4-BE49-F238E27FC236}">
                <a16:creationId xmlns:a16="http://schemas.microsoft.com/office/drawing/2014/main" id="{76575C0E-1DD1-44A1-86E8-5E2F72ABA816}"/>
              </a:ext>
            </a:extLst>
          </p:cNvPr>
          <p:cNvSpPr txBox="1">
            <a:spLocks noChangeArrowheads="1"/>
          </p:cNvSpPr>
          <p:nvPr/>
        </p:nvSpPr>
        <p:spPr bwMode="auto">
          <a:xfrm>
            <a:off x="65904" y="5339068"/>
            <a:ext cx="1212609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AutoNum type="arabicParenR"/>
            </a:pPr>
            <a:r>
              <a:rPr lang="it-IT" altLang="it-IT" sz="1800" dirty="0">
                <a:latin typeface="+mj-lt"/>
              </a:rPr>
              <a:t>il dislivello misurato tra A e B dipende (in teoria) dal percorso fatto tra A e B;</a:t>
            </a:r>
          </a:p>
          <a:p>
            <a:pPr eaLnBrk="1" hangingPunct="1">
              <a:spcBef>
                <a:spcPct val="0"/>
              </a:spcBef>
              <a:buFontTx/>
              <a:buAutoNum type="arabicParenR"/>
            </a:pPr>
            <a:r>
              <a:rPr lang="it-IT" altLang="it-IT" sz="1800" dirty="0">
                <a:latin typeface="+mj-lt"/>
              </a:rPr>
              <a:t>lo si nota in livellazioni molto lunghe (</a:t>
            </a:r>
            <a:r>
              <a:rPr lang="it-IT" altLang="it-IT" sz="1800" dirty="0">
                <a:latin typeface="+mj-lt"/>
                <a:sym typeface="Symbol" panose="05050102010706020507" pitchFamily="18" charset="2"/>
              </a:rPr>
              <a:t>10</a:t>
            </a:r>
            <a:r>
              <a:rPr lang="it-IT" altLang="it-IT" sz="1800" baseline="30000" dirty="0">
                <a:latin typeface="+mj-lt"/>
                <a:sym typeface="Symbol" panose="05050102010706020507" pitchFamily="18" charset="2"/>
              </a:rPr>
              <a:t>2</a:t>
            </a:r>
            <a:r>
              <a:rPr lang="it-IT" altLang="it-IT" sz="1800" dirty="0">
                <a:latin typeface="+mj-lt"/>
                <a:sym typeface="Symbol" panose="05050102010706020507" pitchFamily="18" charset="2"/>
              </a:rPr>
              <a:t> km) o forti dislivelli ( 10</a:t>
            </a:r>
            <a:r>
              <a:rPr lang="it-IT" altLang="it-IT" sz="1800" baseline="30000" dirty="0">
                <a:latin typeface="+mj-lt"/>
                <a:sym typeface="Symbol" panose="05050102010706020507" pitchFamily="18" charset="2"/>
              </a:rPr>
              <a:t>3</a:t>
            </a:r>
            <a:r>
              <a:rPr lang="it-IT" altLang="it-IT" sz="1800" dirty="0">
                <a:latin typeface="+mj-lt"/>
                <a:sym typeface="Symbol" panose="05050102010706020507" pitchFamily="18" charset="2"/>
              </a:rPr>
              <a:t> m)</a:t>
            </a:r>
            <a:endParaRPr lang="it-IT" altLang="it-IT" sz="1800" dirty="0">
              <a:latin typeface="+mj-lt"/>
            </a:endParaRPr>
          </a:p>
          <a:p>
            <a:pPr eaLnBrk="1" hangingPunct="1">
              <a:spcBef>
                <a:spcPct val="0"/>
              </a:spcBef>
              <a:buFontTx/>
              <a:buAutoNum type="arabicParenR"/>
            </a:pPr>
            <a:r>
              <a:rPr lang="it-IT" altLang="it-IT" sz="1800" dirty="0">
                <a:latin typeface="+mj-lt"/>
              </a:rPr>
              <a:t>si possono applicare le cosiddette correzioni ortometriche (che richiedono misure di gravità) per correggere questo effetto</a:t>
            </a:r>
          </a:p>
        </p:txBody>
      </p:sp>
      <p:grpSp>
        <p:nvGrpSpPr>
          <p:cNvPr id="2" name="Gruppo 1">
            <a:extLst>
              <a:ext uri="{FF2B5EF4-FFF2-40B4-BE49-F238E27FC236}">
                <a16:creationId xmlns:a16="http://schemas.microsoft.com/office/drawing/2014/main" id="{561B5395-5BBB-4048-97A6-4D1C1DFDA9EE}"/>
              </a:ext>
            </a:extLst>
          </p:cNvPr>
          <p:cNvGrpSpPr/>
          <p:nvPr/>
        </p:nvGrpSpPr>
        <p:grpSpPr>
          <a:xfrm>
            <a:off x="4333103" y="923926"/>
            <a:ext cx="6163834" cy="4018777"/>
            <a:chOff x="2286000" y="1125539"/>
            <a:chExt cx="6415088" cy="4148137"/>
          </a:xfrm>
        </p:grpSpPr>
        <p:pic>
          <p:nvPicPr>
            <p:cNvPr id="31746" name="Picture 2">
              <a:extLst>
                <a:ext uri="{FF2B5EF4-FFF2-40B4-BE49-F238E27FC236}">
                  <a16:creationId xmlns:a16="http://schemas.microsoft.com/office/drawing/2014/main" id="{A77432C5-E419-4CF7-AA52-B78C2F37335E}"/>
                </a:ext>
              </a:extLst>
            </p:cNvPr>
            <p:cNvPicPr>
              <a:picLocks noChangeAspect="1" noChangeArrowheads="1"/>
            </p:cNvPicPr>
            <p:nvPr/>
          </p:nvPicPr>
          <p:blipFill>
            <a:blip r:embed="rId2">
              <a:lum bright="-18000" contrast="6000"/>
              <a:extLst>
                <a:ext uri="{28A0092B-C50C-407E-A947-70E740481C1C}">
                  <a14:useLocalDpi xmlns:a14="http://schemas.microsoft.com/office/drawing/2010/main" val="0"/>
                </a:ext>
              </a:extLst>
            </a:blip>
            <a:srcRect/>
            <a:stretch>
              <a:fillRect/>
            </a:stretch>
          </p:blipFill>
          <p:spPr bwMode="auto">
            <a:xfrm>
              <a:off x="2286000" y="1125539"/>
              <a:ext cx="6415088"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752" name="Group 2">
              <a:extLst>
                <a:ext uri="{FF2B5EF4-FFF2-40B4-BE49-F238E27FC236}">
                  <a16:creationId xmlns:a16="http://schemas.microsoft.com/office/drawing/2014/main" id="{BD830FCC-18A9-4AB5-82E9-41167219A31E}"/>
                </a:ext>
              </a:extLst>
            </p:cNvPr>
            <p:cNvGrpSpPr>
              <a:grpSpLocks noChangeAspect="1"/>
            </p:cNvGrpSpPr>
            <p:nvPr/>
          </p:nvGrpSpPr>
          <p:grpSpPr bwMode="auto">
            <a:xfrm rot="21300000">
              <a:off x="3648075" y="2903539"/>
              <a:ext cx="179388" cy="681037"/>
              <a:chOff x="1856" y="2327"/>
              <a:chExt cx="253" cy="964"/>
            </a:xfrm>
          </p:grpSpPr>
          <p:sp>
            <p:nvSpPr>
              <p:cNvPr id="31768" name="Line 3">
                <a:extLst>
                  <a:ext uri="{FF2B5EF4-FFF2-40B4-BE49-F238E27FC236}">
                    <a16:creationId xmlns:a16="http://schemas.microsoft.com/office/drawing/2014/main" id="{AE4F8AE1-6CFB-4FF3-9AD3-6A2D4B7B9E1F}"/>
                  </a:ext>
                </a:extLst>
              </p:cNvPr>
              <p:cNvSpPr>
                <a:spLocks noChangeAspect="1" noChangeShapeType="1"/>
              </p:cNvSpPr>
              <p:nvPr/>
            </p:nvSpPr>
            <p:spPr bwMode="auto">
              <a:xfrm>
                <a:off x="1978" y="2453"/>
                <a:ext cx="85" cy="737"/>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31769" name="Rectangle 4">
                <a:extLst>
                  <a:ext uri="{FF2B5EF4-FFF2-40B4-BE49-F238E27FC236}">
                    <a16:creationId xmlns:a16="http://schemas.microsoft.com/office/drawing/2014/main" id="{A74DC594-62B5-4E14-A0B2-A587D139A3FE}"/>
                  </a:ext>
                </a:extLst>
              </p:cNvPr>
              <p:cNvSpPr>
                <a:spLocks noChangeAspect="1" noChangeArrowheads="1"/>
              </p:cNvSpPr>
              <p:nvPr/>
            </p:nvSpPr>
            <p:spPr bwMode="auto">
              <a:xfrm>
                <a:off x="1877" y="2327"/>
                <a:ext cx="199" cy="90"/>
              </a:xfrm>
              <a:prstGeom prst="rect">
                <a:avLst/>
              </a:prstGeom>
              <a:solidFill>
                <a:srgbClr val="00CC99"/>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31770" name="Rectangle 5">
                <a:extLst>
                  <a:ext uri="{FF2B5EF4-FFF2-40B4-BE49-F238E27FC236}">
                    <a16:creationId xmlns:a16="http://schemas.microsoft.com/office/drawing/2014/main" id="{25C35B0B-D546-4EA3-A7F2-B39DECDE14BA}"/>
                  </a:ext>
                </a:extLst>
              </p:cNvPr>
              <p:cNvSpPr>
                <a:spLocks noChangeAspect="1" noChangeArrowheads="1"/>
              </p:cNvSpPr>
              <p:nvPr/>
            </p:nvSpPr>
            <p:spPr bwMode="auto">
              <a:xfrm>
                <a:off x="1908" y="2409"/>
                <a:ext cx="131" cy="58"/>
              </a:xfrm>
              <a:prstGeom prst="rect">
                <a:avLst/>
              </a:prstGeom>
              <a:solidFill>
                <a:schemeClr val="bg2"/>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31771" name="Rectangle 6">
                <a:extLst>
                  <a:ext uri="{FF2B5EF4-FFF2-40B4-BE49-F238E27FC236}">
                    <a16:creationId xmlns:a16="http://schemas.microsoft.com/office/drawing/2014/main" id="{0C95A97C-3A85-4B38-88A7-52F112359866}"/>
                  </a:ext>
                </a:extLst>
              </p:cNvPr>
              <p:cNvSpPr>
                <a:spLocks noChangeAspect="1" noChangeArrowheads="1"/>
              </p:cNvSpPr>
              <p:nvPr/>
            </p:nvSpPr>
            <p:spPr bwMode="auto">
              <a:xfrm>
                <a:off x="2070" y="2341"/>
                <a:ext cx="39" cy="45"/>
              </a:xfrm>
              <a:prstGeom prst="rect">
                <a:avLst/>
              </a:prstGeom>
              <a:solidFill>
                <a:srgbClr val="FFFFFF"/>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31772" name="Line 7">
                <a:extLst>
                  <a:ext uri="{FF2B5EF4-FFF2-40B4-BE49-F238E27FC236}">
                    <a16:creationId xmlns:a16="http://schemas.microsoft.com/office/drawing/2014/main" id="{A0AB0CD9-EF04-41B9-A49C-25858EA2BF51}"/>
                  </a:ext>
                </a:extLst>
              </p:cNvPr>
              <p:cNvSpPr>
                <a:spLocks noChangeAspect="1" noChangeShapeType="1"/>
              </p:cNvSpPr>
              <p:nvPr/>
            </p:nvSpPr>
            <p:spPr bwMode="auto">
              <a:xfrm flipH="1">
                <a:off x="1856" y="2470"/>
                <a:ext cx="98" cy="821"/>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31773" name="Line 8">
                <a:extLst>
                  <a:ext uri="{FF2B5EF4-FFF2-40B4-BE49-F238E27FC236}">
                    <a16:creationId xmlns:a16="http://schemas.microsoft.com/office/drawing/2014/main" id="{093CD30F-BFFD-4790-ABDC-6C93AC3808D6}"/>
                  </a:ext>
                </a:extLst>
              </p:cNvPr>
              <p:cNvSpPr>
                <a:spLocks noChangeAspect="1" noChangeShapeType="1"/>
              </p:cNvSpPr>
              <p:nvPr/>
            </p:nvSpPr>
            <p:spPr bwMode="auto">
              <a:xfrm>
                <a:off x="1970" y="2479"/>
                <a:ext cx="2" cy="734"/>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grpSp>
        <p:grpSp>
          <p:nvGrpSpPr>
            <p:cNvPr id="31753" name="Group 2">
              <a:extLst>
                <a:ext uri="{FF2B5EF4-FFF2-40B4-BE49-F238E27FC236}">
                  <a16:creationId xmlns:a16="http://schemas.microsoft.com/office/drawing/2014/main" id="{4A4379D9-9B55-4570-9FE1-82D050FBD5AA}"/>
                </a:ext>
              </a:extLst>
            </p:cNvPr>
            <p:cNvGrpSpPr>
              <a:grpSpLocks noChangeAspect="1"/>
            </p:cNvGrpSpPr>
            <p:nvPr/>
          </p:nvGrpSpPr>
          <p:grpSpPr bwMode="auto">
            <a:xfrm rot="1020000">
              <a:off x="4913314" y="2519364"/>
              <a:ext cx="179387" cy="682625"/>
              <a:chOff x="1856" y="2327"/>
              <a:chExt cx="253" cy="964"/>
            </a:xfrm>
          </p:grpSpPr>
          <p:sp>
            <p:nvSpPr>
              <p:cNvPr id="31762" name="Line 3">
                <a:extLst>
                  <a:ext uri="{FF2B5EF4-FFF2-40B4-BE49-F238E27FC236}">
                    <a16:creationId xmlns:a16="http://schemas.microsoft.com/office/drawing/2014/main" id="{DA862DDD-3D29-4718-9B8A-2987360EBA54}"/>
                  </a:ext>
                </a:extLst>
              </p:cNvPr>
              <p:cNvSpPr>
                <a:spLocks noChangeAspect="1" noChangeShapeType="1"/>
              </p:cNvSpPr>
              <p:nvPr/>
            </p:nvSpPr>
            <p:spPr bwMode="auto">
              <a:xfrm>
                <a:off x="1978" y="2453"/>
                <a:ext cx="85" cy="737"/>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31763" name="Rectangle 4">
                <a:extLst>
                  <a:ext uri="{FF2B5EF4-FFF2-40B4-BE49-F238E27FC236}">
                    <a16:creationId xmlns:a16="http://schemas.microsoft.com/office/drawing/2014/main" id="{858E46FB-FECB-42D4-93BC-E01C343FFC71}"/>
                  </a:ext>
                </a:extLst>
              </p:cNvPr>
              <p:cNvSpPr>
                <a:spLocks noChangeAspect="1" noChangeArrowheads="1"/>
              </p:cNvSpPr>
              <p:nvPr/>
            </p:nvSpPr>
            <p:spPr bwMode="auto">
              <a:xfrm>
                <a:off x="1877" y="2327"/>
                <a:ext cx="199" cy="90"/>
              </a:xfrm>
              <a:prstGeom prst="rect">
                <a:avLst/>
              </a:prstGeom>
              <a:solidFill>
                <a:srgbClr val="00CC99"/>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31764" name="Rectangle 5">
                <a:extLst>
                  <a:ext uri="{FF2B5EF4-FFF2-40B4-BE49-F238E27FC236}">
                    <a16:creationId xmlns:a16="http://schemas.microsoft.com/office/drawing/2014/main" id="{D5032776-5B8F-4914-9F81-E7CEE5AC5E29}"/>
                  </a:ext>
                </a:extLst>
              </p:cNvPr>
              <p:cNvSpPr>
                <a:spLocks noChangeAspect="1" noChangeArrowheads="1"/>
              </p:cNvSpPr>
              <p:nvPr/>
            </p:nvSpPr>
            <p:spPr bwMode="auto">
              <a:xfrm>
                <a:off x="1908" y="2409"/>
                <a:ext cx="131" cy="58"/>
              </a:xfrm>
              <a:prstGeom prst="rect">
                <a:avLst/>
              </a:prstGeom>
              <a:solidFill>
                <a:schemeClr val="bg2"/>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31765" name="Rectangle 6">
                <a:extLst>
                  <a:ext uri="{FF2B5EF4-FFF2-40B4-BE49-F238E27FC236}">
                    <a16:creationId xmlns:a16="http://schemas.microsoft.com/office/drawing/2014/main" id="{29809833-9B80-476C-85C7-7226C6786B4E}"/>
                  </a:ext>
                </a:extLst>
              </p:cNvPr>
              <p:cNvSpPr>
                <a:spLocks noChangeAspect="1" noChangeArrowheads="1"/>
              </p:cNvSpPr>
              <p:nvPr/>
            </p:nvSpPr>
            <p:spPr bwMode="auto">
              <a:xfrm>
                <a:off x="2070" y="2341"/>
                <a:ext cx="39" cy="45"/>
              </a:xfrm>
              <a:prstGeom prst="rect">
                <a:avLst/>
              </a:prstGeom>
              <a:solidFill>
                <a:srgbClr val="FFFFFF"/>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31766" name="Line 7">
                <a:extLst>
                  <a:ext uri="{FF2B5EF4-FFF2-40B4-BE49-F238E27FC236}">
                    <a16:creationId xmlns:a16="http://schemas.microsoft.com/office/drawing/2014/main" id="{9160DF2B-96B3-4761-BDBF-2E526DF92550}"/>
                  </a:ext>
                </a:extLst>
              </p:cNvPr>
              <p:cNvSpPr>
                <a:spLocks noChangeAspect="1" noChangeShapeType="1"/>
              </p:cNvSpPr>
              <p:nvPr/>
            </p:nvSpPr>
            <p:spPr bwMode="auto">
              <a:xfrm flipH="1">
                <a:off x="1856" y="2470"/>
                <a:ext cx="98" cy="821"/>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31767" name="Line 8">
                <a:extLst>
                  <a:ext uri="{FF2B5EF4-FFF2-40B4-BE49-F238E27FC236}">
                    <a16:creationId xmlns:a16="http://schemas.microsoft.com/office/drawing/2014/main" id="{74F5E779-13D5-4E34-A7AD-309D0C48E519}"/>
                  </a:ext>
                </a:extLst>
              </p:cNvPr>
              <p:cNvSpPr>
                <a:spLocks noChangeAspect="1" noChangeShapeType="1"/>
              </p:cNvSpPr>
              <p:nvPr/>
            </p:nvSpPr>
            <p:spPr bwMode="auto">
              <a:xfrm>
                <a:off x="1970" y="2479"/>
                <a:ext cx="2" cy="734"/>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grpSp>
        <p:grpSp>
          <p:nvGrpSpPr>
            <p:cNvPr id="31754" name="Group 2">
              <a:extLst>
                <a:ext uri="{FF2B5EF4-FFF2-40B4-BE49-F238E27FC236}">
                  <a16:creationId xmlns:a16="http://schemas.microsoft.com/office/drawing/2014/main" id="{7256EA2F-00CC-4E9A-903F-6FC487769876}"/>
                </a:ext>
              </a:extLst>
            </p:cNvPr>
            <p:cNvGrpSpPr>
              <a:grpSpLocks noChangeAspect="1"/>
            </p:cNvGrpSpPr>
            <p:nvPr/>
          </p:nvGrpSpPr>
          <p:grpSpPr bwMode="auto">
            <a:xfrm rot="2280000">
              <a:off x="6240464" y="2828925"/>
              <a:ext cx="179387" cy="681038"/>
              <a:chOff x="1856" y="2327"/>
              <a:chExt cx="253" cy="964"/>
            </a:xfrm>
          </p:grpSpPr>
          <p:sp>
            <p:nvSpPr>
              <p:cNvPr id="31756" name="Line 3">
                <a:extLst>
                  <a:ext uri="{FF2B5EF4-FFF2-40B4-BE49-F238E27FC236}">
                    <a16:creationId xmlns:a16="http://schemas.microsoft.com/office/drawing/2014/main" id="{EBC4E76E-4393-43F5-848B-D16588418B3D}"/>
                  </a:ext>
                </a:extLst>
              </p:cNvPr>
              <p:cNvSpPr>
                <a:spLocks noChangeAspect="1" noChangeShapeType="1"/>
              </p:cNvSpPr>
              <p:nvPr/>
            </p:nvSpPr>
            <p:spPr bwMode="auto">
              <a:xfrm>
                <a:off x="1978" y="2453"/>
                <a:ext cx="85" cy="737"/>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31757" name="Rectangle 4">
                <a:extLst>
                  <a:ext uri="{FF2B5EF4-FFF2-40B4-BE49-F238E27FC236}">
                    <a16:creationId xmlns:a16="http://schemas.microsoft.com/office/drawing/2014/main" id="{A6F89518-7708-4BFA-A353-8CABF22578D1}"/>
                  </a:ext>
                </a:extLst>
              </p:cNvPr>
              <p:cNvSpPr>
                <a:spLocks noChangeAspect="1" noChangeArrowheads="1"/>
              </p:cNvSpPr>
              <p:nvPr/>
            </p:nvSpPr>
            <p:spPr bwMode="auto">
              <a:xfrm>
                <a:off x="1877" y="2327"/>
                <a:ext cx="199" cy="90"/>
              </a:xfrm>
              <a:prstGeom prst="rect">
                <a:avLst/>
              </a:prstGeom>
              <a:solidFill>
                <a:srgbClr val="00CC99"/>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31758" name="Rectangle 5">
                <a:extLst>
                  <a:ext uri="{FF2B5EF4-FFF2-40B4-BE49-F238E27FC236}">
                    <a16:creationId xmlns:a16="http://schemas.microsoft.com/office/drawing/2014/main" id="{CA89B6A1-5F1E-454B-B91C-039CC7CCBB95}"/>
                  </a:ext>
                </a:extLst>
              </p:cNvPr>
              <p:cNvSpPr>
                <a:spLocks noChangeAspect="1" noChangeArrowheads="1"/>
              </p:cNvSpPr>
              <p:nvPr/>
            </p:nvSpPr>
            <p:spPr bwMode="auto">
              <a:xfrm>
                <a:off x="1908" y="2409"/>
                <a:ext cx="131" cy="58"/>
              </a:xfrm>
              <a:prstGeom prst="rect">
                <a:avLst/>
              </a:prstGeom>
              <a:solidFill>
                <a:schemeClr val="bg2"/>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31759" name="Rectangle 6">
                <a:extLst>
                  <a:ext uri="{FF2B5EF4-FFF2-40B4-BE49-F238E27FC236}">
                    <a16:creationId xmlns:a16="http://schemas.microsoft.com/office/drawing/2014/main" id="{888C2125-3C7C-4D7B-A6F1-5F81D37F632E}"/>
                  </a:ext>
                </a:extLst>
              </p:cNvPr>
              <p:cNvSpPr>
                <a:spLocks noChangeAspect="1" noChangeArrowheads="1"/>
              </p:cNvSpPr>
              <p:nvPr/>
            </p:nvSpPr>
            <p:spPr bwMode="auto">
              <a:xfrm>
                <a:off x="2070" y="2341"/>
                <a:ext cx="39" cy="45"/>
              </a:xfrm>
              <a:prstGeom prst="rect">
                <a:avLst/>
              </a:prstGeom>
              <a:solidFill>
                <a:srgbClr val="FFFFFF"/>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31760" name="Line 7">
                <a:extLst>
                  <a:ext uri="{FF2B5EF4-FFF2-40B4-BE49-F238E27FC236}">
                    <a16:creationId xmlns:a16="http://schemas.microsoft.com/office/drawing/2014/main" id="{5913C30B-A95F-4FAF-86F3-1727FC638F99}"/>
                  </a:ext>
                </a:extLst>
              </p:cNvPr>
              <p:cNvSpPr>
                <a:spLocks noChangeAspect="1" noChangeShapeType="1"/>
              </p:cNvSpPr>
              <p:nvPr/>
            </p:nvSpPr>
            <p:spPr bwMode="auto">
              <a:xfrm flipH="1">
                <a:off x="1856" y="2470"/>
                <a:ext cx="98" cy="821"/>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31761" name="Line 8">
                <a:extLst>
                  <a:ext uri="{FF2B5EF4-FFF2-40B4-BE49-F238E27FC236}">
                    <a16:creationId xmlns:a16="http://schemas.microsoft.com/office/drawing/2014/main" id="{ECBC127D-C5F5-481A-92A3-7BA4E35A23A2}"/>
                  </a:ext>
                </a:extLst>
              </p:cNvPr>
              <p:cNvSpPr>
                <a:spLocks noChangeAspect="1" noChangeShapeType="1"/>
              </p:cNvSpPr>
              <p:nvPr/>
            </p:nvSpPr>
            <p:spPr bwMode="auto">
              <a:xfrm>
                <a:off x="1970" y="2479"/>
                <a:ext cx="2" cy="734"/>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grpSp>
      </p:grpSp>
      <p:sp>
        <p:nvSpPr>
          <p:cNvPr id="31755" name="Text Box 7">
            <a:extLst>
              <a:ext uri="{FF2B5EF4-FFF2-40B4-BE49-F238E27FC236}">
                <a16:creationId xmlns:a16="http://schemas.microsoft.com/office/drawing/2014/main" id="{52BB7E04-DB14-49EE-9510-99E666FA425B}"/>
              </a:ext>
            </a:extLst>
          </p:cNvPr>
          <p:cNvSpPr txBox="1">
            <a:spLocks noChangeArrowheads="1"/>
          </p:cNvSpPr>
          <p:nvPr/>
        </p:nvSpPr>
        <p:spPr bwMode="auto">
          <a:xfrm>
            <a:off x="65904" y="5031204"/>
            <a:ext cx="753586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L'intensità del campo g tra A</a:t>
            </a:r>
            <a:r>
              <a:rPr lang="it-IT" altLang="it-IT" sz="1800" baseline="-25000" dirty="0">
                <a:latin typeface="+mj-lt"/>
              </a:rPr>
              <a:t>0</a:t>
            </a:r>
            <a:r>
              <a:rPr lang="it-IT" altLang="it-IT" sz="1800" dirty="0">
                <a:latin typeface="+mj-lt"/>
              </a:rPr>
              <a:t> e A" è inferiore rispetto al tratto B</a:t>
            </a:r>
            <a:r>
              <a:rPr lang="it-IT" altLang="it-IT" sz="1800" baseline="-25000" dirty="0">
                <a:latin typeface="+mj-lt"/>
              </a:rPr>
              <a:t>0</a:t>
            </a:r>
            <a:r>
              <a:rPr lang="it-IT" altLang="it-IT" sz="1800" dirty="0">
                <a:latin typeface="+mj-lt"/>
              </a:rPr>
              <a:t> e B  (</a:t>
            </a:r>
            <a:r>
              <a:rPr lang="it-IT" altLang="it-IT" sz="1800" dirty="0" err="1">
                <a:latin typeface="+mj-lt"/>
              </a:rPr>
              <a:t>g</a:t>
            </a:r>
            <a:r>
              <a:rPr lang="it-IT" altLang="it-IT" sz="1800" baseline="-25000" dirty="0" err="1">
                <a:latin typeface="+mj-lt"/>
              </a:rPr>
              <a:t>A</a:t>
            </a:r>
            <a:r>
              <a:rPr lang="it-IT" altLang="it-IT" sz="1800" dirty="0">
                <a:latin typeface="+mj-lt"/>
              </a:rPr>
              <a:t> &lt; </a:t>
            </a:r>
            <a:r>
              <a:rPr lang="it-IT" altLang="it-IT" sz="1800" dirty="0" err="1">
                <a:latin typeface="+mj-lt"/>
              </a:rPr>
              <a:t>g</a:t>
            </a:r>
            <a:r>
              <a:rPr lang="it-IT" altLang="it-IT" sz="1800" baseline="-25000" dirty="0" err="1">
                <a:latin typeface="+mj-lt"/>
              </a:rPr>
              <a:t>B</a:t>
            </a:r>
            <a:r>
              <a:rPr lang="it-IT" altLang="it-IT" sz="1800" dirty="0">
                <a:latin typeface="+mj-lt"/>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D:\gff\ACERDATA\convenzioni\duomo_parma\RETE.wmf">
            <a:extLst>
              <a:ext uri="{FF2B5EF4-FFF2-40B4-BE49-F238E27FC236}">
                <a16:creationId xmlns:a16="http://schemas.microsoft.com/office/drawing/2014/main" id="{773E01DA-923B-48CE-B2FC-6F960E5BCC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891" t="19325" r="32591" b="16290"/>
          <a:stretch>
            <a:fillRect/>
          </a:stretch>
        </p:blipFill>
        <p:spPr bwMode="auto">
          <a:xfrm>
            <a:off x="6193181" y="-224242"/>
            <a:ext cx="5033962" cy="46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asellaDiTesto 2">
            <a:extLst>
              <a:ext uri="{FF2B5EF4-FFF2-40B4-BE49-F238E27FC236}">
                <a16:creationId xmlns:a16="http://schemas.microsoft.com/office/drawing/2014/main" id="{54FD123B-22BC-4F59-987F-A3361DD1B2BC}"/>
              </a:ext>
            </a:extLst>
          </p:cNvPr>
          <p:cNvSpPr txBox="1">
            <a:spLocks noChangeArrowheads="1"/>
          </p:cNvSpPr>
          <p:nvPr/>
        </p:nvSpPr>
        <p:spPr bwMode="auto">
          <a:xfrm>
            <a:off x="619427" y="-8795"/>
            <a:ext cx="23862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Reti di livellazione</a:t>
            </a:r>
          </a:p>
        </p:txBody>
      </p:sp>
      <p:sp>
        <p:nvSpPr>
          <p:cNvPr id="23556" name="CasellaDiTesto 3">
            <a:extLst>
              <a:ext uri="{FF2B5EF4-FFF2-40B4-BE49-F238E27FC236}">
                <a16:creationId xmlns:a16="http://schemas.microsoft.com/office/drawing/2014/main" id="{92C0C333-36C4-471D-9BC7-C25FA9BB021D}"/>
              </a:ext>
            </a:extLst>
          </p:cNvPr>
          <p:cNvSpPr txBox="1">
            <a:spLocks noChangeArrowheads="1"/>
          </p:cNvSpPr>
          <p:nvPr/>
        </p:nvSpPr>
        <p:spPr bwMode="auto">
          <a:xfrm>
            <a:off x="392412" y="3517128"/>
            <a:ext cx="3455987" cy="22463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b="1" dirty="0">
                <a:latin typeface="+mj-lt"/>
              </a:rPr>
              <a:t>Rete cripta Duomo</a:t>
            </a:r>
          </a:p>
          <a:p>
            <a:pPr eaLnBrk="1" hangingPunct="1">
              <a:spcBef>
                <a:spcPct val="0"/>
              </a:spcBef>
            </a:pPr>
            <a:r>
              <a:rPr lang="it-IT" altLang="it-IT" sz="2000" dirty="0">
                <a:latin typeface="+mj-lt"/>
              </a:rPr>
              <a:t>11 c.s.</a:t>
            </a:r>
          </a:p>
          <a:p>
            <a:pPr eaLnBrk="1" hangingPunct="1">
              <a:spcBef>
                <a:spcPct val="0"/>
              </a:spcBef>
            </a:pPr>
            <a:r>
              <a:rPr lang="it-IT" altLang="it-IT" sz="2000" dirty="0">
                <a:latin typeface="+mj-lt"/>
              </a:rPr>
              <a:t>14 dislivelli</a:t>
            </a:r>
          </a:p>
          <a:p>
            <a:pPr eaLnBrk="1" hangingPunct="1">
              <a:spcBef>
                <a:spcPct val="0"/>
              </a:spcBef>
            </a:pPr>
            <a:r>
              <a:rPr lang="it-IT" altLang="it-IT" sz="2000" dirty="0">
                <a:latin typeface="+mj-lt"/>
              </a:rPr>
              <a:t> n. anelli indipendenti  = 4</a:t>
            </a:r>
          </a:p>
          <a:p>
            <a:pPr eaLnBrk="1" hangingPunct="1">
              <a:spcBef>
                <a:spcPct val="0"/>
              </a:spcBef>
            </a:pPr>
            <a:r>
              <a:rPr lang="it-IT" altLang="it-IT" sz="2000" dirty="0">
                <a:latin typeface="+mj-lt"/>
              </a:rPr>
              <a:t> r = ridondanza della rete = </a:t>
            </a:r>
          </a:p>
          <a:p>
            <a:pPr eaLnBrk="1" hangingPunct="1">
              <a:spcBef>
                <a:spcPct val="0"/>
              </a:spcBef>
              <a:buFontTx/>
              <a:buNone/>
            </a:pPr>
            <a:r>
              <a:rPr lang="it-IT" altLang="it-IT" sz="2000" dirty="0">
                <a:latin typeface="+mj-lt"/>
              </a:rPr>
              <a:t>     = </a:t>
            </a:r>
            <a:r>
              <a:rPr lang="it-IT" altLang="it-IT" sz="2000" dirty="0" err="1">
                <a:latin typeface="+mj-lt"/>
              </a:rPr>
              <a:t>oss</a:t>
            </a:r>
            <a:r>
              <a:rPr lang="it-IT" altLang="it-IT" sz="2000" dirty="0">
                <a:latin typeface="+mj-lt"/>
              </a:rPr>
              <a:t> – </a:t>
            </a:r>
            <a:r>
              <a:rPr lang="it-IT" altLang="it-IT" sz="2000" dirty="0" err="1">
                <a:latin typeface="+mj-lt"/>
              </a:rPr>
              <a:t>inc</a:t>
            </a:r>
            <a:r>
              <a:rPr lang="it-IT" altLang="it-IT" sz="2000" dirty="0">
                <a:latin typeface="+mj-lt"/>
              </a:rPr>
              <a:t> + </a:t>
            </a:r>
            <a:r>
              <a:rPr lang="it-IT" altLang="it-IT" sz="2000" dirty="0" err="1">
                <a:latin typeface="+mj-lt"/>
              </a:rPr>
              <a:t>SdR</a:t>
            </a:r>
            <a:r>
              <a:rPr lang="it-IT" altLang="it-IT" sz="2000" dirty="0">
                <a:latin typeface="+mj-lt"/>
              </a:rPr>
              <a:t> =</a:t>
            </a:r>
          </a:p>
          <a:p>
            <a:pPr eaLnBrk="1" hangingPunct="1">
              <a:spcBef>
                <a:spcPct val="0"/>
              </a:spcBef>
              <a:buFontTx/>
              <a:buNone/>
            </a:pPr>
            <a:r>
              <a:rPr lang="it-IT" altLang="it-IT" sz="2000" dirty="0">
                <a:latin typeface="+mj-lt"/>
              </a:rPr>
              <a:t>       = 14 – 11+ 1 = 4</a:t>
            </a:r>
          </a:p>
        </p:txBody>
      </p:sp>
      <p:sp>
        <p:nvSpPr>
          <p:cNvPr id="23557" name="CasellaDiTesto 4">
            <a:extLst>
              <a:ext uri="{FF2B5EF4-FFF2-40B4-BE49-F238E27FC236}">
                <a16:creationId xmlns:a16="http://schemas.microsoft.com/office/drawing/2014/main" id="{7EA52B52-5F18-4820-9056-DBA0B927F953}"/>
              </a:ext>
            </a:extLst>
          </p:cNvPr>
          <p:cNvSpPr txBox="1">
            <a:spLocks noChangeArrowheads="1"/>
          </p:cNvSpPr>
          <p:nvPr/>
        </p:nvSpPr>
        <p:spPr bwMode="auto">
          <a:xfrm>
            <a:off x="392412" y="829405"/>
            <a:ext cx="560640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In presenza di più caposaldi (c.s.) da quotare, si istituisce una rete, ovvero si misurano i dislivelli tra i c.s. in modo da formare anelli (percorsi chiusi).</a:t>
            </a:r>
          </a:p>
          <a:p>
            <a:pPr eaLnBrk="1" hangingPunct="1">
              <a:spcBef>
                <a:spcPct val="0"/>
              </a:spcBef>
              <a:buFontTx/>
              <a:buNone/>
            </a:pPr>
            <a:r>
              <a:rPr lang="it-IT" altLang="it-IT" sz="1800" dirty="0">
                <a:latin typeface="+mj-lt"/>
              </a:rPr>
              <a:t>Maggiore è il rapporto tra numero di dislivelli e numero di c.s. (ovvero maggiore è il n. di anelli indipendenti), maggiore è la ridondanza della rete e quindi anche la sua precisione e l'affidabilità.</a:t>
            </a:r>
          </a:p>
        </p:txBody>
      </p:sp>
      <p:sp>
        <p:nvSpPr>
          <p:cNvPr id="23558" name="Rettangolo 5">
            <a:extLst>
              <a:ext uri="{FF2B5EF4-FFF2-40B4-BE49-F238E27FC236}">
                <a16:creationId xmlns:a16="http://schemas.microsoft.com/office/drawing/2014/main" id="{F16882CD-7BDA-4B6F-9B55-AA9D82F753E7}"/>
              </a:ext>
            </a:extLst>
          </p:cNvPr>
          <p:cNvSpPr>
            <a:spLocks noChangeArrowheads="1"/>
          </p:cNvSpPr>
          <p:nvPr/>
        </p:nvSpPr>
        <p:spPr bwMode="auto">
          <a:xfrm>
            <a:off x="4241929" y="5102955"/>
            <a:ext cx="75576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In questo caso </a:t>
            </a:r>
            <a:r>
              <a:rPr lang="it-IT" altLang="it-IT" sz="1800" dirty="0" err="1">
                <a:latin typeface="+mj-lt"/>
              </a:rPr>
              <a:t>SdR</a:t>
            </a:r>
            <a:r>
              <a:rPr lang="it-IT" altLang="it-IT" sz="1800" dirty="0">
                <a:latin typeface="+mj-lt"/>
              </a:rPr>
              <a:t> = 1: è stata fissata </a:t>
            </a:r>
            <a:r>
              <a:rPr lang="it-IT" altLang="it-IT" sz="1800" dirty="0" err="1">
                <a:latin typeface="+mj-lt"/>
              </a:rPr>
              <a:t>fissata</a:t>
            </a:r>
            <a:r>
              <a:rPr lang="it-IT" altLang="it-IT" sz="1800" dirty="0">
                <a:latin typeface="+mj-lt"/>
              </a:rPr>
              <a:t> la quota di un c.s. sulla muratura come riferimento dei cedimenti (scelta non ottimale: in una rete di controllo i riferimenti dovrebbero essere almeno 2 ed esterni alla zona interessata!) </a:t>
            </a:r>
          </a:p>
        </p:txBody>
      </p:sp>
      <p:sp>
        <p:nvSpPr>
          <p:cNvPr id="23559" name="Rettangolo 1">
            <a:extLst>
              <a:ext uri="{FF2B5EF4-FFF2-40B4-BE49-F238E27FC236}">
                <a16:creationId xmlns:a16="http://schemas.microsoft.com/office/drawing/2014/main" id="{CFBC2884-E003-45CE-98AD-CC7A928D7B1A}"/>
              </a:ext>
            </a:extLst>
          </p:cNvPr>
          <p:cNvSpPr>
            <a:spLocks noChangeArrowheads="1"/>
          </p:cNvSpPr>
          <p:nvPr/>
        </p:nvSpPr>
        <p:spPr bwMode="auto">
          <a:xfrm>
            <a:off x="4241929" y="4190892"/>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Rete di controllo dei cedimenti dei pilastri nella cripta del duomo di Parma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4" descr="C:\convenzioni\amps\rete_livellazione\integra_liveGPS.jpg">
            <a:extLst>
              <a:ext uri="{FF2B5EF4-FFF2-40B4-BE49-F238E27FC236}">
                <a16:creationId xmlns:a16="http://schemas.microsoft.com/office/drawing/2014/main" id="{F27CA46B-5C63-416B-AFBB-6C3155A40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2954" y="707180"/>
            <a:ext cx="4584700" cy="38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ttangolo 2">
            <a:extLst>
              <a:ext uri="{FF2B5EF4-FFF2-40B4-BE49-F238E27FC236}">
                <a16:creationId xmlns:a16="http://schemas.microsoft.com/office/drawing/2014/main" id="{B6D2CFC2-BCAA-4923-8871-C6176AB60229}"/>
              </a:ext>
            </a:extLst>
          </p:cNvPr>
          <p:cNvSpPr>
            <a:spLocks noChangeArrowheads="1"/>
          </p:cNvSpPr>
          <p:nvPr/>
        </p:nvSpPr>
        <p:spPr bwMode="auto">
          <a:xfrm>
            <a:off x="142874" y="3443589"/>
            <a:ext cx="28146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540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pPr>
            <a:r>
              <a:rPr lang="it-IT" altLang="it-IT" sz="2000" dirty="0">
                <a:latin typeface="+mj-lt"/>
              </a:rPr>
              <a:t>2830 dislivelli</a:t>
            </a:r>
          </a:p>
          <a:p>
            <a:pPr eaLnBrk="1" hangingPunct="1">
              <a:spcBef>
                <a:spcPct val="0"/>
              </a:spcBef>
            </a:pPr>
            <a:r>
              <a:rPr lang="it-IT" altLang="it-IT" sz="2000" dirty="0">
                <a:latin typeface="+mj-lt"/>
              </a:rPr>
              <a:t>2365 punti quotati</a:t>
            </a:r>
          </a:p>
          <a:p>
            <a:pPr eaLnBrk="1" hangingPunct="1">
              <a:spcBef>
                <a:spcPct val="0"/>
              </a:spcBef>
            </a:pPr>
            <a:r>
              <a:rPr lang="it-IT" altLang="it-IT" sz="2000" dirty="0">
                <a:latin typeface="+mj-lt"/>
              </a:rPr>
              <a:t>circa 300 km complessivi </a:t>
            </a:r>
          </a:p>
        </p:txBody>
      </p:sp>
      <p:sp>
        <p:nvSpPr>
          <p:cNvPr id="24580" name="CasellaDiTesto 3">
            <a:extLst>
              <a:ext uri="{FF2B5EF4-FFF2-40B4-BE49-F238E27FC236}">
                <a16:creationId xmlns:a16="http://schemas.microsoft.com/office/drawing/2014/main" id="{73683B4A-3913-47D9-B205-25C3234F0EF9}"/>
              </a:ext>
            </a:extLst>
          </p:cNvPr>
          <p:cNvSpPr txBox="1">
            <a:spLocks noChangeArrowheads="1"/>
          </p:cNvSpPr>
          <p:nvPr/>
        </p:nvSpPr>
        <p:spPr bwMode="auto">
          <a:xfrm>
            <a:off x="142874" y="115888"/>
            <a:ext cx="8761414"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dirty="0">
                <a:latin typeface="+mj-lt"/>
              </a:rPr>
              <a:t>Rete di livellazione per la taratura del modello idraulico delle fognature di Parma (2005/06)</a:t>
            </a:r>
          </a:p>
        </p:txBody>
      </p:sp>
      <p:sp>
        <p:nvSpPr>
          <p:cNvPr id="24581" name="Rettangolo 4">
            <a:extLst>
              <a:ext uri="{FF2B5EF4-FFF2-40B4-BE49-F238E27FC236}">
                <a16:creationId xmlns:a16="http://schemas.microsoft.com/office/drawing/2014/main" id="{50397BE0-91D6-4D1D-9F3B-5AD800B60C5D}"/>
              </a:ext>
            </a:extLst>
          </p:cNvPr>
          <p:cNvSpPr>
            <a:spLocks noChangeArrowheads="1"/>
          </p:cNvSpPr>
          <p:nvPr/>
        </p:nvSpPr>
        <p:spPr bwMode="auto">
          <a:xfrm>
            <a:off x="142874" y="1196975"/>
            <a:ext cx="515405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Per l'elaborazione del modello idraulico occorrono, fra gli altri dati, anche le quote di fondo delle condotte. Sono stati quotati i con livellazione i coperchi dei pozzetti della rete cittadina; si è poi rilevata la quota di fondo di ciascun pozzetti con speciali stadie (senza uso del livello)</a:t>
            </a:r>
          </a:p>
        </p:txBody>
      </p:sp>
      <p:sp>
        <p:nvSpPr>
          <p:cNvPr id="6" name="Rettangolo 2">
            <a:extLst>
              <a:ext uri="{FF2B5EF4-FFF2-40B4-BE49-F238E27FC236}">
                <a16:creationId xmlns:a16="http://schemas.microsoft.com/office/drawing/2014/main" id="{FB8F3090-DF95-4F97-8893-42D63B3AF819}"/>
              </a:ext>
            </a:extLst>
          </p:cNvPr>
          <p:cNvSpPr>
            <a:spLocks noChangeArrowheads="1"/>
          </p:cNvSpPr>
          <p:nvPr/>
        </p:nvSpPr>
        <p:spPr bwMode="auto">
          <a:xfrm>
            <a:off x="2719901" y="4845417"/>
            <a:ext cx="900395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4288">
              <a:defRPr/>
            </a:pPr>
            <a:r>
              <a:rPr lang="it-IT" sz="2000" dirty="0">
                <a:latin typeface="+mj-lt"/>
              </a:rPr>
              <a:t>Nel calcolo della ridondanza, anche in questo caso il min valore per </a:t>
            </a:r>
            <a:r>
              <a:rPr lang="it-IT" sz="2000" dirty="0" err="1">
                <a:latin typeface="+mj-lt"/>
              </a:rPr>
              <a:t>SdR</a:t>
            </a:r>
            <a:r>
              <a:rPr lang="it-IT" sz="2000" dirty="0">
                <a:latin typeface="+mj-lt"/>
              </a:rPr>
              <a:t> è 1; si adotta in genere come quota nota quella di un c.s. IGM quotato di recente o, in mancanza, quella di altra livellazione di precisione effettuata di recente; se sono disponibili </a:t>
            </a:r>
            <a:r>
              <a:rPr lang="it-IT" sz="2000" i="1" dirty="0">
                <a:latin typeface="+mj-lt"/>
              </a:rPr>
              <a:t>q</a:t>
            </a:r>
            <a:r>
              <a:rPr lang="it-IT" sz="2000" dirty="0">
                <a:latin typeface="+mj-lt"/>
              </a:rPr>
              <a:t> c.s. IGM coevi, tutti possono essere considerati di quota nota, in tal caso </a:t>
            </a:r>
            <a:r>
              <a:rPr lang="it-IT" sz="2000" dirty="0" err="1">
                <a:latin typeface="+mj-lt"/>
              </a:rPr>
              <a:t>SdR</a:t>
            </a:r>
            <a:r>
              <a:rPr lang="it-IT" sz="2000" dirty="0">
                <a:latin typeface="+mj-lt"/>
              </a:rPr>
              <a:t> = </a:t>
            </a:r>
            <a:r>
              <a:rPr lang="it-IT" sz="2000" i="1" dirty="0">
                <a:latin typeface="+mj-lt"/>
              </a:rPr>
              <a:t>q</a:t>
            </a:r>
            <a:r>
              <a:rPr lang="it-IT" sz="2000" dirty="0">
                <a:latin typeface="+mj-lt"/>
              </a:rPr>
              <a:t>.</a:t>
            </a:r>
          </a:p>
          <a:p>
            <a:pPr marL="609600" indent="-609600">
              <a:buFont typeface="Arial" pitchFamily="34" charset="0"/>
              <a:buChar char="•"/>
              <a:defRPr/>
            </a:pPr>
            <a:endParaRPr lang="it-IT" sz="2000" dirty="0">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a:extLst>
              <a:ext uri="{FF2B5EF4-FFF2-40B4-BE49-F238E27FC236}">
                <a16:creationId xmlns:a16="http://schemas.microsoft.com/office/drawing/2014/main" id="{FBD13D7C-8643-457A-A8DE-43DA43E8A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8464" y="85514"/>
            <a:ext cx="4485344" cy="6071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Text Box 2">
            <a:extLst>
              <a:ext uri="{FF2B5EF4-FFF2-40B4-BE49-F238E27FC236}">
                <a16:creationId xmlns:a16="http://schemas.microsoft.com/office/drawing/2014/main" id="{954DFCC8-4CFB-426F-8629-992DD3B2B52B}"/>
              </a:ext>
            </a:extLst>
          </p:cNvPr>
          <p:cNvSpPr txBox="1">
            <a:spLocks noChangeArrowheads="1"/>
          </p:cNvSpPr>
          <p:nvPr/>
        </p:nvSpPr>
        <p:spPr bwMode="auto">
          <a:xfrm>
            <a:off x="189470" y="330200"/>
            <a:ext cx="66396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800" dirty="0">
                <a:latin typeface="+mj-lt"/>
              </a:rPr>
              <a:t>Rete di livellazione geometrica nazionale</a:t>
            </a:r>
          </a:p>
        </p:txBody>
      </p:sp>
      <p:sp>
        <p:nvSpPr>
          <p:cNvPr id="25604" name="CasellaDiTesto 1">
            <a:extLst>
              <a:ext uri="{FF2B5EF4-FFF2-40B4-BE49-F238E27FC236}">
                <a16:creationId xmlns:a16="http://schemas.microsoft.com/office/drawing/2014/main" id="{DCB67C88-1EBB-4623-B3F9-49D6EB60A8BC}"/>
              </a:ext>
            </a:extLst>
          </p:cNvPr>
          <p:cNvSpPr txBox="1">
            <a:spLocks noChangeArrowheads="1"/>
          </p:cNvSpPr>
          <p:nvPr/>
        </p:nvSpPr>
        <p:spPr bwMode="auto">
          <a:xfrm>
            <a:off x="107091" y="1629763"/>
            <a:ext cx="6194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Si articola in prevalenza lungo le S.S. per circa 18000 km; vi sono diversi tipi di c.s. con materializzazioni di diverso tipo in ragione dell'importanza; l'IGM cede le monografie dei c.s. a pagamento; periodicamente ripete le misure per aggiornare le quote.</a:t>
            </a:r>
          </a:p>
          <a:p>
            <a:pPr eaLnBrk="1" hangingPunct="1">
              <a:spcBef>
                <a:spcPct val="0"/>
              </a:spcBef>
              <a:buFontTx/>
              <a:buNone/>
            </a:pPr>
            <a:r>
              <a:rPr lang="it-IT" altLang="it-IT" sz="1800" dirty="0">
                <a:latin typeface="+mj-lt"/>
              </a:rPr>
              <a:t>La livellazione è di alta precisione, pertanto ogni tratta da circa 1 km è ripetuta in andata e ritorno; data la lunghezza degli anelli, l'affidabilità deriva principalmente dalla ripetizione in A/R delle tratte (la ridondanza è percentualmente molto bassa).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03DDC355-25A1-407B-85B4-F9408701B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627" y="1196976"/>
            <a:ext cx="7875374" cy="474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CasellaDiTesto 1">
            <a:extLst>
              <a:ext uri="{FF2B5EF4-FFF2-40B4-BE49-F238E27FC236}">
                <a16:creationId xmlns:a16="http://schemas.microsoft.com/office/drawing/2014/main" id="{915F3775-21A8-4F3B-9824-856BD1A67274}"/>
              </a:ext>
            </a:extLst>
          </p:cNvPr>
          <p:cNvSpPr txBox="1">
            <a:spLocks noChangeArrowheads="1"/>
          </p:cNvSpPr>
          <p:nvPr/>
        </p:nvSpPr>
        <p:spPr bwMode="auto">
          <a:xfrm>
            <a:off x="2855914" y="333376"/>
            <a:ext cx="5324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t>Monografia di un c.s. di livellazione IGM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3"/>
          <p:cNvSpPr txBox="1">
            <a:spLocks noChangeArrowheads="1"/>
          </p:cNvSpPr>
          <p:nvPr/>
        </p:nvSpPr>
        <p:spPr bwMode="auto">
          <a:xfrm>
            <a:off x="217170" y="-18657"/>
            <a:ext cx="91440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it-IT" altLang="it-IT" sz="4800" b="1">
                <a:latin typeface="ZapfHumnst BT" pitchFamily="34" charset="0"/>
              </a:rPr>
              <a:t>Dislivelli: LIVELLO</a:t>
            </a:r>
            <a:endParaRPr lang="it-IT" altLang="it-IT" sz="4800" b="1" dirty="0">
              <a:latin typeface="ZapfHumnst BT" pitchFamily="34" charset="0"/>
            </a:endParaRPr>
          </a:p>
        </p:txBody>
      </p:sp>
      <p:pic>
        <p:nvPicPr>
          <p:cNvPr id="13316" name="Picture 4" descr="http://www.geodeticavolpe.com/public/files/Stadia_livello_ottico.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483513" y="3087687"/>
            <a:ext cx="1428750" cy="3019425"/>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7976" y="619225"/>
            <a:ext cx="5927304" cy="5626744"/>
          </a:xfrm>
          <a:prstGeom prst="rect">
            <a:avLst/>
          </a:prstGeom>
        </p:spPr>
      </p:pic>
      <p:pic>
        <p:nvPicPr>
          <p:cNvPr id="13314" name="Picture 2" descr="http://www.southgeosystems.net/contents/media/LivelloNA32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55280" y="328612"/>
            <a:ext cx="3344333" cy="2508250"/>
          </a:xfrm>
          <a:prstGeom prst="rect">
            <a:avLst/>
          </a:prstGeom>
          <a:noFill/>
          <a:extLst>
            <a:ext uri="{909E8E84-426E-40DD-AFC4-6F175D3DCCD1}">
              <a14:hiddenFill xmlns:a14="http://schemas.microsoft.com/office/drawing/2010/main">
                <a:solidFill>
                  <a:srgbClr val="FFFFFF"/>
                </a:solidFill>
              </a14:hiddenFill>
            </a:ext>
          </a:extLst>
        </p:spPr>
      </p:pic>
      <p:sp>
        <p:nvSpPr>
          <p:cNvPr id="9" name="Segnaposto piè di pagina 2">
            <a:extLst>
              <a:ext uri="{FF2B5EF4-FFF2-40B4-BE49-F238E27FC236}">
                <a16:creationId xmlns:a16="http://schemas.microsoft.com/office/drawing/2014/main" id="{E3987E21-A45B-4DE4-903A-699586DAF1A4}"/>
              </a:ext>
            </a:extLst>
          </p:cNvPr>
          <p:cNvSpPr>
            <a:spLocks noGrp="1"/>
          </p:cNvSpPr>
          <p:nvPr>
            <p:ph type="ftr" sz="quarter" idx="11"/>
          </p:nvPr>
        </p:nvSpPr>
        <p:spPr>
          <a:xfrm>
            <a:off x="238124" y="6356350"/>
            <a:ext cx="6648451" cy="365125"/>
          </a:xfrm>
        </p:spPr>
        <p:txBody>
          <a:bodyPr/>
          <a:lstStyle/>
          <a:p>
            <a:r>
              <a:rPr lang="it-IT" dirty="0"/>
              <a:t>Acquisizione del dato: il rilievo</a:t>
            </a:r>
          </a:p>
        </p:txBody>
      </p:sp>
    </p:spTree>
    <p:extLst>
      <p:ext uri="{BB962C8B-B14F-4D97-AF65-F5344CB8AC3E}">
        <p14:creationId xmlns:p14="http://schemas.microsoft.com/office/powerpoint/2010/main" val="1846821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78DBD820-4DE5-4F8D-A143-B58C3C426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10"/>
          <a:stretch>
            <a:fillRect/>
          </a:stretch>
        </p:blipFill>
        <p:spPr bwMode="auto">
          <a:xfrm>
            <a:off x="5517679" y="2286044"/>
            <a:ext cx="63436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5">
            <a:extLst>
              <a:ext uri="{FF2B5EF4-FFF2-40B4-BE49-F238E27FC236}">
                <a16:creationId xmlns:a16="http://schemas.microsoft.com/office/drawing/2014/main" id="{CE040DEC-7040-4F95-9A68-88F893752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341" y="2384470"/>
            <a:ext cx="270033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6">
            <a:extLst>
              <a:ext uri="{FF2B5EF4-FFF2-40B4-BE49-F238E27FC236}">
                <a16:creationId xmlns:a16="http://schemas.microsoft.com/office/drawing/2014/main" id="{42C4CCB6-6D87-46FE-A608-81FD4A21E6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0828" y="430256"/>
            <a:ext cx="9101138"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3" name="CasellaDiTesto 1">
            <a:extLst>
              <a:ext uri="{FF2B5EF4-FFF2-40B4-BE49-F238E27FC236}">
                <a16:creationId xmlns:a16="http://schemas.microsoft.com/office/drawing/2014/main" id="{B18B1201-B5A0-448C-9287-CF65A64FFDBB}"/>
              </a:ext>
            </a:extLst>
          </p:cNvPr>
          <p:cNvSpPr txBox="1">
            <a:spLocks noChangeArrowheads="1"/>
          </p:cNvSpPr>
          <p:nvPr/>
        </p:nvSpPr>
        <p:spPr bwMode="auto">
          <a:xfrm>
            <a:off x="92419" y="72423"/>
            <a:ext cx="41608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dirty="0">
                <a:latin typeface="+mj-lt"/>
              </a:rPr>
              <a:t>Ricerca di c.s. di livellazione IGM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BFC944DC-66C4-4D7B-B13B-89CEA35E6C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3946" y="812800"/>
            <a:ext cx="7090205" cy="5287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CasellaDiTesto 1">
            <a:extLst>
              <a:ext uri="{FF2B5EF4-FFF2-40B4-BE49-F238E27FC236}">
                <a16:creationId xmlns:a16="http://schemas.microsoft.com/office/drawing/2014/main" id="{0587145F-039D-4EE4-A5ED-6810BF89333F}"/>
              </a:ext>
            </a:extLst>
          </p:cNvPr>
          <p:cNvSpPr txBox="1">
            <a:spLocks noChangeArrowheads="1"/>
          </p:cNvSpPr>
          <p:nvPr/>
        </p:nvSpPr>
        <p:spPr bwMode="auto">
          <a:xfrm>
            <a:off x="2684463" y="115888"/>
            <a:ext cx="571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t>Materializzazione dei diversi tipi di c.s. IGM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encrypted-tbn2.gstatic.com/images?q=tbn:ANd9GcSaED1dFUoED5LMZMYpPGNC8QrEwbhE_XNeAecFZEKBhzPRq3SD">
            <a:extLst>
              <a:ext uri="{FF2B5EF4-FFF2-40B4-BE49-F238E27FC236}">
                <a16:creationId xmlns:a16="http://schemas.microsoft.com/office/drawing/2014/main" id="{D84E122D-43E0-42FD-BB88-D735B66A1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7606" y="509373"/>
            <a:ext cx="4916788" cy="278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4" descr="http://www.ov.ingv.it/ov/images/stories/cp25-1985-cf.png">
            <a:extLst>
              <a:ext uri="{FF2B5EF4-FFF2-40B4-BE49-F238E27FC236}">
                <a16:creationId xmlns:a16="http://schemas.microsoft.com/office/drawing/2014/main" id="{4007F20A-7D44-46B9-89B5-BD72F9267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606" y="3429000"/>
            <a:ext cx="4781550"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2">
            <a:extLst>
              <a:ext uri="{FF2B5EF4-FFF2-40B4-BE49-F238E27FC236}">
                <a16:creationId xmlns:a16="http://schemas.microsoft.com/office/drawing/2014/main" id="{A2809E43-2AC4-4587-9AB3-339509931DD4}"/>
              </a:ext>
            </a:extLst>
          </p:cNvPr>
          <p:cNvSpPr txBox="1">
            <a:spLocks noChangeArrowheads="1"/>
          </p:cNvSpPr>
          <p:nvPr/>
        </p:nvSpPr>
        <p:spPr bwMode="auto">
          <a:xfrm>
            <a:off x="2424114" y="115888"/>
            <a:ext cx="71278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Rete di livellazione ARPA E.R. per controllo subsidenza</a:t>
            </a:r>
          </a:p>
        </p:txBody>
      </p:sp>
      <p:sp>
        <p:nvSpPr>
          <p:cNvPr id="29701" name="Text Box 2">
            <a:extLst>
              <a:ext uri="{FF2B5EF4-FFF2-40B4-BE49-F238E27FC236}">
                <a16:creationId xmlns:a16="http://schemas.microsoft.com/office/drawing/2014/main" id="{D18ACC1A-AAC2-4E3B-9BEE-2804F925962C}"/>
              </a:ext>
            </a:extLst>
          </p:cNvPr>
          <p:cNvSpPr txBox="1">
            <a:spLocks noChangeArrowheads="1"/>
          </p:cNvSpPr>
          <p:nvPr/>
        </p:nvSpPr>
        <p:spPr bwMode="auto">
          <a:xfrm>
            <a:off x="1785766" y="3198567"/>
            <a:ext cx="88566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Andamento nel tempo del cedimento di c.s. in zona soggetta a subsidenza (Pozzuoli, Na)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magine 1">
            <a:extLst>
              <a:ext uri="{FF2B5EF4-FFF2-40B4-BE49-F238E27FC236}">
                <a16:creationId xmlns:a16="http://schemas.microsoft.com/office/drawing/2014/main" id="{C30A07DE-FEEF-400B-8BFF-8AFA330E8998}"/>
              </a:ext>
            </a:extLst>
          </p:cNvPr>
          <p:cNvPicPr>
            <a:picLocks noChangeAspect="1"/>
          </p:cNvPicPr>
          <p:nvPr/>
        </p:nvPicPr>
        <p:blipFill>
          <a:blip r:embed="rId2">
            <a:extLst>
              <a:ext uri="{28A0092B-C50C-407E-A947-70E740481C1C}">
                <a14:useLocalDpi xmlns:a14="http://schemas.microsoft.com/office/drawing/2010/main" val="0"/>
              </a:ext>
            </a:extLst>
          </a:blip>
          <a:srcRect l="5464" r="4407" b="11244"/>
          <a:stretch>
            <a:fillRect/>
          </a:stretch>
        </p:blipFill>
        <p:spPr bwMode="auto">
          <a:xfrm>
            <a:off x="183893" y="188913"/>
            <a:ext cx="4367213"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Immagine 2">
            <a:extLst>
              <a:ext uri="{FF2B5EF4-FFF2-40B4-BE49-F238E27FC236}">
                <a16:creationId xmlns:a16="http://schemas.microsoft.com/office/drawing/2014/main" id="{9B7E0B45-277E-4EC1-A28D-9245ADB14CF2}"/>
              </a:ext>
            </a:extLst>
          </p:cNvPr>
          <p:cNvPicPr>
            <a:picLocks noChangeAspect="1"/>
          </p:cNvPicPr>
          <p:nvPr/>
        </p:nvPicPr>
        <p:blipFill>
          <a:blip r:embed="rId3">
            <a:extLst>
              <a:ext uri="{28A0092B-C50C-407E-A947-70E740481C1C}">
                <a14:useLocalDpi xmlns:a14="http://schemas.microsoft.com/office/drawing/2010/main" val="0"/>
              </a:ext>
            </a:extLst>
          </a:blip>
          <a:srcRect l="5927" r="3944" b="35522"/>
          <a:stretch>
            <a:fillRect/>
          </a:stretch>
        </p:blipFill>
        <p:spPr bwMode="auto">
          <a:xfrm>
            <a:off x="5619708" y="1089025"/>
            <a:ext cx="46228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CasellaDiTesto 3">
            <a:extLst>
              <a:ext uri="{FF2B5EF4-FFF2-40B4-BE49-F238E27FC236}">
                <a16:creationId xmlns:a16="http://schemas.microsoft.com/office/drawing/2014/main" id="{D1386A57-80A3-4B4F-948B-AA2C03E44BAF}"/>
              </a:ext>
            </a:extLst>
          </p:cNvPr>
          <p:cNvSpPr txBox="1">
            <a:spLocks noChangeArrowheads="1"/>
          </p:cNvSpPr>
          <p:nvPr/>
        </p:nvSpPr>
        <p:spPr bwMode="auto">
          <a:xfrm>
            <a:off x="3308350" y="120650"/>
            <a:ext cx="52481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dirty="0">
                <a:latin typeface="+mj-lt"/>
              </a:rPr>
              <a:t>Monografia di un c.s. della rete ARPA 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a:extLst>
              <a:ext uri="{FF2B5EF4-FFF2-40B4-BE49-F238E27FC236}">
                <a16:creationId xmlns:a16="http://schemas.microsoft.com/office/drawing/2014/main" id="{302BE0B7-B50B-4D9A-BA0E-1E7D51F84466}"/>
              </a:ext>
            </a:extLst>
          </p:cNvPr>
          <p:cNvSpPr txBox="1">
            <a:spLocks noChangeArrowheads="1"/>
          </p:cNvSpPr>
          <p:nvPr/>
        </p:nvSpPr>
        <p:spPr bwMode="auto">
          <a:xfrm>
            <a:off x="-377462" y="0"/>
            <a:ext cx="13318962" cy="534988"/>
          </a:xfrm>
          <a:prstGeom prst="rect">
            <a:avLst/>
          </a:prstGeom>
          <a:noFill/>
          <a:ln>
            <a:noFill/>
          </a:ln>
          <a:effectLst/>
          <a:extLst>
            <a:ext uri="{909E8E84-426E-40DD-AFC4-6F175D3DCCD1}">
              <a14:hiddenFill xmlns:a14="http://schemas.microsoft.com/office/drawing/2010/main">
                <a:gradFill rotWithShape="0">
                  <a:gsLst>
                    <a:gs pos="0">
                      <a:srgbClr val="CC99FF"/>
                    </a:gs>
                    <a:gs pos="100000">
                      <a:srgbClr val="000000"/>
                    </a:gs>
                  </a:gsLst>
                  <a:path path="rect">
                    <a:fillToRect l="100000" t="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lnSpc>
                <a:spcPct val="90000"/>
              </a:lnSpc>
              <a:spcBef>
                <a:spcPct val="50000"/>
              </a:spcBef>
              <a:buFontTx/>
              <a:buNone/>
            </a:pPr>
            <a:r>
              <a:rPr lang="it-IT" altLang="it-IT" b="1">
                <a:latin typeface="+mj-lt"/>
              </a:rPr>
              <a:t>LIVELLAZIONE GEOMETRICA</a:t>
            </a:r>
            <a:endParaRPr lang="it-IT" altLang="it-IT" sz="6600" b="1">
              <a:latin typeface="+mj-lt"/>
            </a:endParaRPr>
          </a:p>
        </p:txBody>
      </p:sp>
      <p:sp>
        <p:nvSpPr>
          <p:cNvPr id="2051" name="Text Box 3">
            <a:extLst>
              <a:ext uri="{FF2B5EF4-FFF2-40B4-BE49-F238E27FC236}">
                <a16:creationId xmlns:a16="http://schemas.microsoft.com/office/drawing/2014/main" id="{0902B7C1-6C5C-4E1E-8125-92A7FFE88012}"/>
              </a:ext>
            </a:extLst>
          </p:cNvPr>
          <p:cNvSpPr txBox="1">
            <a:spLocks noChangeArrowheads="1"/>
          </p:cNvSpPr>
          <p:nvPr/>
        </p:nvSpPr>
        <p:spPr bwMode="auto">
          <a:xfrm>
            <a:off x="107092" y="1183589"/>
            <a:ext cx="11977816"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173038">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None/>
            </a:pPr>
            <a:r>
              <a:rPr lang="it-IT" altLang="it-IT" sz="2000" dirty="0">
                <a:latin typeface="+mj-lt"/>
              </a:rPr>
              <a:t>E’ il metodo di misura più accurato per la misura di dislivelli: ha precisioni sulla singola battuta tra 1 mm e 0.05 mm. </a:t>
            </a:r>
          </a:p>
          <a:p>
            <a:pPr eaLnBrk="1" hangingPunct="1">
              <a:spcBef>
                <a:spcPct val="0"/>
              </a:spcBef>
            </a:pPr>
            <a:endParaRPr lang="it-IT" altLang="it-IT" sz="2000" dirty="0">
              <a:latin typeface="+mj-lt"/>
            </a:endParaRPr>
          </a:p>
          <a:p>
            <a:pPr eaLnBrk="1" hangingPunct="1">
              <a:spcBef>
                <a:spcPct val="0"/>
              </a:spcBef>
              <a:buNone/>
            </a:pPr>
            <a:r>
              <a:rPr lang="it-IT" altLang="it-IT" sz="2000" dirty="0">
                <a:latin typeface="+mj-lt"/>
              </a:rPr>
              <a:t>Viene impiegata:</a:t>
            </a:r>
          </a:p>
          <a:p>
            <a:pPr lvl="1" eaLnBrk="1" hangingPunct="1">
              <a:spcBef>
                <a:spcPct val="0"/>
              </a:spcBef>
              <a:buFontTx/>
              <a:buChar char="•"/>
            </a:pPr>
            <a:r>
              <a:rPr lang="it-IT" altLang="it-IT" sz="2000" dirty="0">
                <a:latin typeface="+mj-lt"/>
              </a:rPr>
              <a:t> nei lavori in cui la tolleranza sulle pendenze è particolarmente severa, ovvero nella posa di condotte (acquedotti, fognature), nelle gallerie di adduzione di impianti idroelettrici, nel tracciamento di linee ferroviarie, ecc.</a:t>
            </a:r>
          </a:p>
          <a:p>
            <a:pPr lvl="1" eaLnBrk="1" hangingPunct="1">
              <a:spcBef>
                <a:spcPct val="0"/>
              </a:spcBef>
              <a:buFontTx/>
              <a:buChar char="•"/>
            </a:pPr>
            <a:r>
              <a:rPr lang="it-IT" altLang="it-IT" sz="2000" dirty="0">
                <a:latin typeface="+mj-lt"/>
              </a:rPr>
              <a:t> nei rilievi di controllo e collaudo di strutture interessate da cedimenti verticali (assoluti o differenziali).</a:t>
            </a:r>
          </a:p>
          <a:p>
            <a:pPr lvl="1" eaLnBrk="1" hangingPunct="1">
              <a:spcBef>
                <a:spcPct val="0"/>
              </a:spcBef>
              <a:buFontTx/>
              <a:buChar char="•"/>
            </a:pPr>
            <a:r>
              <a:rPr lang="it-IT" altLang="it-IT" sz="2000" dirty="0">
                <a:latin typeface="+mj-lt"/>
              </a:rPr>
              <a:t> nel controllo dei cedimenti del suolo (subsidenze, aree in frana)</a:t>
            </a:r>
          </a:p>
          <a:p>
            <a:pPr lvl="1" eaLnBrk="1" hangingPunct="1">
              <a:spcBef>
                <a:spcPct val="0"/>
              </a:spcBef>
              <a:buFontTx/>
              <a:buChar char="•"/>
            </a:pPr>
            <a:r>
              <a:rPr lang="it-IT" altLang="it-IT" sz="2000" dirty="0">
                <a:latin typeface="+mj-lt"/>
              </a:rPr>
              <a:t> per istituire e aggiornare periodicamente la rete di riferimento altimetrico nazionale </a:t>
            </a:r>
          </a:p>
          <a:p>
            <a:pPr eaLnBrk="1" hangingPunct="1">
              <a:spcBef>
                <a:spcPct val="0"/>
              </a:spcBef>
            </a:pPr>
            <a:endParaRPr lang="it-IT" altLang="it-IT" sz="2000" dirty="0">
              <a:latin typeface="+mj-lt"/>
            </a:endParaRPr>
          </a:p>
          <a:p>
            <a:pPr eaLnBrk="1" hangingPunct="1">
              <a:spcBef>
                <a:spcPct val="0"/>
              </a:spcBef>
              <a:buNone/>
            </a:pPr>
            <a:r>
              <a:rPr lang="it-IT" altLang="it-IT" sz="2000" dirty="0">
                <a:latin typeface="+mj-lt"/>
              </a:rPr>
              <a:t>Non si presta a misurare forti dislivelli su terreni scoscesi.</a:t>
            </a:r>
          </a:p>
          <a:p>
            <a:pPr eaLnBrk="1" hangingPunct="1">
              <a:spcBef>
                <a:spcPct val="0"/>
              </a:spcBef>
              <a:buNone/>
            </a:pPr>
            <a:r>
              <a:rPr lang="it-IT" altLang="it-IT" sz="2000" dirty="0">
                <a:latin typeface="+mj-lt"/>
              </a:rPr>
              <a:t>E’ un metodo di rilievo abbastanza costoso, </a:t>
            </a:r>
            <a:r>
              <a:rPr lang="it-IT" altLang="it-IT" sz="2000" dirty="0" err="1">
                <a:latin typeface="+mj-lt"/>
              </a:rPr>
              <a:t>perchè</a:t>
            </a:r>
            <a:r>
              <a:rPr lang="it-IT" altLang="it-IT" sz="2000" dirty="0">
                <a:latin typeface="+mj-lt"/>
              </a:rPr>
              <a:t> le operazioni di misura (specie su lunghe distanze) sono abbastanza lente e richiedono 3 operatori (è possibile, ma meno produttivo, lavorare solo con 2)</a:t>
            </a:r>
          </a:p>
          <a:p>
            <a:pPr eaLnBrk="1" hangingPunct="1">
              <a:spcBef>
                <a:spcPct val="0"/>
              </a:spcBef>
            </a:pPr>
            <a:endParaRPr lang="it-IT" altLang="it-IT" sz="2000"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7" descr="https://encrypted-tbn1.gstatic.com/images?q=tbn:ANd9GcTXa_N3IjOLTQ2XyjpKOeHduf5d0NT5mPTz8-dvp9fkkAbjf0-f">
            <a:extLst>
              <a:ext uri="{FF2B5EF4-FFF2-40B4-BE49-F238E27FC236}">
                <a16:creationId xmlns:a16="http://schemas.microsoft.com/office/drawing/2014/main" id="{3287789D-5BA7-41F1-AE34-1B1E749CD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5014" y="3829051"/>
            <a:ext cx="3240088"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ttangolo 1">
            <a:extLst>
              <a:ext uri="{FF2B5EF4-FFF2-40B4-BE49-F238E27FC236}">
                <a16:creationId xmlns:a16="http://schemas.microsoft.com/office/drawing/2014/main" id="{A06C11E5-E79F-4294-B899-385C6492831B}"/>
              </a:ext>
            </a:extLst>
          </p:cNvPr>
          <p:cNvSpPr>
            <a:spLocks noChangeArrowheads="1"/>
          </p:cNvSpPr>
          <p:nvPr/>
        </p:nvSpPr>
        <p:spPr bwMode="auto">
          <a:xfrm>
            <a:off x="4579939" y="3429000"/>
            <a:ext cx="3176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t>Collaudo di ponte ferroviario</a:t>
            </a:r>
          </a:p>
        </p:txBody>
      </p:sp>
      <p:grpSp>
        <p:nvGrpSpPr>
          <p:cNvPr id="2" name="Gruppo 1">
            <a:extLst>
              <a:ext uri="{FF2B5EF4-FFF2-40B4-BE49-F238E27FC236}">
                <a16:creationId xmlns:a16="http://schemas.microsoft.com/office/drawing/2014/main" id="{01D91DDB-5386-4779-81D6-B3BA3EAAD689}"/>
              </a:ext>
            </a:extLst>
          </p:cNvPr>
          <p:cNvGrpSpPr/>
          <p:nvPr/>
        </p:nvGrpSpPr>
        <p:grpSpPr>
          <a:xfrm>
            <a:off x="514351" y="467926"/>
            <a:ext cx="3619500" cy="2857500"/>
            <a:chOff x="514351" y="494120"/>
            <a:chExt cx="3619500" cy="2857500"/>
          </a:xfrm>
        </p:grpSpPr>
        <p:pic>
          <p:nvPicPr>
            <p:cNvPr id="3074" name="Picture 2">
              <a:extLst>
                <a:ext uri="{FF2B5EF4-FFF2-40B4-BE49-F238E27FC236}">
                  <a16:creationId xmlns:a16="http://schemas.microsoft.com/office/drawing/2014/main" id="{CEDB4577-A435-4C34-82CA-C6B6C9B85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1" y="970370"/>
              <a:ext cx="36195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8" name="Rettangolo 9">
              <a:extLst>
                <a:ext uri="{FF2B5EF4-FFF2-40B4-BE49-F238E27FC236}">
                  <a16:creationId xmlns:a16="http://schemas.microsoft.com/office/drawing/2014/main" id="{5B38727B-7286-47E0-9C6D-0969A2F55578}"/>
                </a:ext>
              </a:extLst>
            </p:cNvPr>
            <p:cNvSpPr>
              <a:spLocks noChangeArrowheads="1"/>
            </p:cNvSpPr>
            <p:nvPr/>
          </p:nvSpPr>
          <p:spPr bwMode="auto">
            <a:xfrm>
              <a:off x="1310482" y="494120"/>
              <a:ext cx="2027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t>Livellazione IGM</a:t>
              </a:r>
            </a:p>
          </p:txBody>
        </p:sp>
      </p:grpSp>
      <p:grpSp>
        <p:nvGrpSpPr>
          <p:cNvPr id="3" name="Gruppo 2">
            <a:extLst>
              <a:ext uri="{FF2B5EF4-FFF2-40B4-BE49-F238E27FC236}">
                <a16:creationId xmlns:a16="http://schemas.microsoft.com/office/drawing/2014/main" id="{542590DD-6196-4839-BA18-875584407A7B}"/>
              </a:ext>
            </a:extLst>
          </p:cNvPr>
          <p:cNvGrpSpPr/>
          <p:nvPr/>
        </p:nvGrpSpPr>
        <p:grpSpPr>
          <a:xfrm>
            <a:off x="8231186" y="417920"/>
            <a:ext cx="3446463" cy="2957512"/>
            <a:chOff x="8231186" y="417920"/>
            <a:chExt cx="3446463" cy="2957512"/>
          </a:xfrm>
        </p:grpSpPr>
        <p:pic>
          <p:nvPicPr>
            <p:cNvPr id="3075" name="Picture 3">
              <a:extLst>
                <a:ext uri="{FF2B5EF4-FFF2-40B4-BE49-F238E27FC236}">
                  <a16:creationId xmlns:a16="http://schemas.microsoft.com/office/drawing/2014/main" id="{8C696370-7175-461E-BDD2-676C319C16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7862" y="894170"/>
              <a:ext cx="3313113" cy="248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9" name="Rettangolo 10">
              <a:extLst>
                <a:ext uri="{FF2B5EF4-FFF2-40B4-BE49-F238E27FC236}">
                  <a16:creationId xmlns:a16="http://schemas.microsoft.com/office/drawing/2014/main" id="{4ECEA756-79E2-45FD-B186-9F5895003524}"/>
                </a:ext>
              </a:extLst>
            </p:cNvPr>
            <p:cNvSpPr>
              <a:spLocks noChangeArrowheads="1"/>
            </p:cNvSpPr>
            <p:nvPr/>
          </p:nvSpPr>
          <p:spPr bwMode="auto">
            <a:xfrm>
              <a:off x="8231186" y="417920"/>
              <a:ext cx="3446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t>Livellazione in cava sotterranea</a:t>
              </a:r>
            </a:p>
          </p:txBody>
        </p:sp>
      </p:grpSp>
      <p:pic>
        <p:nvPicPr>
          <p:cNvPr id="3080" name="Picture 7" descr="http://t3.gstatic.com/images?q=tbn:ANd9GcQB6HkGzj1f7bHZWMU6O8eMVFEKutUrpZsP3-hSmA0w__7ftBTBSw">
            <a:extLst>
              <a:ext uri="{FF2B5EF4-FFF2-40B4-BE49-F238E27FC236}">
                <a16:creationId xmlns:a16="http://schemas.microsoft.com/office/drawing/2014/main" id="{E4C9D25C-30C3-443A-ABE1-599760431E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90" y="4189799"/>
            <a:ext cx="26574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8">
            <a:extLst>
              <a:ext uri="{FF2B5EF4-FFF2-40B4-BE49-F238E27FC236}">
                <a16:creationId xmlns:a16="http://schemas.microsoft.com/office/drawing/2014/main" id="{7F4B87C4-5521-483B-A5B4-EB8B2B154E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1600" y="4170749"/>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2" name="Rettangolo 13">
            <a:extLst>
              <a:ext uri="{FF2B5EF4-FFF2-40B4-BE49-F238E27FC236}">
                <a16:creationId xmlns:a16="http://schemas.microsoft.com/office/drawing/2014/main" id="{C8AFAFAC-0847-4277-86AC-1BE2A1F878B6}"/>
              </a:ext>
            </a:extLst>
          </p:cNvPr>
          <p:cNvSpPr>
            <a:spLocks noChangeArrowheads="1"/>
          </p:cNvSpPr>
          <p:nvPr/>
        </p:nvSpPr>
        <p:spPr bwMode="auto">
          <a:xfrm>
            <a:off x="514351" y="3638936"/>
            <a:ext cx="287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t>Controllo linea ferroviaria</a:t>
            </a:r>
          </a:p>
        </p:txBody>
      </p:sp>
      <p:sp>
        <p:nvSpPr>
          <p:cNvPr id="3083" name="Rettangolo 14">
            <a:extLst>
              <a:ext uri="{FF2B5EF4-FFF2-40B4-BE49-F238E27FC236}">
                <a16:creationId xmlns:a16="http://schemas.microsoft.com/office/drawing/2014/main" id="{37790C9C-9A05-492A-B45E-ED343809F93D}"/>
              </a:ext>
            </a:extLst>
          </p:cNvPr>
          <p:cNvSpPr>
            <a:spLocks noChangeArrowheads="1"/>
          </p:cNvSpPr>
          <p:nvPr/>
        </p:nvSpPr>
        <p:spPr bwMode="auto">
          <a:xfrm>
            <a:off x="8955881" y="3668670"/>
            <a:ext cx="2690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err="1"/>
              <a:t>Liv</a:t>
            </a:r>
            <a:r>
              <a:rPr lang="it-IT" altLang="it-IT" sz="2000" dirty="0"/>
              <a:t>. per </a:t>
            </a:r>
            <a:r>
              <a:rPr lang="it-IT" altLang="it-IT" sz="2000" dirty="0" err="1"/>
              <a:t>infrastr</a:t>
            </a:r>
            <a:r>
              <a:rPr lang="it-IT" altLang="it-IT" sz="2000" dirty="0"/>
              <a:t>. stradale</a:t>
            </a:r>
          </a:p>
        </p:txBody>
      </p:sp>
      <p:sp>
        <p:nvSpPr>
          <p:cNvPr id="3084" name="Text Box 2">
            <a:extLst>
              <a:ext uri="{FF2B5EF4-FFF2-40B4-BE49-F238E27FC236}">
                <a16:creationId xmlns:a16="http://schemas.microsoft.com/office/drawing/2014/main" id="{FE97EBEC-A419-4698-AC3F-836BEE497947}"/>
              </a:ext>
            </a:extLst>
          </p:cNvPr>
          <p:cNvSpPr txBox="1">
            <a:spLocks noChangeArrowheads="1"/>
          </p:cNvSpPr>
          <p:nvPr/>
        </p:nvSpPr>
        <p:spPr bwMode="auto">
          <a:xfrm>
            <a:off x="1524000" y="0"/>
            <a:ext cx="9144000" cy="534988"/>
          </a:xfrm>
          <a:prstGeom prst="rect">
            <a:avLst/>
          </a:prstGeom>
          <a:noFill/>
          <a:ln>
            <a:noFill/>
          </a:ln>
          <a:effectLst/>
          <a:extLst>
            <a:ext uri="{909E8E84-426E-40DD-AFC4-6F175D3DCCD1}">
              <a14:hiddenFill xmlns:a14="http://schemas.microsoft.com/office/drawing/2010/main">
                <a:gradFill rotWithShape="0">
                  <a:gsLst>
                    <a:gs pos="0">
                      <a:srgbClr val="CC99FF"/>
                    </a:gs>
                    <a:gs pos="100000">
                      <a:srgbClr val="000000"/>
                    </a:gs>
                  </a:gsLst>
                  <a:path path="rect">
                    <a:fillToRect l="100000" t="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lnSpc>
                <a:spcPct val="90000"/>
              </a:lnSpc>
              <a:spcBef>
                <a:spcPct val="50000"/>
              </a:spcBef>
              <a:buFontTx/>
              <a:buNone/>
            </a:pPr>
            <a:r>
              <a:rPr lang="it-IT" altLang="it-IT" b="1">
                <a:latin typeface="ZapfHumnst BT" pitchFamily="34" charset="0"/>
              </a:rPr>
              <a:t>Esempi di applicazione della livellazione</a:t>
            </a:r>
            <a:endParaRPr lang="it-IT" altLang="it-IT" sz="6600" b="1">
              <a:latin typeface="ZapfHumnst BT"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FEB2D082-5F63-4768-AF2B-3300168A0F84}"/>
              </a:ext>
            </a:extLst>
          </p:cNvPr>
          <p:cNvSpPr txBox="1">
            <a:spLocks noChangeArrowheads="1"/>
          </p:cNvSpPr>
          <p:nvPr/>
        </p:nvSpPr>
        <p:spPr bwMode="auto">
          <a:xfrm>
            <a:off x="1524000" y="0"/>
            <a:ext cx="9144000" cy="534988"/>
          </a:xfrm>
          <a:prstGeom prst="rect">
            <a:avLst/>
          </a:prstGeom>
          <a:noFill/>
          <a:ln>
            <a:noFill/>
          </a:ln>
          <a:effectLst/>
          <a:extLst>
            <a:ext uri="{909E8E84-426E-40DD-AFC4-6F175D3DCCD1}">
              <a14:hiddenFill xmlns:a14="http://schemas.microsoft.com/office/drawing/2010/main">
                <a:gradFill rotWithShape="0">
                  <a:gsLst>
                    <a:gs pos="0">
                      <a:srgbClr val="CC99FF"/>
                    </a:gs>
                    <a:gs pos="100000">
                      <a:srgbClr val="000000"/>
                    </a:gs>
                  </a:gsLst>
                  <a:path path="rect">
                    <a:fillToRect l="100000" t="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50000"/>
              </a:spcBef>
              <a:buFontTx/>
              <a:buNone/>
            </a:pPr>
            <a:r>
              <a:rPr lang="it-IT" altLang="it-IT" b="1">
                <a:solidFill>
                  <a:schemeClr val="accent2"/>
                </a:solidFill>
                <a:latin typeface="+mj-lt"/>
              </a:rPr>
              <a:t>PRINCIPIO DI MISURA</a:t>
            </a:r>
            <a:endParaRPr lang="it-IT" altLang="it-IT" sz="6600" b="1">
              <a:solidFill>
                <a:schemeClr val="accent2"/>
              </a:solidFill>
              <a:latin typeface="+mj-lt"/>
            </a:endParaRPr>
          </a:p>
        </p:txBody>
      </p:sp>
      <p:sp>
        <p:nvSpPr>
          <p:cNvPr id="4099" name="Rectangle 3">
            <a:extLst>
              <a:ext uri="{FF2B5EF4-FFF2-40B4-BE49-F238E27FC236}">
                <a16:creationId xmlns:a16="http://schemas.microsoft.com/office/drawing/2014/main" id="{BD883900-F106-409B-A5CA-6D3FA5A625D8}"/>
              </a:ext>
            </a:extLst>
          </p:cNvPr>
          <p:cNvSpPr>
            <a:spLocks noChangeAspect="1" noChangeArrowheads="1"/>
          </p:cNvSpPr>
          <p:nvPr/>
        </p:nvSpPr>
        <p:spPr bwMode="auto">
          <a:xfrm>
            <a:off x="2168526" y="4957764"/>
            <a:ext cx="4365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4100" name="Rectangle 4">
            <a:extLst>
              <a:ext uri="{FF2B5EF4-FFF2-40B4-BE49-F238E27FC236}">
                <a16:creationId xmlns:a16="http://schemas.microsoft.com/office/drawing/2014/main" id="{AA555870-0309-4C97-98E7-FA070857410A}"/>
              </a:ext>
            </a:extLst>
          </p:cNvPr>
          <p:cNvSpPr>
            <a:spLocks noChangeAspect="1" noChangeArrowheads="1"/>
          </p:cNvSpPr>
          <p:nvPr/>
        </p:nvSpPr>
        <p:spPr bwMode="auto">
          <a:xfrm>
            <a:off x="6486525" y="3965575"/>
            <a:ext cx="41433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4101" name="Rectangle 5">
            <a:extLst>
              <a:ext uri="{FF2B5EF4-FFF2-40B4-BE49-F238E27FC236}">
                <a16:creationId xmlns:a16="http://schemas.microsoft.com/office/drawing/2014/main" id="{BB5D2A3C-8EB1-442B-B3E8-E00F43FC0487}"/>
              </a:ext>
            </a:extLst>
          </p:cNvPr>
          <p:cNvSpPr>
            <a:spLocks noChangeAspect="1" noChangeArrowheads="1"/>
          </p:cNvSpPr>
          <p:nvPr/>
        </p:nvSpPr>
        <p:spPr bwMode="auto">
          <a:xfrm>
            <a:off x="6478588" y="4344989"/>
            <a:ext cx="1394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2000">
                <a:solidFill>
                  <a:schemeClr val="accent2"/>
                </a:solidFill>
                <a:latin typeface="+mj-lt"/>
              </a:rPr>
              <a:t>B</a:t>
            </a:r>
          </a:p>
        </p:txBody>
      </p:sp>
      <p:sp>
        <p:nvSpPr>
          <p:cNvPr id="4102" name="Rectangle 6">
            <a:extLst>
              <a:ext uri="{FF2B5EF4-FFF2-40B4-BE49-F238E27FC236}">
                <a16:creationId xmlns:a16="http://schemas.microsoft.com/office/drawing/2014/main" id="{0E37F29F-4CF9-4A00-A5CE-26D09B496336}"/>
              </a:ext>
            </a:extLst>
          </p:cNvPr>
          <p:cNvSpPr>
            <a:spLocks noChangeAspect="1" noChangeArrowheads="1"/>
          </p:cNvSpPr>
          <p:nvPr/>
        </p:nvSpPr>
        <p:spPr bwMode="auto">
          <a:xfrm>
            <a:off x="2654300" y="5789614"/>
            <a:ext cx="3492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4103" name="Rectangle 7">
            <a:extLst>
              <a:ext uri="{FF2B5EF4-FFF2-40B4-BE49-F238E27FC236}">
                <a16:creationId xmlns:a16="http://schemas.microsoft.com/office/drawing/2014/main" id="{F6D7CE9D-7806-4772-9B90-7A76A6941F58}"/>
              </a:ext>
            </a:extLst>
          </p:cNvPr>
          <p:cNvSpPr>
            <a:spLocks noChangeAspect="1" noChangeArrowheads="1"/>
          </p:cNvSpPr>
          <p:nvPr/>
        </p:nvSpPr>
        <p:spPr bwMode="auto">
          <a:xfrm>
            <a:off x="7362825" y="4824413"/>
            <a:ext cx="4635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4104" name="Rectangle 9">
            <a:extLst>
              <a:ext uri="{FF2B5EF4-FFF2-40B4-BE49-F238E27FC236}">
                <a16:creationId xmlns:a16="http://schemas.microsoft.com/office/drawing/2014/main" id="{30A89B4D-DC76-4F32-933C-6B4DA70FF775}"/>
              </a:ext>
            </a:extLst>
          </p:cNvPr>
          <p:cNvSpPr>
            <a:spLocks noChangeAspect="1" noChangeArrowheads="1"/>
          </p:cNvSpPr>
          <p:nvPr/>
        </p:nvSpPr>
        <p:spPr bwMode="auto">
          <a:xfrm>
            <a:off x="7729539" y="5118101"/>
            <a:ext cx="42703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4105" name="Line 11">
            <a:extLst>
              <a:ext uri="{FF2B5EF4-FFF2-40B4-BE49-F238E27FC236}">
                <a16:creationId xmlns:a16="http://schemas.microsoft.com/office/drawing/2014/main" id="{02B06998-53CB-425F-85E6-2A3A59F063E8}"/>
              </a:ext>
            </a:extLst>
          </p:cNvPr>
          <p:cNvSpPr>
            <a:spLocks noChangeAspect="1" noChangeShapeType="1"/>
          </p:cNvSpPr>
          <p:nvPr/>
        </p:nvSpPr>
        <p:spPr bwMode="auto">
          <a:xfrm>
            <a:off x="2513014" y="3748089"/>
            <a:ext cx="4276725" cy="9525"/>
          </a:xfrm>
          <a:prstGeom prst="line">
            <a:avLst/>
          </a:prstGeom>
          <a:noFill/>
          <a:ln w="1588">
            <a:solidFill>
              <a:schemeClr val="hlink"/>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grpSp>
        <p:nvGrpSpPr>
          <p:cNvPr id="4106" name="Group 12">
            <a:extLst>
              <a:ext uri="{FF2B5EF4-FFF2-40B4-BE49-F238E27FC236}">
                <a16:creationId xmlns:a16="http://schemas.microsoft.com/office/drawing/2014/main" id="{9A7BB55A-E135-42B0-9653-F60D1F009800}"/>
              </a:ext>
            </a:extLst>
          </p:cNvPr>
          <p:cNvGrpSpPr>
            <a:grpSpLocks noChangeAspect="1"/>
          </p:cNvGrpSpPr>
          <p:nvPr/>
        </p:nvGrpSpPr>
        <p:grpSpPr bwMode="auto">
          <a:xfrm>
            <a:off x="6770689" y="914401"/>
            <a:ext cx="92075" cy="3789363"/>
            <a:chOff x="3281" y="1720"/>
            <a:chExt cx="20" cy="570"/>
          </a:xfrm>
        </p:grpSpPr>
        <p:sp>
          <p:nvSpPr>
            <p:cNvPr id="4198" name="Rectangle 13">
              <a:extLst>
                <a:ext uri="{FF2B5EF4-FFF2-40B4-BE49-F238E27FC236}">
                  <a16:creationId xmlns:a16="http://schemas.microsoft.com/office/drawing/2014/main" id="{7EAF3C79-E58A-445B-8445-73EB72B7D345}"/>
                </a:ext>
              </a:extLst>
            </p:cNvPr>
            <p:cNvSpPr>
              <a:spLocks noChangeAspect="1" noChangeArrowheads="1"/>
            </p:cNvSpPr>
            <p:nvPr/>
          </p:nvSpPr>
          <p:spPr bwMode="auto">
            <a:xfrm>
              <a:off x="3281" y="1720"/>
              <a:ext cx="19" cy="569"/>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4199" name="Rectangle 14">
              <a:extLst>
                <a:ext uri="{FF2B5EF4-FFF2-40B4-BE49-F238E27FC236}">
                  <a16:creationId xmlns:a16="http://schemas.microsoft.com/office/drawing/2014/main" id="{309FD214-67E8-4CA1-A0A4-1D2315E12159}"/>
                </a:ext>
              </a:extLst>
            </p:cNvPr>
            <p:cNvSpPr>
              <a:spLocks noChangeAspect="1" noChangeArrowheads="1"/>
            </p:cNvSpPr>
            <p:nvPr/>
          </p:nvSpPr>
          <p:spPr bwMode="auto">
            <a:xfrm>
              <a:off x="3281" y="1720"/>
              <a:ext cx="20" cy="570"/>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grpSp>
      <p:grpSp>
        <p:nvGrpSpPr>
          <p:cNvPr id="4107" name="Group 15">
            <a:extLst>
              <a:ext uri="{FF2B5EF4-FFF2-40B4-BE49-F238E27FC236}">
                <a16:creationId xmlns:a16="http://schemas.microsoft.com/office/drawing/2014/main" id="{3665CD08-E110-4351-8800-E8CFD9963C32}"/>
              </a:ext>
            </a:extLst>
          </p:cNvPr>
          <p:cNvGrpSpPr>
            <a:grpSpLocks noChangeAspect="1"/>
          </p:cNvGrpSpPr>
          <p:nvPr/>
        </p:nvGrpSpPr>
        <p:grpSpPr bwMode="auto">
          <a:xfrm>
            <a:off x="2441576" y="1803401"/>
            <a:ext cx="98425" cy="3800475"/>
            <a:chOff x="2338" y="1854"/>
            <a:chExt cx="21" cy="571"/>
          </a:xfrm>
        </p:grpSpPr>
        <p:sp>
          <p:nvSpPr>
            <p:cNvPr id="4196" name="Rectangle 16">
              <a:extLst>
                <a:ext uri="{FF2B5EF4-FFF2-40B4-BE49-F238E27FC236}">
                  <a16:creationId xmlns:a16="http://schemas.microsoft.com/office/drawing/2014/main" id="{2B0B3090-B798-48E9-AB5D-4098D867E54D}"/>
                </a:ext>
              </a:extLst>
            </p:cNvPr>
            <p:cNvSpPr>
              <a:spLocks noChangeAspect="1" noChangeArrowheads="1"/>
            </p:cNvSpPr>
            <p:nvPr/>
          </p:nvSpPr>
          <p:spPr bwMode="auto">
            <a:xfrm>
              <a:off x="2338" y="1854"/>
              <a:ext cx="20" cy="57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4197" name="Rectangle 17">
              <a:extLst>
                <a:ext uri="{FF2B5EF4-FFF2-40B4-BE49-F238E27FC236}">
                  <a16:creationId xmlns:a16="http://schemas.microsoft.com/office/drawing/2014/main" id="{F2E945F2-E7C6-4ED9-A2B3-E1ADC7E15B5A}"/>
                </a:ext>
              </a:extLst>
            </p:cNvPr>
            <p:cNvSpPr>
              <a:spLocks noChangeAspect="1" noChangeArrowheads="1"/>
            </p:cNvSpPr>
            <p:nvPr/>
          </p:nvSpPr>
          <p:spPr bwMode="auto">
            <a:xfrm>
              <a:off x="2338" y="1854"/>
              <a:ext cx="21" cy="571"/>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grpSp>
      <p:grpSp>
        <p:nvGrpSpPr>
          <p:cNvPr id="4108" name="Group 20">
            <a:extLst>
              <a:ext uri="{FF2B5EF4-FFF2-40B4-BE49-F238E27FC236}">
                <a16:creationId xmlns:a16="http://schemas.microsoft.com/office/drawing/2014/main" id="{F119D542-C382-4E44-8D9C-FF0A52D1130A}"/>
              </a:ext>
            </a:extLst>
          </p:cNvPr>
          <p:cNvGrpSpPr>
            <a:grpSpLocks/>
          </p:cNvGrpSpPr>
          <p:nvPr/>
        </p:nvGrpSpPr>
        <p:grpSpPr bwMode="auto">
          <a:xfrm>
            <a:off x="4470400" y="3694113"/>
            <a:ext cx="401638" cy="1530350"/>
            <a:chOff x="1856" y="2327"/>
            <a:chExt cx="253" cy="964"/>
          </a:xfrm>
        </p:grpSpPr>
        <p:sp>
          <p:nvSpPr>
            <p:cNvPr id="4190" name="Line 21">
              <a:extLst>
                <a:ext uri="{FF2B5EF4-FFF2-40B4-BE49-F238E27FC236}">
                  <a16:creationId xmlns:a16="http://schemas.microsoft.com/office/drawing/2014/main" id="{563E93F5-3853-48A8-8FB6-FFEBBC0C28DB}"/>
                </a:ext>
              </a:extLst>
            </p:cNvPr>
            <p:cNvSpPr>
              <a:spLocks noChangeAspect="1" noChangeShapeType="1"/>
            </p:cNvSpPr>
            <p:nvPr/>
          </p:nvSpPr>
          <p:spPr bwMode="auto">
            <a:xfrm>
              <a:off x="1978" y="2453"/>
              <a:ext cx="85" cy="737"/>
            </a:xfrm>
            <a:prstGeom prst="line">
              <a:avLst/>
            </a:prstGeom>
            <a:noFill/>
            <a:ln w="1588">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91" name="Rectangle 22">
              <a:extLst>
                <a:ext uri="{FF2B5EF4-FFF2-40B4-BE49-F238E27FC236}">
                  <a16:creationId xmlns:a16="http://schemas.microsoft.com/office/drawing/2014/main" id="{8FB7D689-C24E-4227-850F-90A1EE897B57}"/>
                </a:ext>
              </a:extLst>
            </p:cNvPr>
            <p:cNvSpPr>
              <a:spLocks noChangeAspect="1" noChangeArrowheads="1"/>
            </p:cNvSpPr>
            <p:nvPr/>
          </p:nvSpPr>
          <p:spPr bwMode="auto">
            <a:xfrm>
              <a:off x="1877" y="2327"/>
              <a:ext cx="199" cy="90"/>
            </a:xfrm>
            <a:prstGeom prst="rect">
              <a:avLst/>
            </a:prstGeom>
            <a:solidFill>
              <a:srgbClr val="00CC99"/>
            </a:solidFill>
            <a:ln w="158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4192" name="Rectangle 23">
              <a:extLst>
                <a:ext uri="{FF2B5EF4-FFF2-40B4-BE49-F238E27FC236}">
                  <a16:creationId xmlns:a16="http://schemas.microsoft.com/office/drawing/2014/main" id="{6BA3ECDD-E936-40FC-A843-606E5859B201}"/>
                </a:ext>
              </a:extLst>
            </p:cNvPr>
            <p:cNvSpPr>
              <a:spLocks noChangeAspect="1" noChangeArrowheads="1"/>
            </p:cNvSpPr>
            <p:nvPr/>
          </p:nvSpPr>
          <p:spPr bwMode="auto">
            <a:xfrm>
              <a:off x="1908" y="2409"/>
              <a:ext cx="131" cy="58"/>
            </a:xfrm>
            <a:prstGeom prst="rect">
              <a:avLst/>
            </a:prstGeom>
            <a:solidFill>
              <a:schemeClr val="bg2"/>
            </a:solidFill>
            <a:ln w="158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4193" name="Rectangle 24">
              <a:extLst>
                <a:ext uri="{FF2B5EF4-FFF2-40B4-BE49-F238E27FC236}">
                  <a16:creationId xmlns:a16="http://schemas.microsoft.com/office/drawing/2014/main" id="{806A6652-FABE-490C-BFCB-90459A12D93C}"/>
                </a:ext>
              </a:extLst>
            </p:cNvPr>
            <p:cNvSpPr>
              <a:spLocks noChangeAspect="1" noChangeArrowheads="1"/>
            </p:cNvSpPr>
            <p:nvPr/>
          </p:nvSpPr>
          <p:spPr bwMode="auto">
            <a:xfrm>
              <a:off x="2070" y="2341"/>
              <a:ext cx="39" cy="45"/>
            </a:xfrm>
            <a:prstGeom prst="rect">
              <a:avLst/>
            </a:prstGeom>
            <a:solidFill>
              <a:srgbClr val="FFFFFF"/>
            </a:solidFill>
            <a:ln w="158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4194" name="Line 25">
              <a:extLst>
                <a:ext uri="{FF2B5EF4-FFF2-40B4-BE49-F238E27FC236}">
                  <a16:creationId xmlns:a16="http://schemas.microsoft.com/office/drawing/2014/main" id="{D0830340-ED19-4C2C-B193-F5A2E14353F3}"/>
                </a:ext>
              </a:extLst>
            </p:cNvPr>
            <p:cNvSpPr>
              <a:spLocks noChangeAspect="1" noChangeShapeType="1"/>
            </p:cNvSpPr>
            <p:nvPr/>
          </p:nvSpPr>
          <p:spPr bwMode="auto">
            <a:xfrm flipH="1">
              <a:off x="1856" y="2470"/>
              <a:ext cx="98" cy="821"/>
            </a:xfrm>
            <a:prstGeom prst="line">
              <a:avLst/>
            </a:prstGeom>
            <a:noFill/>
            <a:ln w="1588">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95" name="Line 26">
              <a:extLst>
                <a:ext uri="{FF2B5EF4-FFF2-40B4-BE49-F238E27FC236}">
                  <a16:creationId xmlns:a16="http://schemas.microsoft.com/office/drawing/2014/main" id="{C9D59FB4-8BBD-4FAB-9229-F74190B2EF28}"/>
                </a:ext>
              </a:extLst>
            </p:cNvPr>
            <p:cNvSpPr>
              <a:spLocks noChangeAspect="1" noChangeShapeType="1"/>
            </p:cNvSpPr>
            <p:nvPr/>
          </p:nvSpPr>
          <p:spPr bwMode="auto">
            <a:xfrm>
              <a:off x="1970" y="2479"/>
              <a:ext cx="2" cy="734"/>
            </a:xfrm>
            <a:prstGeom prst="line">
              <a:avLst/>
            </a:prstGeom>
            <a:noFill/>
            <a:ln w="1588">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grpSp>
      <p:sp>
        <p:nvSpPr>
          <p:cNvPr id="4109" name="Freeform 27">
            <a:extLst>
              <a:ext uri="{FF2B5EF4-FFF2-40B4-BE49-F238E27FC236}">
                <a16:creationId xmlns:a16="http://schemas.microsoft.com/office/drawing/2014/main" id="{55DB4722-A952-4F5E-A183-93ACB74FB3F3}"/>
              </a:ext>
            </a:extLst>
          </p:cNvPr>
          <p:cNvSpPr>
            <a:spLocks noChangeAspect="1"/>
          </p:cNvSpPr>
          <p:nvPr/>
        </p:nvSpPr>
        <p:spPr bwMode="auto">
          <a:xfrm>
            <a:off x="1828801" y="4673601"/>
            <a:ext cx="4632325" cy="1222375"/>
          </a:xfrm>
          <a:custGeom>
            <a:avLst/>
            <a:gdLst>
              <a:gd name="T0" fmla="*/ 0 w 1010"/>
              <a:gd name="T1" fmla="*/ 2147483646 h 184"/>
              <a:gd name="T2" fmla="*/ 2147483646 w 1010"/>
              <a:gd name="T3" fmla="*/ 2147483646 h 184"/>
              <a:gd name="T4" fmla="*/ 2147483646 w 1010"/>
              <a:gd name="T5" fmla="*/ 2147483646 h 184"/>
              <a:gd name="T6" fmla="*/ 2147483646 w 1010"/>
              <a:gd name="T7" fmla="*/ 2147483646 h 184"/>
              <a:gd name="T8" fmla="*/ 2147483646 w 1010"/>
              <a:gd name="T9" fmla="*/ 2147483646 h 184"/>
              <a:gd name="T10" fmla="*/ 2147483646 w 1010"/>
              <a:gd name="T11" fmla="*/ 2147483646 h 184"/>
              <a:gd name="T12" fmla="*/ 2147483646 w 1010"/>
              <a:gd name="T13" fmla="*/ 2147483646 h 184"/>
              <a:gd name="T14" fmla="*/ 2147483646 w 1010"/>
              <a:gd name="T15" fmla="*/ 2147483646 h 184"/>
              <a:gd name="T16" fmla="*/ 2147483646 w 1010"/>
              <a:gd name="T17" fmla="*/ 2147483646 h 184"/>
              <a:gd name="T18" fmla="*/ 2147483646 w 1010"/>
              <a:gd name="T19" fmla="*/ 2147483646 h 184"/>
              <a:gd name="T20" fmla="*/ 2147483646 w 1010"/>
              <a:gd name="T21" fmla="*/ 2147483646 h 184"/>
              <a:gd name="T22" fmla="*/ 2147483646 w 1010"/>
              <a:gd name="T23" fmla="*/ 2147483646 h 184"/>
              <a:gd name="T24" fmla="*/ 2147483646 w 1010"/>
              <a:gd name="T25" fmla="*/ 2147483646 h 184"/>
              <a:gd name="T26" fmla="*/ 2147483646 w 1010"/>
              <a:gd name="T27" fmla="*/ 2147483646 h 184"/>
              <a:gd name="T28" fmla="*/ 2147483646 w 1010"/>
              <a:gd name="T29" fmla="*/ 2147483646 h 184"/>
              <a:gd name="T30" fmla="*/ 2147483646 w 1010"/>
              <a:gd name="T31" fmla="*/ 2147483646 h 184"/>
              <a:gd name="T32" fmla="*/ 2147483646 w 1010"/>
              <a:gd name="T33" fmla="*/ 2147483646 h 184"/>
              <a:gd name="T34" fmla="*/ 2147483646 w 1010"/>
              <a:gd name="T35" fmla="*/ 2147483646 h 184"/>
              <a:gd name="T36" fmla="*/ 2147483646 w 1010"/>
              <a:gd name="T37" fmla="*/ 2147483646 h 184"/>
              <a:gd name="T38" fmla="*/ 2147483646 w 1010"/>
              <a:gd name="T39" fmla="*/ 2147483646 h 184"/>
              <a:gd name="T40" fmla="*/ 2147483646 w 1010"/>
              <a:gd name="T41" fmla="*/ 2147483646 h 184"/>
              <a:gd name="T42" fmla="*/ 2147483646 w 1010"/>
              <a:gd name="T43" fmla="*/ 2147483646 h 184"/>
              <a:gd name="T44" fmla="*/ 2147483646 w 1010"/>
              <a:gd name="T45" fmla="*/ 2147483646 h 184"/>
              <a:gd name="T46" fmla="*/ 2147483646 w 1010"/>
              <a:gd name="T47" fmla="*/ 2147483646 h 184"/>
              <a:gd name="T48" fmla="*/ 2147483646 w 1010"/>
              <a:gd name="T49" fmla="*/ 2147483646 h 184"/>
              <a:gd name="T50" fmla="*/ 2147483646 w 1010"/>
              <a:gd name="T51" fmla="*/ 0 h 184"/>
              <a:gd name="T52" fmla="*/ 2147483646 w 1010"/>
              <a:gd name="T53" fmla="*/ 2147483646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10" h="184">
                <a:moveTo>
                  <a:pt x="0" y="184"/>
                </a:moveTo>
                <a:lnTo>
                  <a:pt x="32" y="165"/>
                </a:lnTo>
                <a:lnTo>
                  <a:pt x="63" y="150"/>
                </a:lnTo>
                <a:lnTo>
                  <a:pt x="94" y="142"/>
                </a:lnTo>
                <a:lnTo>
                  <a:pt x="129" y="137"/>
                </a:lnTo>
                <a:lnTo>
                  <a:pt x="163" y="134"/>
                </a:lnTo>
                <a:lnTo>
                  <a:pt x="201" y="145"/>
                </a:lnTo>
                <a:lnTo>
                  <a:pt x="226" y="149"/>
                </a:lnTo>
                <a:lnTo>
                  <a:pt x="309" y="145"/>
                </a:lnTo>
                <a:lnTo>
                  <a:pt x="350" y="142"/>
                </a:lnTo>
                <a:lnTo>
                  <a:pt x="395" y="130"/>
                </a:lnTo>
                <a:lnTo>
                  <a:pt x="440" y="123"/>
                </a:lnTo>
                <a:lnTo>
                  <a:pt x="531" y="99"/>
                </a:lnTo>
                <a:lnTo>
                  <a:pt x="561" y="87"/>
                </a:lnTo>
                <a:lnTo>
                  <a:pt x="592" y="79"/>
                </a:lnTo>
                <a:lnTo>
                  <a:pt x="619" y="70"/>
                </a:lnTo>
                <a:lnTo>
                  <a:pt x="654" y="55"/>
                </a:lnTo>
                <a:lnTo>
                  <a:pt x="717" y="32"/>
                </a:lnTo>
                <a:lnTo>
                  <a:pt x="751" y="24"/>
                </a:lnTo>
                <a:lnTo>
                  <a:pt x="760" y="14"/>
                </a:lnTo>
                <a:lnTo>
                  <a:pt x="791" y="9"/>
                </a:lnTo>
                <a:lnTo>
                  <a:pt x="819" y="5"/>
                </a:lnTo>
                <a:lnTo>
                  <a:pt x="865" y="5"/>
                </a:lnTo>
                <a:lnTo>
                  <a:pt x="909" y="2"/>
                </a:lnTo>
                <a:lnTo>
                  <a:pt x="929" y="2"/>
                </a:lnTo>
                <a:lnTo>
                  <a:pt x="979" y="0"/>
                </a:lnTo>
                <a:lnTo>
                  <a:pt x="1010" y="2"/>
                </a:lnTo>
              </a:path>
            </a:pathLst>
          </a:custGeom>
          <a:noFill/>
          <a:ln w="1588">
            <a:solidFill>
              <a:srgbClr val="99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latin typeface="+mj-lt"/>
            </a:endParaRPr>
          </a:p>
        </p:txBody>
      </p:sp>
      <p:sp>
        <p:nvSpPr>
          <p:cNvPr id="4110" name="Freeform 28">
            <a:extLst>
              <a:ext uri="{FF2B5EF4-FFF2-40B4-BE49-F238E27FC236}">
                <a16:creationId xmlns:a16="http://schemas.microsoft.com/office/drawing/2014/main" id="{069EAF91-AA3A-40EF-A725-B1A3F6C3013D}"/>
              </a:ext>
            </a:extLst>
          </p:cNvPr>
          <p:cNvSpPr>
            <a:spLocks noChangeAspect="1"/>
          </p:cNvSpPr>
          <p:nvPr/>
        </p:nvSpPr>
        <p:spPr bwMode="auto">
          <a:xfrm>
            <a:off x="6440488" y="4495801"/>
            <a:ext cx="862012" cy="207963"/>
          </a:xfrm>
          <a:custGeom>
            <a:avLst/>
            <a:gdLst>
              <a:gd name="T0" fmla="*/ 0 w 188"/>
              <a:gd name="T1" fmla="*/ 2147483646 h 32"/>
              <a:gd name="T2" fmla="*/ 2147483646 w 188"/>
              <a:gd name="T3" fmla="*/ 2147483646 h 32"/>
              <a:gd name="T4" fmla="*/ 2147483646 w 188"/>
              <a:gd name="T5" fmla="*/ 2147483646 h 32"/>
              <a:gd name="T6" fmla="*/ 2147483646 w 188"/>
              <a:gd name="T7" fmla="*/ 2147483646 h 32"/>
              <a:gd name="T8" fmla="*/ 2147483646 w 188"/>
              <a:gd name="T9" fmla="*/ 2147483646 h 32"/>
              <a:gd name="T10" fmla="*/ 2147483646 w 188"/>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8" h="32">
                <a:moveTo>
                  <a:pt x="0" y="31"/>
                </a:moveTo>
                <a:lnTo>
                  <a:pt x="45" y="32"/>
                </a:lnTo>
                <a:lnTo>
                  <a:pt x="76" y="31"/>
                </a:lnTo>
                <a:lnTo>
                  <a:pt x="113" y="31"/>
                </a:lnTo>
                <a:lnTo>
                  <a:pt x="132" y="17"/>
                </a:lnTo>
                <a:lnTo>
                  <a:pt x="188" y="0"/>
                </a:lnTo>
              </a:path>
            </a:pathLst>
          </a:custGeom>
          <a:noFill/>
          <a:ln w="1588">
            <a:solidFill>
              <a:srgbClr val="99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latin typeface="+mj-lt"/>
            </a:endParaRPr>
          </a:p>
        </p:txBody>
      </p:sp>
      <p:sp>
        <p:nvSpPr>
          <p:cNvPr id="4111" name="Line 29">
            <a:extLst>
              <a:ext uri="{FF2B5EF4-FFF2-40B4-BE49-F238E27FC236}">
                <a16:creationId xmlns:a16="http://schemas.microsoft.com/office/drawing/2014/main" id="{7FB6FA17-D74C-4E09-B4D1-0C147CBDB8FA}"/>
              </a:ext>
            </a:extLst>
          </p:cNvPr>
          <p:cNvSpPr>
            <a:spLocks noChangeAspect="1" noChangeShapeType="1"/>
          </p:cNvSpPr>
          <p:nvPr/>
        </p:nvSpPr>
        <p:spPr bwMode="auto">
          <a:xfrm flipH="1">
            <a:off x="1828801" y="5870575"/>
            <a:ext cx="85725" cy="185738"/>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12" name="Line 30">
            <a:extLst>
              <a:ext uri="{FF2B5EF4-FFF2-40B4-BE49-F238E27FC236}">
                <a16:creationId xmlns:a16="http://schemas.microsoft.com/office/drawing/2014/main" id="{7005A952-401A-4155-BEA5-A1957214BAA5}"/>
              </a:ext>
            </a:extLst>
          </p:cNvPr>
          <p:cNvSpPr>
            <a:spLocks noChangeAspect="1" noChangeShapeType="1"/>
          </p:cNvSpPr>
          <p:nvPr/>
        </p:nvSpPr>
        <p:spPr bwMode="auto">
          <a:xfrm flipH="1">
            <a:off x="1951038" y="5772150"/>
            <a:ext cx="82550" cy="2667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13" name="Line 31">
            <a:extLst>
              <a:ext uri="{FF2B5EF4-FFF2-40B4-BE49-F238E27FC236}">
                <a16:creationId xmlns:a16="http://schemas.microsoft.com/office/drawing/2014/main" id="{E40B7682-8793-4719-BA50-92F610544686}"/>
              </a:ext>
            </a:extLst>
          </p:cNvPr>
          <p:cNvSpPr>
            <a:spLocks noChangeAspect="1" noChangeShapeType="1"/>
          </p:cNvSpPr>
          <p:nvPr/>
        </p:nvSpPr>
        <p:spPr bwMode="auto">
          <a:xfrm flipH="1">
            <a:off x="2024064" y="5710238"/>
            <a:ext cx="166687" cy="3683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14" name="Line 32">
            <a:extLst>
              <a:ext uri="{FF2B5EF4-FFF2-40B4-BE49-F238E27FC236}">
                <a16:creationId xmlns:a16="http://schemas.microsoft.com/office/drawing/2014/main" id="{BB30B886-F80C-4D22-8428-EB23CA4B3390}"/>
              </a:ext>
            </a:extLst>
          </p:cNvPr>
          <p:cNvSpPr>
            <a:spLocks noChangeAspect="1" noChangeShapeType="1"/>
          </p:cNvSpPr>
          <p:nvPr/>
        </p:nvSpPr>
        <p:spPr bwMode="auto">
          <a:xfrm flipH="1">
            <a:off x="2168526" y="5665789"/>
            <a:ext cx="85725" cy="390525"/>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15" name="Line 33">
            <a:extLst>
              <a:ext uri="{FF2B5EF4-FFF2-40B4-BE49-F238E27FC236}">
                <a16:creationId xmlns:a16="http://schemas.microsoft.com/office/drawing/2014/main" id="{B8EFE0D4-9DBE-4EFF-92EC-4F5917EA18BF}"/>
              </a:ext>
            </a:extLst>
          </p:cNvPr>
          <p:cNvSpPr>
            <a:spLocks noChangeAspect="1" noChangeShapeType="1"/>
          </p:cNvSpPr>
          <p:nvPr/>
        </p:nvSpPr>
        <p:spPr bwMode="auto">
          <a:xfrm>
            <a:off x="2325688" y="5638800"/>
            <a:ext cx="36512" cy="2667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16" name="Line 34">
            <a:extLst>
              <a:ext uri="{FF2B5EF4-FFF2-40B4-BE49-F238E27FC236}">
                <a16:creationId xmlns:a16="http://schemas.microsoft.com/office/drawing/2014/main" id="{8949E202-1F46-4B47-BAA0-FFA9EDC0A60E}"/>
              </a:ext>
            </a:extLst>
          </p:cNvPr>
          <p:cNvSpPr>
            <a:spLocks noChangeAspect="1" noChangeShapeType="1"/>
          </p:cNvSpPr>
          <p:nvPr/>
        </p:nvSpPr>
        <p:spPr bwMode="auto">
          <a:xfrm>
            <a:off x="2381250" y="5616575"/>
            <a:ext cx="39688" cy="2794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17" name="Line 35">
            <a:extLst>
              <a:ext uri="{FF2B5EF4-FFF2-40B4-BE49-F238E27FC236}">
                <a16:creationId xmlns:a16="http://schemas.microsoft.com/office/drawing/2014/main" id="{33A99E9F-70ED-405C-B14D-5426B3A8772F}"/>
              </a:ext>
            </a:extLst>
          </p:cNvPr>
          <p:cNvSpPr>
            <a:spLocks noChangeAspect="1" noChangeShapeType="1"/>
          </p:cNvSpPr>
          <p:nvPr/>
        </p:nvSpPr>
        <p:spPr bwMode="auto">
          <a:xfrm>
            <a:off x="2260601" y="5772151"/>
            <a:ext cx="74613" cy="4763"/>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18" name="Line 36">
            <a:extLst>
              <a:ext uri="{FF2B5EF4-FFF2-40B4-BE49-F238E27FC236}">
                <a16:creationId xmlns:a16="http://schemas.microsoft.com/office/drawing/2014/main" id="{5D1E3269-88B9-4B6F-B4D4-6596F8D6079B}"/>
              </a:ext>
            </a:extLst>
          </p:cNvPr>
          <p:cNvSpPr>
            <a:spLocks noChangeAspect="1" noChangeShapeType="1"/>
          </p:cNvSpPr>
          <p:nvPr/>
        </p:nvSpPr>
        <p:spPr bwMode="auto">
          <a:xfrm>
            <a:off x="2254251" y="5878513"/>
            <a:ext cx="212725" cy="4762"/>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19" name="Line 37">
            <a:extLst>
              <a:ext uri="{FF2B5EF4-FFF2-40B4-BE49-F238E27FC236}">
                <a16:creationId xmlns:a16="http://schemas.microsoft.com/office/drawing/2014/main" id="{861B64CB-51E5-4E34-A066-0E757CA0984C}"/>
              </a:ext>
            </a:extLst>
          </p:cNvPr>
          <p:cNvSpPr>
            <a:spLocks noChangeAspect="1" noChangeShapeType="1"/>
          </p:cNvSpPr>
          <p:nvPr/>
        </p:nvSpPr>
        <p:spPr bwMode="auto">
          <a:xfrm flipH="1">
            <a:off x="2687639" y="5695951"/>
            <a:ext cx="122237" cy="182563"/>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20" name="Line 38">
            <a:extLst>
              <a:ext uri="{FF2B5EF4-FFF2-40B4-BE49-F238E27FC236}">
                <a16:creationId xmlns:a16="http://schemas.microsoft.com/office/drawing/2014/main" id="{92FC0189-3A3F-4962-A336-5B2B59D8622D}"/>
              </a:ext>
            </a:extLst>
          </p:cNvPr>
          <p:cNvSpPr>
            <a:spLocks noChangeAspect="1" noChangeShapeType="1"/>
          </p:cNvSpPr>
          <p:nvPr/>
        </p:nvSpPr>
        <p:spPr bwMode="auto">
          <a:xfrm flipH="1">
            <a:off x="2662239" y="5710239"/>
            <a:ext cx="276225" cy="320675"/>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21" name="Line 39">
            <a:extLst>
              <a:ext uri="{FF2B5EF4-FFF2-40B4-BE49-F238E27FC236}">
                <a16:creationId xmlns:a16="http://schemas.microsoft.com/office/drawing/2014/main" id="{8D546553-9EA1-4F7C-91BF-EDA36DC3470A}"/>
              </a:ext>
            </a:extLst>
          </p:cNvPr>
          <p:cNvSpPr>
            <a:spLocks noChangeAspect="1" noChangeShapeType="1"/>
          </p:cNvSpPr>
          <p:nvPr/>
        </p:nvSpPr>
        <p:spPr bwMode="auto">
          <a:xfrm flipH="1">
            <a:off x="2914650" y="5710238"/>
            <a:ext cx="134938" cy="195262"/>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22" name="Line 40">
            <a:extLst>
              <a:ext uri="{FF2B5EF4-FFF2-40B4-BE49-F238E27FC236}">
                <a16:creationId xmlns:a16="http://schemas.microsoft.com/office/drawing/2014/main" id="{1B2B4D6D-CDF6-4A9D-B6E2-7BEE3549C41E}"/>
              </a:ext>
            </a:extLst>
          </p:cNvPr>
          <p:cNvSpPr>
            <a:spLocks noChangeAspect="1" noChangeShapeType="1"/>
          </p:cNvSpPr>
          <p:nvPr/>
        </p:nvSpPr>
        <p:spPr bwMode="auto">
          <a:xfrm>
            <a:off x="2651126" y="5737225"/>
            <a:ext cx="49213" cy="7938"/>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23" name="Line 41">
            <a:extLst>
              <a:ext uri="{FF2B5EF4-FFF2-40B4-BE49-F238E27FC236}">
                <a16:creationId xmlns:a16="http://schemas.microsoft.com/office/drawing/2014/main" id="{0CE1CDE2-88C4-4A03-A43D-E9CB7EF7A2FC}"/>
              </a:ext>
            </a:extLst>
          </p:cNvPr>
          <p:cNvSpPr>
            <a:spLocks noChangeAspect="1" noChangeShapeType="1"/>
          </p:cNvSpPr>
          <p:nvPr/>
        </p:nvSpPr>
        <p:spPr bwMode="auto">
          <a:xfrm>
            <a:off x="2598739" y="5829300"/>
            <a:ext cx="180975" cy="14288"/>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24" name="Line 42">
            <a:extLst>
              <a:ext uri="{FF2B5EF4-FFF2-40B4-BE49-F238E27FC236}">
                <a16:creationId xmlns:a16="http://schemas.microsoft.com/office/drawing/2014/main" id="{6A97FB23-7EA9-4749-A59E-787A6E09D8D1}"/>
              </a:ext>
            </a:extLst>
          </p:cNvPr>
          <p:cNvSpPr>
            <a:spLocks noChangeAspect="1" noChangeShapeType="1"/>
          </p:cNvSpPr>
          <p:nvPr/>
        </p:nvSpPr>
        <p:spPr bwMode="auto">
          <a:xfrm>
            <a:off x="3062289" y="5710239"/>
            <a:ext cx="128587" cy="26987"/>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25" name="Line 43">
            <a:extLst>
              <a:ext uri="{FF2B5EF4-FFF2-40B4-BE49-F238E27FC236}">
                <a16:creationId xmlns:a16="http://schemas.microsoft.com/office/drawing/2014/main" id="{20347147-4D54-41D4-A4EF-1E9EC5D6F0A9}"/>
              </a:ext>
            </a:extLst>
          </p:cNvPr>
          <p:cNvSpPr>
            <a:spLocks noChangeAspect="1" noChangeShapeType="1"/>
          </p:cNvSpPr>
          <p:nvPr/>
        </p:nvSpPr>
        <p:spPr bwMode="auto">
          <a:xfrm flipV="1">
            <a:off x="3062289" y="5803900"/>
            <a:ext cx="211137" cy="254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26" name="Line 44">
            <a:extLst>
              <a:ext uri="{FF2B5EF4-FFF2-40B4-BE49-F238E27FC236}">
                <a16:creationId xmlns:a16="http://schemas.microsoft.com/office/drawing/2014/main" id="{A4611DBE-C945-4E37-9D17-76E016734C61}"/>
              </a:ext>
            </a:extLst>
          </p:cNvPr>
          <p:cNvSpPr>
            <a:spLocks noChangeAspect="1" noChangeShapeType="1"/>
          </p:cNvSpPr>
          <p:nvPr/>
        </p:nvSpPr>
        <p:spPr bwMode="auto">
          <a:xfrm>
            <a:off x="3206750" y="5745164"/>
            <a:ext cx="20638" cy="231775"/>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27" name="Line 45">
            <a:extLst>
              <a:ext uri="{FF2B5EF4-FFF2-40B4-BE49-F238E27FC236}">
                <a16:creationId xmlns:a16="http://schemas.microsoft.com/office/drawing/2014/main" id="{247453AB-CBA5-4FB9-A6AC-4AAAFD1E14FD}"/>
              </a:ext>
            </a:extLst>
          </p:cNvPr>
          <p:cNvSpPr>
            <a:spLocks noChangeAspect="1" noChangeShapeType="1"/>
          </p:cNvSpPr>
          <p:nvPr/>
        </p:nvSpPr>
        <p:spPr bwMode="auto">
          <a:xfrm>
            <a:off x="3227389" y="5722938"/>
            <a:ext cx="211137" cy="3556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28" name="Line 46">
            <a:extLst>
              <a:ext uri="{FF2B5EF4-FFF2-40B4-BE49-F238E27FC236}">
                <a16:creationId xmlns:a16="http://schemas.microsoft.com/office/drawing/2014/main" id="{CF273056-03D9-468E-86A0-87A840646594}"/>
              </a:ext>
            </a:extLst>
          </p:cNvPr>
          <p:cNvSpPr>
            <a:spLocks noChangeAspect="1" noChangeShapeType="1"/>
          </p:cNvSpPr>
          <p:nvPr/>
        </p:nvSpPr>
        <p:spPr bwMode="auto">
          <a:xfrm>
            <a:off x="3352801" y="5745164"/>
            <a:ext cx="68263" cy="98425"/>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29" name="Line 47">
            <a:extLst>
              <a:ext uri="{FF2B5EF4-FFF2-40B4-BE49-F238E27FC236}">
                <a16:creationId xmlns:a16="http://schemas.microsoft.com/office/drawing/2014/main" id="{DBA859E8-3B42-4A70-AEA0-A154BE7971CA}"/>
              </a:ext>
            </a:extLst>
          </p:cNvPr>
          <p:cNvSpPr>
            <a:spLocks noChangeAspect="1" noChangeShapeType="1"/>
          </p:cNvSpPr>
          <p:nvPr/>
        </p:nvSpPr>
        <p:spPr bwMode="auto">
          <a:xfrm>
            <a:off x="3421064" y="5722939"/>
            <a:ext cx="128587" cy="155575"/>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30" name="Line 48">
            <a:extLst>
              <a:ext uri="{FF2B5EF4-FFF2-40B4-BE49-F238E27FC236}">
                <a16:creationId xmlns:a16="http://schemas.microsoft.com/office/drawing/2014/main" id="{52BE7AA7-44DB-491A-8AD3-C6734FF02AE2}"/>
              </a:ext>
            </a:extLst>
          </p:cNvPr>
          <p:cNvSpPr>
            <a:spLocks noChangeAspect="1" noChangeShapeType="1"/>
          </p:cNvSpPr>
          <p:nvPr/>
        </p:nvSpPr>
        <p:spPr bwMode="auto">
          <a:xfrm flipH="1">
            <a:off x="3457576" y="5670551"/>
            <a:ext cx="92075" cy="155575"/>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31" name="Line 49">
            <a:extLst>
              <a:ext uri="{FF2B5EF4-FFF2-40B4-BE49-F238E27FC236}">
                <a16:creationId xmlns:a16="http://schemas.microsoft.com/office/drawing/2014/main" id="{FF07A90B-41A1-4348-9940-622CC3C63895}"/>
              </a:ext>
            </a:extLst>
          </p:cNvPr>
          <p:cNvSpPr>
            <a:spLocks noChangeAspect="1" noChangeShapeType="1"/>
          </p:cNvSpPr>
          <p:nvPr/>
        </p:nvSpPr>
        <p:spPr bwMode="auto">
          <a:xfrm flipH="1">
            <a:off x="3487738" y="5737225"/>
            <a:ext cx="88900" cy="889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32" name="Line 50">
            <a:extLst>
              <a:ext uri="{FF2B5EF4-FFF2-40B4-BE49-F238E27FC236}">
                <a16:creationId xmlns:a16="http://schemas.microsoft.com/office/drawing/2014/main" id="{3AD2AE1D-4DFF-4920-9179-364217B1E4F9}"/>
              </a:ext>
            </a:extLst>
          </p:cNvPr>
          <p:cNvSpPr>
            <a:spLocks noChangeAspect="1" noChangeShapeType="1"/>
          </p:cNvSpPr>
          <p:nvPr/>
        </p:nvSpPr>
        <p:spPr bwMode="auto">
          <a:xfrm flipH="1">
            <a:off x="3700463" y="5532439"/>
            <a:ext cx="100012" cy="204787"/>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33" name="Line 51">
            <a:extLst>
              <a:ext uri="{FF2B5EF4-FFF2-40B4-BE49-F238E27FC236}">
                <a16:creationId xmlns:a16="http://schemas.microsoft.com/office/drawing/2014/main" id="{15044E54-DDFC-401C-9486-94CB27E4E3FB}"/>
              </a:ext>
            </a:extLst>
          </p:cNvPr>
          <p:cNvSpPr>
            <a:spLocks noChangeAspect="1" noChangeShapeType="1"/>
          </p:cNvSpPr>
          <p:nvPr/>
        </p:nvSpPr>
        <p:spPr bwMode="auto">
          <a:xfrm flipH="1">
            <a:off x="3924300" y="5491164"/>
            <a:ext cx="33338" cy="71437"/>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34" name="Line 52">
            <a:extLst>
              <a:ext uri="{FF2B5EF4-FFF2-40B4-BE49-F238E27FC236}">
                <a16:creationId xmlns:a16="http://schemas.microsoft.com/office/drawing/2014/main" id="{204CE756-6221-478D-80E3-0CF521F10E5A}"/>
              </a:ext>
            </a:extLst>
          </p:cNvPr>
          <p:cNvSpPr>
            <a:spLocks noChangeAspect="1" noChangeShapeType="1"/>
          </p:cNvSpPr>
          <p:nvPr/>
        </p:nvSpPr>
        <p:spPr bwMode="auto">
          <a:xfrm flipH="1">
            <a:off x="3884614" y="5456238"/>
            <a:ext cx="211137" cy="214312"/>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35" name="Line 53">
            <a:extLst>
              <a:ext uri="{FF2B5EF4-FFF2-40B4-BE49-F238E27FC236}">
                <a16:creationId xmlns:a16="http://schemas.microsoft.com/office/drawing/2014/main" id="{58EBF184-D5A5-453C-918A-EE98E0D19F35}"/>
              </a:ext>
            </a:extLst>
          </p:cNvPr>
          <p:cNvSpPr>
            <a:spLocks noChangeAspect="1" noChangeShapeType="1"/>
          </p:cNvSpPr>
          <p:nvPr/>
        </p:nvSpPr>
        <p:spPr bwMode="auto">
          <a:xfrm flipH="1">
            <a:off x="4086225" y="5438775"/>
            <a:ext cx="141288" cy="1778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36" name="Line 54">
            <a:extLst>
              <a:ext uri="{FF2B5EF4-FFF2-40B4-BE49-F238E27FC236}">
                <a16:creationId xmlns:a16="http://schemas.microsoft.com/office/drawing/2014/main" id="{24AA899F-FA2F-4AAB-AACD-F22E2B7C512E}"/>
              </a:ext>
            </a:extLst>
          </p:cNvPr>
          <p:cNvSpPr>
            <a:spLocks noChangeAspect="1" noChangeShapeType="1"/>
          </p:cNvSpPr>
          <p:nvPr/>
        </p:nvSpPr>
        <p:spPr bwMode="auto">
          <a:xfrm>
            <a:off x="4243389" y="5465763"/>
            <a:ext cx="174625" cy="17462"/>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37" name="Line 55">
            <a:extLst>
              <a:ext uri="{FF2B5EF4-FFF2-40B4-BE49-F238E27FC236}">
                <a16:creationId xmlns:a16="http://schemas.microsoft.com/office/drawing/2014/main" id="{D274BBF2-2921-47CD-88D5-2D0031F9EAD7}"/>
              </a:ext>
            </a:extLst>
          </p:cNvPr>
          <p:cNvSpPr>
            <a:spLocks noChangeAspect="1" noChangeShapeType="1"/>
          </p:cNvSpPr>
          <p:nvPr/>
        </p:nvSpPr>
        <p:spPr bwMode="auto">
          <a:xfrm>
            <a:off x="4227514" y="5537200"/>
            <a:ext cx="206375" cy="127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38" name="Line 56">
            <a:extLst>
              <a:ext uri="{FF2B5EF4-FFF2-40B4-BE49-F238E27FC236}">
                <a16:creationId xmlns:a16="http://schemas.microsoft.com/office/drawing/2014/main" id="{FFB0C254-AE5C-49AC-8AE3-8B3C1F3BE679}"/>
              </a:ext>
            </a:extLst>
          </p:cNvPr>
          <p:cNvSpPr>
            <a:spLocks noChangeAspect="1" noChangeShapeType="1"/>
          </p:cNvSpPr>
          <p:nvPr/>
        </p:nvSpPr>
        <p:spPr bwMode="auto">
          <a:xfrm>
            <a:off x="4371976" y="5357814"/>
            <a:ext cx="144463" cy="160337"/>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39" name="Line 57">
            <a:extLst>
              <a:ext uri="{FF2B5EF4-FFF2-40B4-BE49-F238E27FC236}">
                <a16:creationId xmlns:a16="http://schemas.microsoft.com/office/drawing/2014/main" id="{E0EFECB1-0A64-42F0-B4F6-46EF5774053C}"/>
              </a:ext>
            </a:extLst>
          </p:cNvPr>
          <p:cNvSpPr>
            <a:spLocks noChangeAspect="1" noChangeShapeType="1"/>
          </p:cNvSpPr>
          <p:nvPr/>
        </p:nvSpPr>
        <p:spPr bwMode="auto">
          <a:xfrm>
            <a:off x="4457701" y="5305425"/>
            <a:ext cx="111125" cy="160338"/>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40" name="Line 58">
            <a:extLst>
              <a:ext uri="{FF2B5EF4-FFF2-40B4-BE49-F238E27FC236}">
                <a16:creationId xmlns:a16="http://schemas.microsoft.com/office/drawing/2014/main" id="{7DE58A0F-CD60-467B-8EEF-D523AFE2A2D2}"/>
              </a:ext>
            </a:extLst>
          </p:cNvPr>
          <p:cNvSpPr>
            <a:spLocks noChangeAspect="1" noChangeShapeType="1"/>
          </p:cNvSpPr>
          <p:nvPr/>
        </p:nvSpPr>
        <p:spPr bwMode="auto">
          <a:xfrm>
            <a:off x="4586288" y="5251450"/>
            <a:ext cx="55562" cy="204788"/>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41" name="Line 59">
            <a:extLst>
              <a:ext uri="{FF2B5EF4-FFF2-40B4-BE49-F238E27FC236}">
                <a16:creationId xmlns:a16="http://schemas.microsoft.com/office/drawing/2014/main" id="{53BD8713-8B61-48B4-BCFA-C1B1C1311FED}"/>
              </a:ext>
            </a:extLst>
          </p:cNvPr>
          <p:cNvSpPr>
            <a:spLocks noChangeAspect="1" noChangeShapeType="1"/>
          </p:cNvSpPr>
          <p:nvPr/>
        </p:nvSpPr>
        <p:spPr bwMode="auto">
          <a:xfrm flipV="1">
            <a:off x="4668838" y="5199063"/>
            <a:ext cx="150812" cy="1016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42" name="Line 60">
            <a:extLst>
              <a:ext uri="{FF2B5EF4-FFF2-40B4-BE49-F238E27FC236}">
                <a16:creationId xmlns:a16="http://schemas.microsoft.com/office/drawing/2014/main" id="{609385BB-1C0B-4547-B1C8-5A3526864F80}"/>
              </a:ext>
            </a:extLst>
          </p:cNvPr>
          <p:cNvSpPr>
            <a:spLocks noChangeAspect="1" noChangeShapeType="1"/>
          </p:cNvSpPr>
          <p:nvPr/>
        </p:nvSpPr>
        <p:spPr bwMode="auto">
          <a:xfrm flipV="1">
            <a:off x="4743450" y="5287963"/>
            <a:ext cx="122238" cy="4445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43" name="Line 61">
            <a:extLst>
              <a:ext uri="{FF2B5EF4-FFF2-40B4-BE49-F238E27FC236}">
                <a16:creationId xmlns:a16="http://schemas.microsoft.com/office/drawing/2014/main" id="{B668C952-8FE8-46FB-A18A-5994FCA71512}"/>
              </a:ext>
            </a:extLst>
          </p:cNvPr>
          <p:cNvSpPr>
            <a:spLocks noChangeAspect="1" noChangeShapeType="1"/>
          </p:cNvSpPr>
          <p:nvPr/>
        </p:nvSpPr>
        <p:spPr bwMode="auto">
          <a:xfrm flipH="1">
            <a:off x="4940300" y="5064125"/>
            <a:ext cx="1588" cy="2413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44" name="Line 62">
            <a:extLst>
              <a:ext uri="{FF2B5EF4-FFF2-40B4-BE49-F238E27FC236}">
                <a16:creationId xmlns:a16="http://schemas.microsoft.com/office/drawing/2014/main" id="{300BCA82-E398-4291-B1A8-F86786BAEC1D}"/>
              </a:ext>
            </a:extLst>
          </p:cNvPr>
          <p:cNvSpPr>
            <a:spLocks noChangeAspect="1" noChangeShapeType="1"/>
          </p:cNvSpPr>
          <p:nvPr/>
        </p:nvSpPr>
        <p:spPr bwMode="auto">
          <a:xfrm flipH="1">
            <a:off x="5013325" y="4930775"/>
            <a:ext cx="19050" cy="236538"/>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45" name="Line 63">
            <a:extLst>
              <a:ext uri="{FF2B5EF4-FFF2-40B4-BE49-F238E27FC236}">
                <a16:creationId xmlns:a16="http://schemas.microsoft.com/office/drawing/2014/main" id="{0C128E09-E191-4C33-8FF4-8A7D01D18B87}"/>
              </a:ext>
            </a:extLst>
          </p:cNvPr>
          <p:cNvSpPr>
            <a:spLocks noChangeAspect="1" noChangeShapeType="1"/>
          </p:cNvSpPr>
          <p:nvPr/>
        </p:nvSpPr>
        <p:spPr bwMode="auto">
          <a:xfrm>
            <a:off x="5124450" y="4905376"/>
            <a:ext cx="1588" cy="195263"/>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46" name="Line 64">
            <a:extLst>
              <a:ext uri="{FF2B5EF4-FFF2-40B4-BE49-F238E27FC236}">
                <a16:creationId xmlns:a16="http://schemas.microsoft.com/office/drawing/2014/main" id="{53B62B98-D433-4E99-86CC-1436A9CBB8EA}"/>
              </a:ext>
            </a:extLst>
          </p:cNvPr>
          <p:cNvSpPr>
            <a:spLocks noChangeAspect="1" noChangeShapeType="1"/>
          </p:cNvSpPr>
          <p:nvPr/>
        </p:nvSpPr>
        <p:spPr bwMode="auto">
          <a:xfrm flipV="1">
            <a:off x="5172075" y="4905375"/>
            <a:ext cx="203200" cy="254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47" name="Line 65">
            <a:extLst>
              <a:ext uri="{FF2B5EF4-FFF2-40B4-BE49-F238E27FC236}">
                <a16:creationId xmlns:a16="http://schemas.microsoft.com/office/drawing/2014/main" id="{47754A7B-6E9C-41E1-AA0C-3E05EFF11CE9}"/>
              </a:ext>
            </a:extLst>
          </p:cNvPr>
          <p:cNvSpPr>
            <a:spLocks noChangeAspect="1" noChangeShapeType="1"/>
          </p:cNvSpPr>
          <p:nvPr/>
        </p:nvSpPr>
        <p:spPr bwMode="auto">
          <a:xfrm flipV="1">
            <a:off x="5233989" y="4972051"/>
            <a:ext cx="187325" cy="47625"/>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48" name="Line 66">
            <a:extLst>
              <a:ext uri="{FF2B5EF4-FFF2-40B4-BE49-F238E27FC236}">
                <a16:creationId xmlns:a16="http://schemas.microsoft.com/office/drawing/2014/main" id="{56C018C2-702B-437F-89AA-B9FC91741A99}"/>
              </a:ext>
            </a:extLst>
          </p:cNvPr>
          <p:cNvSpPr>
            <a:spLocks noChangeAspect="1" noChangeShapeType="1"/>
          </p:cNvSpPr>
          <p:nvPr/>
        </p:nvSpPr>
        <p:spPr bwMode="auto">
          <a:xfrm>
            <a:off x="5391151" y="4784725"/>
            <a:ext cx="244475" cy="400050"/>
          </a:xfrm>
          <a:prstGeom prst="line">
            <a:avLst/>
          </a:prstGeom>
          <a:noFill/>
          <a:ln w="1588">
            <a:solidFill>
              <a:srgbClr val="808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49" name="Line 67">
            <a:extLst>
              <a:ext uri="{FF2B5EF4-FFF2-40B4-BE49-F238E27FC236}">
                <a16:creationId xmlns:a16="http://schemas.microsoft.com/office/drawing/2014/main" id="{4E2DAB85-45A1-42E9-9B1E-AAC4E0FCDB00}"/>
              </a:ext>
            </a:extLst>
          </p:cNvPr>
          <p:cNvSpPr>
            <a:spLocks noChangeAspect="1" noChangeShapeType="1"/>
          </p:cNvSpPr>
          <p:nvPr/>
        </p:nvSpPr>
        <p:spPr bwMode="auto">
          <a:xfrm>
            <a:off x="5513388" y="4794251"/>
            <a:ext cx="55562" cy="200025"/>
          </a:xfrm>
          <a:prstGeom prst="line">
            <a:avLst/>
          </a:prstGeom>
          <a:noFill/>
          <a:ln w="1588">
            <a:solidFill>
              <a:srgbClr val="808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50" name="Line 68">
            <a:extLst>
              <a:ext uri="{FF2B5EF4-FFF2-40B4-BE49-F238E27FC236}">
                <a16:creationId xmlns:a16="http://schemas.microsoft.com/office/drawing/2014/main" id="{4B173B83-7CA5-4D27-8DB7-E559360F9CF9}"/>
              </a:ext>
            </a:extLst>
          </p:cNvPr>
          <p:cNvSpPr>
            <a:spLocks noChangeAspect="1" noChangeShapeType="1"/>
          </p:cNvSpPr>
          <p:nvPr/>
        </p:nvSpPr>
        <p:spPr bwMode="auto">
          <a:xfrm>
            <a:off x="5605463" y="4794250"/>
            <a:ext cx="30162" cy="96838"/>
          </a:xfrm>
          <a:prstGeom prst="line">
            <a:avLst/>
          </a:prstGeom>
          <a:noFill/>
          <a:ln w="1588">
            <a:solidFill>
              <a:srgbClr val="808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51" name="Line 69">
            <a:extLst>
              <a:ext uri="{FF2B5EF4-FFF2-40B4-BE49-F238E27FC236}">
                <a16:creationId xmlns:a16="http://schemas.microsoft.com/office/drawing/2014/main" id="{D1B59D18-E7C9-4D28-BC7D-867C19FEBCB7}"/>
              </a:ext>
            </a:extLst>
          </p:cNvPr>
          <p:cNvSpPr>
            <a:spLocks noChangeAspect="1" noChangeShapeType="1"/>
          </p:cNvSpPr>
          <p:nvPr/>
        </p:nvSpPr>
        <p:spPr bwMode="auto">
          <a:xfrm>
            <a:off x="5697539" y="4833939"/>
            <a:ext cx="263525" cy="84137"/>
          </a:xfrm>
          <a:prstGeom prst="line">
            <a:avLst/>
          </a:prstGeom>
          <a:noFill/>
          <a:ln w="1588">
            <a:solidFill>
              <a:srgbClr val="808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52" name="Line 70">
            <a:extLst>
              <a:ext uri="{FF2B5EF4-FFF2-40B4-BE49-F238E27FC236}">
                <a16:creationId xmlns:a16="http://schemas.microsoft.com/office/drawing/2014/main" id="{9503BCCF-E277-443D-B160-AFCFC4B41965}"/>
              </a:ext>
            </a:extLst>
          </p:cNvPr>
          <p:cNvSpPr>
            <a:spLocks noChangeAspect="1" noChangeShapeType="1"/>
          </p:cNvSpPr>
          <p:nvPr/>
        </p:nvSpPr>
        <p:spPr bwMode="auto">
          <a:xfrm>
            <a:off x="5678488" y="4891089"/>
            <a:ext cx="157162" cy="66675"/>
          </a:xfrm>
          <a:prstGeom prst="line">
            <a:avLst/>
          </a:prstGeom>
          <a:noFill/>
          <a:ln w="1588">
            <a:solidFill>
              <a:srgbClr val="808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53" name="Line 71">
            <a:extLst>
              <a:ext uri="{FF2B5EF4-FFF2-40B4-BE49-F238E27FC236}">
                <a16:creationId xmlns:a16="http://schemas.microsoft.com/office/drawing/2014/main" id="{C24808D9-0D7E-4C29-833C-3394604E997F}"/>
              </a:ext>
            </a:extLst>
          </p:cNvPr>
          <p:cNvSpPr>
            <a:spLocks noChangeAspect="1" noChangeShapeType="1"/>
          </p:cNvSpPr>
          <p:nvPr/>
        </p:nvSpPr>
        <p:spPr bwMode="auto">
          <a:xfrm>
            <a:off x="5635625" y="4957763"/>
            <a:ext cx="166688" cy="61912"/>
          </a:xfrm>
          <a:prstGeom prst="line">
            <a:avLst/>
          </a:prstGeom>
          <a:noFill/>
          <a:ln w="1588">
            <a:solidFill>
              <a:srgbClr val="808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54" name="Line 72">
            <a:extLst>
              <a:ext uri="{FF2B5EF4-FFF2-40B4-BE49-F238E27FC236}">
                <a16:creationId xmlns:a16="http://schemas.microsoft.com/office/drawing/2014/main" id="{6228D984-FBBA-4B29-9474-F773762690ED}"/>
              </a:ext>
            </a:extLst>
          </p:cNvPr>
          <p:cNvSpPr>
            <a:spLocks noChangeAspect="1" noChangeShapeType="1"/>
          </p:cNvSpPr>
          <p:nvPr/>
        </p:nvSpPr>
        <p:spPr bwMode="auto">
          <a:xfrm flipH="1">
            <a:off x="5961064" y="4784726"/>
            <a:ext cx="28575" cy="49213"/>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55" name="Line 73">
            <a:extLst>
              <a:ext uri="{FF2B5EF4-FFF2-40B4-BE49-F238E27FC236}">
                <a16:creationId xmlns:a16="http://schemas.microsoft.com/office/drawing/2014/main" id="{9D67F986-176F-4AD5-AF59-BE1A5EBFC605}"/>
              </a:ext>
            </a:extLst>
          </p:cNvPr>
          <p:cNvSpPr>
            <a:spLocks noChangeAspect="1" noChangeShapeType="1"/>
          </p:cNvSpPr>
          <p:nvPr/>
        </p:nvSpPr>
        <p:spPr bwMode="auto">
          <a:xfrm flipH="1">
            <a:off x="6032500" y="4725989"/>
            <a:ext cx="39688" cy="179387"/>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56" name="Line 74">
            <a:extLst>
              <a:ext uri="{FF2B5EF4-FFF2-40B4-BE49-F238E27FC236}">
                <a16:creationId xmlns:a16="http://schemas.microsoft.com/office/drawing/2014/main" id="{3B5B30C2-82FC-41D2-8997-CECE10B16CFA}"/>
              </a:ext>
            </a:extLst>
          </p:cNvPr>
          <p:cNvSpPr>
            <a:spLocks noChangeAspect="1" noChangeShapeType="1"/>
          </p:cNvSpPr>
          <p:nvPr/>
        </p:nvSpPr>
        <p:spPr bwMode="auto">
          <a:xfrm flipH="1">
            <a:off x="6151564" y="4730750"/>
            <a:ext cx="9525" cy="3429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57" name="Line 75">
            <a:extLst>
              <a:ext uri="{FF2B5EF4-FFF2-40B4-BE49-F238E27FC236}">
                <a16:creationId xmlns:a16="http://schemas.microsoft.com/office/drawing/2014/main" id="{03ABDAAC-57ED-4D7C-808A-4E44DAD85E3E}"/>
              </a:ext>
            </a:extLst>
          </p:cNvPr>
          <p:cNvSpPr>
            <a:spLocks noChangeAspect="1" noChangeShapeType="1"/>
          </p:cNvSpPr>
          <p:nvPr/>
        </p:nvSpPr>
        <p:spPr bwMode="auto">
          <a:xfrm>
            <a:off x="6234113" y="4794250"/>
            <a:ext cx="68262" cy="14605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58" name="Line 76">
            <a:extLst>
              <a:ext uri="{FF2B5EF4-FFF2-40B4-BE49-F238E27FC236}">
                <a16:creationId xmlns:a16="http://schemas.microsoft.com/office/drawing/2014/main" id="{9123EC7F-3B70-4D0A-B9B3-EEDC33E715EF}"/>
              </a:ext>
            </a:extLst>
          </p:cNvPr>
          <p:cNvSpPr>
            <a:spLocks noChangeAspect="1" noChangeShapeType="1"/>
          </p:cNvSpPr>
          <p:nvPr/>
        </p:nvSpPr>
        <p:spPr bwMode="auto">
          <a:xfrm>
            <a:off x="6356351" y="4752975"/>
            <a:ext cx="15875" cy="1778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59" name="Line 77">
            <a:extLst>
              <a:ext uri="{FF2B5EF4-FFF2-40B4-BE49-F238E27FC236}">
                <a16:creationId xmlns:a16="http://schemas.microsoft.com/office/drawing/2014/main" id="{EDDC77AC-06DD-4C33-89DB-9014D6678BE5}"/>
              </a:ext>
            </a:extLst>
          </p:cNvPr>
          <p:cNvSpPr>
            <a:spLocks noChangeAspect="1" noChangeShapeType="1"/>
          </p:cNvSpPr>
          <p:nvPr/>
        </p:nvSpPr>
        <p:spPr bwMode="auto">
          <a:xfrm>
            <a:off x="6411913" y="4806951"/>
            <a:ext cx="138112" cy="4763"/>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60" name="Line 78">
            <a:extLst>
              <a:ext uri="{FF2B5EF4-FFF2-40B4-BE49-F238E27FC236}">
                <a16:creationId xmlns:a16="http://schemas.microsoft.com/office/drawing/2014/main" id="{4C72BCF3-8174-482B-BE8C-D240ACC745E6}"/>
              </a:ext>
            </a:extLst>
          </p:cNvPr>
          <p:cNvSpPr>
            <a:spLocks noChangeAspect="1" noChangeShapeType="1"/>
          </p:cNvSpPr>
          <p:nvPr/>
        </p:nvSpPr>
        <p:spPr bwMode="auto">
          <a:xfrm>
            <a:off x="6421439" y="4918075"/>
            <a:ext cx="257175" cy="127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61" name="Line 79">
            <a:extLst>
              <a:ext uri="{FF2B5EF4-FFF2-40B4-BE49-F238E27FC236}">
                <a16:creationId xmlns:a16="http://schemas.microsoft.com/office/drawing/2014/main" id="{C6D49998-68C0-44E9-AF6B-A467F900063A}"/>
              </a:ext>
            </a:extLst>
          </p:cNvPr>
          <p:cNvSpPr>
            <a:spLocks noChangeAspect="1" noChangeShapeType="1"/>
          </p:cNvSpPr>
          <p:nvPr/>
        </p:nvSpPr>
        <p:spPr bwMode="auto">
          <a:xfrm flipH="1">
            <a:off x="6486525" y="4794251"/>
            <a:ext cx="128588" cy="111125"/>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62" name="Line 80">
            <a:extLst>
              <a:ext uri="{FF2B5EF4-FFF2-40B4-BE49-F238E27FC236}">
                <a16:creationId xmlns:a16="http://schemas.microsoft.com/office/drawing/2014/main" id="{21491683-F8D0-4557-A35C-2B23F895AD5E}"/>
              </a:ext>
            </a:extLst>
          </p:cNvPr>
          <p:cNvSpPr>
            <a:spLocks noChangeAspect="1" noChangeShapeType="1"/>
          </p:cNvSpPr>
          <p:nvPr/>
        </p:nvSpPr>
        <p:spPr bwMode="auto">
          <a:xfrm flipH="1">
            <a:off x="6586538" y="4767263"/>
            <a:ext cx="87312" cy="119062"/>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63" name="Line 81">
            <a:extLst>
              <a:ext uri="{FF2B5EF4-FFF2-40B4-BE49-F238E27FC236}">
                <a16:creationId xmlns:a16="http://schemas.microsoft.com/office/drawing/2014/main" id="{A6FE2D04-793A-4CE0-8FE7-B251F43F682C}"/>
              </a:ext>
            </a:extLst>
          </p:cNvPr>
          <p:cNvSpPr>
            <a:spLocks noChangeAspect="1" noChangeShapeType="1"/>
          </p:cNvSpPr>
          <p:nvPr/>
        </p:nvSpPr>
        <p:spPr bwMode="auto">
          <a:xfrm flipH="1">
            <a:off x="6691314" y="4730751"/>
            <a:ext cx="92075" cy="333375"/>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64" name="Line 82">
            <a:extLst>
              <a:ext uri="{FF2B5EF4-FFF2-40B4-BE49-F238E27FC236}">
                <a16:creationId xmlns:a16="http://schemas.microsoft.com/office/drawing/2014/main" id="{7BEE46EF-FFC5-47F9-88E4-E07DCC9CF126}"/>
              </a:ext>
            </a:extLst>
          </p:cNvPr>
          <p:cNvSpPr>
            <a:spLocks noChangeAspect="1" noChangeShapeType="1"/>
          </p:cNvSpPr>
          <p:nvPr/>
        </p:nvSpPr>
        <p:spPr bwMode="auto">
          <a:xfrm>
            <a:off x="6816726" y="4819650"/>
            <a:ext cx="150813" cy="12065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65" name="Line 83">
            <a:extLst>
              <a:ext uri="{FF2B5EF4-FFF2-40B4-BE49-F238E27FC236}">
                <a16:creationId xmlns:a16="http://schemas.microsoft.com/office/drawing/2014/main" id="{94776689-3032-4F3B-AD6E-2F426F095C22}"/>
              </a:ext>
            </a:extLst>
          </p:cNvPr>
          <p:cNvSpPr>
            <a:spLocks noChangeAspect="1" noChangeShapeType="1"/>
          </p:cNvSpPr>
          <p:nvPr/>
        </p:nvSpPr>
        <p:spPr bwMode="auto">
          <a:xfrm>
            <a:off x="6977064" y="4767264"/>
            <a:ext cx="39687" cy="26987"/>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66" name="Line 84">
            <a:extLst>
              <a:ext uri="{FF2B5EF4-FFF2-40B4-BE49-F238E27FC236}">
                <a16:creationId xmlns:a16="http://schemas.microsoft.com/office/drawing/2014/main" id="{AFFA093D-839F-4A26-959D-8F42A2D65AE3}"/>
              </a:ext>
            </a:extLst>
          </p:cNvPr>
          <p:cNvSpPr>
            <a:spLocks noChangeAspect="1" noChangeShapeType="1"/>
          </p:cNvSpPr>
          <p:nvPr/>
        </p:nvSpPr>
        <p:spPr bwMode="auto">
          <a:xfrm>
            <a:off x="7035801" y="4703763"/>
            <a:ext cx="227013" cy="214312"/>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67" name="Line 85">
            <a:extLst>
              <a:ext uri="{FF2B5EF4-FFF2-40B4-BE49-F238E27FC236}">
                <a16:creationId xmlns:a16="http://schemas.microsoft.com/office/drawing/2014/main" id="{5EF3C158-E4F1-474B-AB07-C054CE7F2864}"/>
              </a:ext>
            </a:extLst>
          </p:cNvPr>
          <p:cNvSpPr>
            <a:spLocks noChangeAspect="1" noChangeShapeType="1"/>
          </p:cNvSpPr>
          <p:nvPr/>
        </p:nvSpPr>
        <p:spPr bwMode="auto">
          <a:xfrm>
            <a:off x="7016751" y="4838701"/>
            <a:ext cx="111125" cy="47625"/>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68" name="Line 86">
            <a:extLst>
              <a:ext uri="{FF2B5EF4-FFF2-40B4-BE49-F238E27FC236}">
                <a16:creationId xmlns:a16="http://schemas.microsoft.com/office/drawing/2014/main" id="{9C4F1B32-4723-4C3F-A275-BB8D8AA8F72A}"/>
              </a:ext>
            </a:extLst>
          </p:cNvPr>
          <p:cNvSpPr>
            <a:spLocks noChangeAspect="1" noChangeShapeType="1"/>
          </p:cNvSpPr>
          <p:nvPr/>
        </p:nvSpPr>
        <p:spPr bwMode="auto">
          <a:xfrm>
            <a:off x="6891338" y="4700589"/>
            <a:ext cx="463550" cy="3175"/>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4169" name="Line 87">
            <a:extLst>
              <a:ext uri="{FF2B5EF4-FFF2-40B4-BE49-F238E27FC236}">
                <a16:creationId xmlns:a16="http://schemas.microsoft.com/office/drawing/2014/main" id="{01300C82-27F9-471B-BBF1-E18721131398}"/>
              </a:ext>
            </a:extLst>
          </p:cNvPr>
          <p:cNvSpPr>
            <a:spLocks noChangeShapeType="1"/>
          </p:cNvSpPr>
          <p:nvPr/>
        </p:nvSpPr>
        <p:spPr bwMode="auto">
          <a:xfrm flipV="1">
            <a:off x="2217738" y="3760789"/>
            <a:ext cx="0" cy="1779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4170" name="Rectangle 88">
            <a:extLst>
              <a:ext uri="{FF2B5EF4-FFF2-40B4-BE49-F238E27FC236}">
                <a16:creationId xmlns:a16="http://schemas.microsoft.com/office/drawing/2014/main" id="{F5C4E499-9A2C-45E9-BCD8-0350E7500E67}"/>
              </a:ext>
            </a:extLst>
          </p:cNvPr>
          <p:cNvSpPr>
            <a:spLocks noChangeAspect="1" noChangeArrowheads="1"/>
          </p:cNvSpPr>
          <p:nvPr/>
        </p:nvSpPr>
        <p:spPr bwMode="auto">
          <a:xfrm>
            <a:off x="2590800" y="5259389"/>
            <a:ext cx="149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2000">
                <a:solidFill>
                  <a:schemeClr val="accent2"/>
                </a:solidFill>
                <a:latin typeface="+mj-lt"/>
              </a:rPr>
              <a:t>A</a:t>
            </a:r>
          </a:p>
        </p:txBody>
      </p:sp>
      <p:sp>
        <p:nvSpPr>
          <p:cNvPr id="4171" name="Line 89">
            <a:extLst>
              <a:ext uri="{FF2B5EF4-FFF2-40B4-BE49-F238E27FC236}">
                <a16:creationId xmlns:a16="http://schemas.microsoft.com/office/drawing/2014/main" id="{E3BB1690-9B25-47E3-96DE-4FDFE60B1D9B}"/>
              </a:ext>
            </a:extLst>
          </p:cNvPr>
          <p:cNvSpPr>
            <a:spLocks noChangeShapeType="1"/>
          </p:cNvSpPr>
          <p:nvPr/>
        </p:nvSpPr>
        <p:spPr bwMode="auto">
          <a:xfrm flipV="1">
            <a:off x="6980238" y="3743325"/>
            <a:ext cx="0" cy="890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4172" name="Text Box 90">
            <a:extLst>
              <a:ext uri="{FF2B5EF4-FFF2-40B4-BE49-F238E27FC236}">
                <a16:creationId xmlns:a16="http://schemas.microsoft.com/office/drawing/2014/main" id="{32CFCAA3-F6F8-4CF0-BD53-EF54291E9F08}"/>
              </a:ext>
            </a:extLst>
          </p:cNvPr>
          <p:cNvSpPr txBox="1">
            <a:spLocks noChangeArrowheads="1"/>
          </p:cNvSpPr>
          <p:nvPr/>
        </p:nvSpPr>
        <p:spPr bwMode="auto">
          <a:xfrm>
            <a:off x="1841500" y="3505200"/>
            <a:ext cx="3674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2400">
                <a:solidFill>
                  <a:schemeClr val="accent2"/>
                </a:solidFill>
                <a:latin typeface="+mj-lt"/>
              </a:rPr>
              <a:t>l</a:t>
            </a:r>
            <a:r>
              <a:rPr lang="it-IT" altLang="it-IT" sz="2400" baseline="-25000">
                <a:solidFill>
                  <a:schemeClr val="accent2"/>
                </a:solidFill>
                <a:latin typeface="+mj-lt"/>
              </a:rPr>
              <a:t>A</a:t>
            </a:r>
          </a:p>
        </p:txBody>
      </p:sp>
      <p:sp>
        <p:nvSpPr>
          <p:cNvPr id="4173" name="Text Box 91">
            <a:extLst>
              <a:ext uri="{FF2B5EF4-FFF2-40B4-BE49-F238E27FC236}">
                <a16:creationId xmlns:a16="http://schemas.microsoft.com/office/drawing/2014/main" id="{6DA8D2C2-F7D0-4376-AC5C-77BDDD672D8A}"/>
              </a:ext>
            </a:extLst>
          </p:cNvPr>
          <p:cNvSpPr txBox="1">
            <a:spLocks noChangeArrowheads="1"/>
          </p:cNvSpPr>
          <p:nvPr/>
        </p:nvSpPr>
        <p:spPr bwMode="auto">
          <a:xfrm>
            <a:off x="6953250" y="3505201"/>
            <a:ext cx="3674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2400">
                <a:solidFill>
                  <a:schemeClr val="accent2"/>
                </a:solidFill>
                <a:latin typeface="+mj-lt"/>
              </a:rPr>
              <a:t>l</a:t>
            </a:r>
            <a:r>
              <a:rPr lang="it-IT" altLang="it-IT" sz="2400" baseline="-25000">
                <a:solidFill>
                  <a:schemeClr val="accent2"/>
                </a:solidFill>
                <a:latin typeface="+mj-lt"/>
              </a:rPr>
              <a:t>B</a:t>
            </a:r>
          </a:p>
        </p:txBody>
      </p:sp>
      <p:sp>
        <p:nvSpPr>
          <p:cNvPr id="4174" name="Line 93">
            <a:extLst>
              <a:ext uri="{FF2B5EF4-FFF2-40B4-BE49-F238E27FC236}">
                <a16:creationId xmlns:a16="http://schemas.microsoft.com/office/drawing/2014/main" id="{CE426CFF-459A-4803-974F-C7908AA1226D}"/>
              </a:ext>
            </a:extLst>
          </p:cNvPr>
          <p:cNvSpPr>
            <a:spLocks noChangeShapeType="1"/>
          </p:cNvSpPr>
          <p:nvPr/>
        </p:nvSpPr>
        <p:spPr bwMode="auto">
          <a:xfrm flipV="1">
            <a:off x="3048000" y="2667000"/>
            <a:ext cx="762000" cy="9906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4175" name="Rectangle 94">
            <a:extLst>
              <a:ext uri="{FF2B5EF4-FFF2-40B4-BE49-F238E27FC236}">
                <a16:creationId xmlns:a16="http://schemas.microsoft.com/office/drawing/2014/main" id="{842FDBFD-0183-42E0-8C51-AAF6DE9689D5}"/>
              </a:ext>
            </a:extLst>
          </p:cNvPr>
          <p:cNvSpPr>
            <a:spLocks noChangeArrowheads="1"/>
          </p:cNvSpPr>
          <p:nvPr/>
        </p:nvSpPr>
        <p:spPr bwMode="auto">
          <a:xfrm>
            <a:off x="3067050" y="2286000"/>
            <a:ext cx="24221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1800">
                <a:solidFill>
                  <a:schemeClr val="accent2"/>
                </a:solidFill>
                <a:latin typeface="+mj-lt"/>
              </a:rPr>
              <a:t>linea di mira orizzontale</a:t>
            </a:r>
          </a:p>
        </p:txBody>
      </p:sp>
      <p:sp>
        <p:nvSpPr>
          <p:cNvPr id="4176" name="Line 95">
            <a:extLst>
              <a:ext uri="{FF2B5EF4-FFF2-40B4-BE49-F238E27FC236}">
                <a16:creationId xmlns:a16="http://schemas.microsoft.com/office/drawing/2014/main" id="{6BD377E5-BE96-47E1-9DFF-FEFCAB5495B5}"/>
              </a:ext>
            </a:extLst>
          </p:cNvPr>
          <p:cNvSpPr>
            <a:spLocks noChangeShapeType="1"/>
          </p:cNvSpPr>
          <p:nvPr/>
        </p:nvSpPr>
        <p:spPr bwMode="auto">
          <a:xfrm flipV="1">
            <a:off x="2667000" y="1447800"/>
            <a:ext cx="1447800" cy="6858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4177" name="Rectangle 96">
            <a:extLst>
              <a:ext uri="{FF2B5EF4-FFF2-40B4-BE49-F238E27FC236}">
                <a16:creationId xmlns:a16="http://schemas.microsoft.com/office/drawing/2014/main" id="{BD2E472B-E75D-4FDA-9C79-5A81AD9AD345}"/>
              </a:ext>
            </a:extLst>
          </p:cNvPr>
          <p:cNvSpPr>
            <a:spLocks noChangeArrowheads="1"/>
          </p:cNvSpPr>
          <p:nvPr/>
        </p:nvSpPr>
        <p:spPr bwMode="auto">
          <a:xfrm>
            <a:off x="2514600" y="609601"/>
            <a:ext cx="41338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1800">
                <a:solidFill>
                  <a:schemeClr val="accent2"/>
                </a:solidFill>
                <a:latin typeface="+mj-lt"/>
              </a:rPr>
              <a:t>stadie: aste graduate in cm, alte 2 o 3 m, tenute in posizione verticale con una livella sferica</a:t>
            </a:r>
          </a:p>
        </p:txBody>
      </p:sp>
      <p:sp>
        <p:nvSpPr>
          <p:cNvPr id="4178" name="Line 97">
            <a:extLst>
              <a:ext uri="{FF2B5EF4-FFF2-40B4-BE49-F238E27FC236}">
                <a16:creationId xmlns:a16="http://schemas.microsoft.com/office/drawing/2014/main" id="{A699F18B-61C4-4362-B579-29FE6B5EB35B}"/>
              </a:ext>
            </a:extLst>
          </p:cNvPr>
          <p:cNvSpPr>
            <a:spLocks noChangeShapeType="1"/>
          </p:cNvSpPr>
          <p:nvPr/>
        </p:nvSpPr>
        <p:spPr bwMode="auto">
          <a:xfrm flipH="1" flipV="1">
            <a:off x="4648200" y="1447800"/>
            <a:ext cx="1938338" cy="5334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4179" name="Rectangle 98">
            <a:extLst>
              <a:ext uri="{FF2B5EF4-FFF2-40B4-BE49-F238E27FC236}">
                <a16:creationId xmlns:a16="http://schemas.microsoft.com/office/drawing/2014/main" id="{6040DE58-C610-4D53-8842-E50C6122F480}"/>
              </a:ext>
            </a:extLst>
          </p:cNvPr>
          <p:cNvSpPr>
            <a:spLocks noChangeArrowheads="1"/>
          </p:cNvSpPr>
          <p:nvPr/>
        </p:nvSpPr>
        <p:spPr bwMode="auto">
          <a:xfrm>
            <a:off x="3135313" y="4195763"/>
            <a:ext cx="7226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1800">
                <a:solidFill>
                  <a:schemeClr val="accent2"/>
                </a:solidFill>
                <a:latin typeface="+mj-lt"/>
              </a:rPr>
              <a:t>livello</a:t>
            </a:r>
          </a:p>
        </p:txBody>
      </p:sp>
      <p:sp>
        <p:nvSpPr>
          <p:cNvPr id="4180" name="Line 99">
            <a:extLst>
              <a:ext uri="{FF2B5EF4-FFF2-40B4-BE49-F238E27FC236}">
                <a16:creationId xmlns:a16="http://schemas.microsoft.com/office/drawing/2014/main" id="{D51C0551-B0EB-4978-AC7C-DDEBE7C3D0B1}"/>
              </a:ext>
            </a:extLst>
          </p:cNvPr>
          <p:cNvSpPr>
            <a:spLocks noChangeShapeType="1"/>
          </p:cNvSpPr>
          <p:nvPr/>
        </p:nvSpPr>
        <p:spPr bwMode="auto">
          <a:xfrm flipV="1">
            <a:off x="4800601" y="3284538"/>
            <a:ext cx="473075"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grpSp>
        <p:nvGrpSpPr>
          <p:cNvPr id="4181" name="Group 112">
            <a:extLst>
              <a:ext uri="{FF2B5EF4-FFF2-40B4-BE49-F238E27FC236}">
                <a16:creationId xmlns:a16="http://schemas.microsoft.com/office/drawing/2014/main" id="{5FD632B8-AFC2-4C62-936F-43BCB8624232}"/>
              </a:ext>
            </a:extLst>
          </p:cNvPr>
          <p:cNvGrpSpPr>
            <a:grpSpLocks noChangeAspect="1"/>
          </p:cNvGrpSpPr>
          <p:nvPr/>
        </p:nvGrpSpPr>
        <p:grpSpPr bwMode="auto">
          <a:xfrm>
            <a:off x="2441576" y="1789114"/>
            <a:ext cx="98425" cy="3800475"/>
            <a:chOff x="2338" y="1854"/>
            <a:chExt cx="21" cy="571"/>
          </a:xfrm>
        </p:grpSpPr>
        <p:sp>
          <p:nvSpPr>
            <p:cNvPr id="4188" name="Rectangle 113">
              <a:extLst>
                <a:ext uri="{FF2B5EF4-FFF2-40B4-BE49-F238E27FC236}">
                  <a16:creationId xmlns:a16="http://schemas.microsoft.com/office/drawing/2014/main" id="{723EAB99-8D6B-4DFA-8559-8199C2B1EE65}"/>
                </a:ext>
              </a:extLst>
            </p:cNvPr>
            <p:cNvSpPr>
              <a:spLocks noChangeAspect="1" noChangeArrowheads="1"/>
            </p:cNvSpPr>
            <p:nvPr/>
          </p:nvSpPr>
          <p:spPr bwMode="auto">
            <a:xfrm>
              <a:off x="2338" y="1854"/>
              <a:ext cx="20" cy="57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4189" name="Rectangle 114">
              <a:extLst>
                <a:ext uri="{FF2B5EF4-FFF2-40B4-BE49-F238E27FC236}">
                  <a16:creationId xmlns:a16="http://schemas.microsoft.com/office/drawing/2014/main" id="{22A170BE-E89B-4A16-A60F-2272A225197C}"/>
                </a:ext>
              </a:extLst>
            </p:cNvPr>
            <p:cNvSpPr>
              <a:spLocks noChangeAspect="1" noChangeArrowheads="1"/>
            </p:cNvSpPr>
            <p:nvPr/>
          </p:nvSpPr>
          <p:spPr bwMode="auto">
            <a:xfrm>
              <a:off x="2338" y="1854"/>
              <a:ext cx="21" cy="571"/>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grpSp>
      <p:sp>
        <p:nvSpPr>
          <p:cNvPr id="4182" name="Rectangle 115">
            <a:extLst>
              <a:ext uri="{FF2B5EF4-FFF2-40B4-BE49-F238E27FC236}">
                <a16:creationId xmlns:a16="http://schemas.microsoft.com/office/drawing/2014/main" id="{1B9947E7-461F-4569-A896-92B6169771EF}"/>
              </a:ext>
            </a:extLst>
          </p:cNvPr>
          <p:cNvSpPr>
            <a:spLocks noChangeArrowheads="1"/>
          </p:cNvSpPr>
          <p:nvPr/>
        </p:nvSpPr>
        <p:spPr bwMode="auto">
          <a:xfrm>
            <a:off x="7572376" y="476251"/>
            <a:ext cx="429011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La livellazione geometrica misura il dislivello ortometrico tra due punti. Si effettua con 1 livello e 2 stadie.  Il livello è uno strumento costituito da un </a:t>
            </a:r>
            <a:r>
              <a:rPr lang="it-IT" altLang="it-IT" sz="2000" dirty="0" err="1">
                <a:latin typeface="+mj-lt"/>
              </a:rPr>
              <a:t>canocchiale</a:t>
            </a:r>
            <a:r>
              <a:rPr lang="it-IT" altLang="it-IT" sz="2000" dirty="0">
                <a:latin typeface="+mj-lt"/>
              </a:rPr>
              <a:t> con reticolo, il cui asse di collimazione può essere reso orizzontale e ruotare intorno ad un asse verticale. </a:t>
            </a:r>
          </a:p>
        </p:txBody>
      </p:sp>
      <p:sp>
        <p:nvSpPr>
          <p:cNvPr id="4183" name="Rettangolo 2">
            <a:extLst>
              <a:ext uri="{FF2B5EF4-FFF2-40B4-BE49-F238E27FC236}">
                <a16:creationId xmlns:a16="http://schemas.microsoft.com/office/drawing/2014/main" id="{DF204976-1EE5-4837-B184-B793DF841622}"/>
              </a:ext>
            </a:extLst>
          </p:cNvPr>
          <p:cNvSpPr>
            <a:spLocks noChangeArrowheads="1"/>
          </p:cNvSpPr>
          <p:nvPr/>
        </p:nvSpPr>
        <p:spPr bwMode="auto">
          <a:xfrm>
            <a:off x="5529265" y="5005689"/>
            <a:ext cx="66929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L'operatore al livello collima la stadia in A e registra la lettura indietro </a:t>
            </a:r>
            <a:r>
              <a:rPr lang="it-IT" altLang="it-IT" sz="2000" dirty="0" err="1">
                <a:latin typeface="+mj-lt"/>
              </a:rPr>
              <a:t>l</a:t>
            </a:r>
            <a:r>
              <a:rPr lang="it-IT" altLang="it-IT" sz="2000" baseline="-25000" dirty="0" err="1">
                <a:latin typeface="+mj-lt"/>
              </a:rPr>
              <a:t>A</a:t>
            </a:r>
            <a:r>
              <a:rPr lang="it-IT" altLang="it-IT" sz="2000" dirty="0">
                <a:latin typeface="+mj-lt"/>
              </a:rPr>
              <a:t>, cioè l'altezza dal suolo in A della linea di mira; poi ruota il </a:t>
            </a:r>
            <a:r>
              <a:rPr lang="it-IT" altLang="it-IT" sz="2000" dirty="0" err="1">
                <a:latin typeface="+mj-lt"/>
              </a:rPr>
              <a:t>canocchiale</a:t>
            </a:r>
            <a:r>
              <a:rPr lang="it-IT" altLang="it-IT" sz="2000" dirty="0">
                <a:latin typeface="+mj-lt"/>
              </a:rPr>
              <a:t> verso la stadia in B ed effettua la lettura in avanti </a:t>
            </a:r>
            <a:r>
              <a:rPr lang="it-IT" altLang="it-IT" sz="2000" dirty="0" err="1">
                <a:latin typeface="+mj-lt"/>
              </a:rPr>
              <a:t>l</a:t>
            </a:r>
            <a:r>
              <a:rPr lang="it-IT" altLang="it-IT" sz="2000" baseline="-25000" dirty="0" err="1">
                <a:latin typeface="+mj-lt"/>
              </a:rPr>
              <a:t>B</a:t>
            </a:r>
            <a:r>
              <a:rPr lang="it-IT" altLang="it-IT" sz="2000" dirty="0">
                <a:latin typeface="+mj-lt"/>
              </a:rPr>
              <a:t>, </a:t>
            </a:r>
            <a:r>
              <a:rPr lang="it-IT" altLang="it-IT" sz="2000" dirty="0" err="1">
                <a:latin typeface="+mj-lt"/>
              </a:rPr>
              <a:t>cioé</a:t>
            </a:r>
            <a:r>
              <a:rPr lang="it-IT" altLang="it-IT" sz="2000" dirty="0">
                <a:latin typeface="+mj-lt"/>
              </a:rPr>
              <a:t> l'altezza dal suolo in B della linea di mira</a:t>
            </a:r>
          </a:p>
        </p:txBody>
      </p:sp>
      <p:sp>
        <p:nvSpPr>
          <p:cNvPr id="4184" name="Rettangolo 3">
            <a:extLst>
              <a:ext uri="{FF2B5EF4-FFF2-40B4-BE49-F238E27FC236}">
                <a16:creationId xmlns:a16="http://schemas.microsoft.com/office/drawing/2014/main" id="{0C0C6264-E28E-43DF-8D8E-A4316D48D98C}"/>
              </a:ext>
            </a:extLst>
          </p:cNvPr>
          <p:cNvSpPr>
            <a:spLocks noChangeArrowheads="1"/>
          </p:cNvSpPr>
          <p:nvPr/>
        </p:nvSpPr>
        <p:spPr bwMode="auto">
          <a:xfrm>
            <a:off x="7559377" y="3108325"/>
            <a:ext cx="430310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Supponiamo di voler misurare il dislivello D</a:t>
            </a:r>
            <a:r>
              <a:rPr lang="it-IT" altLang="it-IT" sz="2000" baseline="-25000" dirty="0">
                <a:latin typeface="+mj-lt"/>
              </a:rPr>
              <a:t>AB</a:t>
            </a:r>
            <a:r>
              <a:rPr lang="it-IT" altLang="it-IT" sz="2000" dirty="0">
                <a:latin typeface="+mj-lt"/>
              </a:rPr>
              <a:t>, ovvero la differenza di quota H</a:t>
            </a:r>
            <a:r>
              <a:rPr lang="it-IT" altLang="it-IT" sz="2000" baseline="-25000" dirty="0">
                <a:latin typeface="+mj-lt"/>
              </a:rPr>
              <a:t>B</a:t>
            </a:r>
            <a:r>
              <a:rPr lang="it-IT" altLang="it-IT" sz="2000" dirty="0">
                <a:latin typeface="+mj-lt"/>
              </a:rPr>
              <a:t>-H</a:t>
            </a:r>
            <a:r>
              <a:rPr lang="it-IT" altLang="it-IT" sz="2000" baseline="-25000" dirty="0">
                <a:latin typeface="+mj-lt"/>
              </a:rPr>
              <a:t>A</a:t>
            </a:r>
            <a:r>
              <a:rPr lang="it-IT" altLang="it-IT" sz="2000" dirty="0">
                <a:latin typeface="+mj-lt"/>
              </a:rPr>
              <a:t> (mi muovo da A </a:t>
            </a:r>
            <a:r>
              <a:rPr lang="it-IT" altLang="it-IT" sz="2000" dirty="0" err="1">
                <a:latin typeface="+mj-lt"/>
              </a:rPr>
              <a:t>a</a:t>
            </a:r>
            <a:r>
              <a:rPr lang="it-IT" altLang="it-IT" sz="2000" dirty="0">
                <a:latin typeface="+mj-lt"/>
              </a:rPr>
              <a:t> B).</a:t>
            </a:r>
          </a:p>
        </p:txBody>
      </p:sp>
      <p:sp>
        <p:nvSpPr>
          <p:cNvPr id="4185" name="Line 87">
            <a:extLst>
              <a:ext uri="{FF2B5EF4-FFF2-40B4-BE49-F238E27FC236}">
                <a16:creationId xmlns:a16="http://schemas.microsoft.com/office/drawing/2014/main" id="{FF16EAE8-CB0F-4A20-A9A6-A1543A990F16}"/>
              </a:ext>
            </a:extLst>
          </p:cNvPr>
          <p:cNvSpPr>
            <a:spLocks noChangeShapeType="1"/>
          </p:cNvSpPr>
          <p:nvPr/>
        </p:nvSpPr>
        <p:spPr bwMode="auto">
          <a:xfrm flipV="1">
            <a:off x="4656138" y="2852739"/>
            <a:ext cx="0" cy="1779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4186" name="Rectangle 94">
            <a:extLst>
              <a:ext uri="{FF2B5EF4-FFF2-40B4-BE49-F238E27FC236}">
                <a16:creationId xmlns:a16="http://schemas.microsoft.com/office/drawing/2014/main" id="{E0E370CE-BD9C-48F6-A8C7-48A9B8D5A01F}"/>
              </a:ext>
            </a:extLst>
          </p:cNvPr>
          <p:cNvSpPr>
            <a:spLocks noChangeArrowheads="1"/>
          </p:cNvSpPr>
          <p:nvPr/>
        </p:nvSpPr>
        <p:spPr bwMode="auto">
          <a:xfrm>
            <a:off x="5343525" y="2819401"/>
            <a:ext cx="13779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1800">
                <a:solidFill>
                  <a:schemeClr val="accent2"/>
                </a:solidFill>
                <a:latin typeface="+mj-lt"/>
              </a:rPr>
              <a:t>asse rotazione livello</a:t>
            </a:r>
          </a:p>
        </p:txBody>
      </p:sp>
      <p:sp>
        <p:nvSpPr>
          <p:cNvPr id="4187" name="Line 99">
            <a:extLst>
              <a:ext uri="{FF2B5EF4-FFF2-40B4-BE49-F238E27FC236}">
                <a16:creationId xmlns:a16="http://schemas.microsoft.com/office/drawing/2014/main" id="{0C4C5FDD-CB7E-487A-A90A-F9B23245CBC3}"/>
              </a:ext>
            </a:extLst>
          </p:cNvPr>
          <p:cNvSpPr>
            <a:spLocks noChangeShapeType="1"/>
          </p:cNvSpPr>
          <p:nvPr/>
        </p:nvSpPr>
        <p:spPr bwMode="auto">
          <a:xfrm flipV="1">
            <a:off x="3800475" y="3943350"/>
            <a:ext cx="685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Rectangle 9">
            <a:extLst>
              <a:ext uri="{FF2B5EF4-FFF2-40B4-BE49-F238E27FC236}">
                <a16:creationId xmlns:a16="http://schemas.microsoft.com/office/drawing/2014/main" id="{62F06E3D-7F8A-48D6-BD68-7D16399AF658}"/>
              </a:ext>
            </a:extLst>
          </p:cNvPr>
          <p:cNvSpPr>
            <a:spLocks noChangeAspect="1" noChangeArrowheads="1"/>
          </p:cNvSpPr>
          <p:nvPr/>
        </p:nvSpPr>
        <p:spPr bwMode="auto">
          <a:xfrm>
            <a:off x="7729539" y="5118101"/>
            <a:ext cx="42703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5201" name="Text Box 92">
            <a:extLst>
              <a:ext uri="{FF2B5EF4-FFF2-40B4-BE49-F238E27FC236}">
                <a16:creationId xmlns:a16="http://schemas.microsoft.com/office/drawing/2014/main" id="{4E73D808-6F2F-4CF1-B413-3B8F0AF2D35D}"/>
              </a:ext>
            </a:extLst>
          </p:cNvPr>
          <p:cNvSpPr txBox="1">
            <a:spLocks noChangeArrowheads="1"/>
          </p:cNvSpPr>
          <p:nvPr/>
        </p:nvSpPr>
        <p:spPr bwMode="auto">
          <a:xfrm>
            <a:off x="7409187" y="3040073"/>
            <a:ext cx="23471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2400" dirty="0">
                <a:solidFill>
                  <a:schemeClr val="accent2"/>
                </a:solidFill>
                <a:latin typeface="+mj-lt"/>
              </a:rPr>
              <a:t>D</a:t>
            </a:r>
            <a:r>
              <a:rPr lang="it-IT" altLang="it-IT" sz="2400" baseline="-25000" dirty="0">
                <a:solidFill>
                  <a:schemeClr val="accent2"/>
                </a:solidFill>
                <a:latin typeface="+mj-lt"/>
              </a:rPr>
              <a:t>AB </a:t>
            </a:r>
            <a:r>
              <a:rPr lang="it-IT" altLang="it-IT" sz="2400" dirty="0">
                <a:solidFill>
                  <a:schemeClr val="accent2"/>
                </a:solidFill>
                <a:latin typeface="+mj-lt"/>
              </a:rPr>
              <a:t>= </a:t>
            </a:r>
            <a:r>
              <a:rPr lang="it-IT" altLang="it-IT" sz="2400" dirty="0" err="1">
                <a:solidFill>
                  <a:schemeClr val="accent2"/>
                </a:solidFill>
                <a:latin typeface="+mj-lt"/>
              </a:rPr>
              <a:t>l</a:t>
            </a:r>
            <a:r>
              <a:rPr lang="it-IT" altLang="it-IT" sz="2400" baseline="-25000" dirty="0" err="1">
                <a:solidFill>
                  <a:schemeClr val="accent2"/>
                </a:solidFill>
                <a:latin typeface="+mj-lt"/>
              </a:rPr>
              <a:t>A</a:t>
            </a:r>
            <a:r>
              <a:rPr lang="it-IT" altLang="it-IT" sz="2400" dirty="0" err="1">
                <a:solidFill>
                  <a:schemeClr val="accent2"/>
                </a:solidFill>
                <a:latin typeface="+mj-lt"/>
              </a:rPr>
              <a:t>-l</a:t>
            </a:r>
            <a:r>
              <a:rPr lang="it-IT" altLang="it-IT" sz="2400" baseline="-25000" dirty="0" err="1">
                <a:solidFill>
                  <a:schemeClr val="accent2"/>
                </a:solidFill>
                <a:latin typeface="+mj-lt"/>
              </a:rPr>
              <a:t>B</a:t>
            </a:r>
            <a:r>
              <a:rPr lang="it-IT" altLang="it-IT" sz="2400" baseline="-25000" dirty="0">
                <a:solidFill>
                  <a:schemeClr val="accent2"/>
                </a:solidFill>
                <a:latin typeface="+mj-lt"/>
              </a:rPr>
              <a:t> </a:t>
            </a:r>
            <a:r>
              <a:rPr lang="it-IT" altLang="it-IT" sz="2400" dirty="0">
                <a:solidFill>
                  <a:schemeClr val="accent2"/>
                </a:solidFill>
                <a:latin typeface="+mj-lt"/>
              </a:rPr>
              <a:t>= Q</a:t>
            </a:r>
            <a:r>
              <a:rPr lang="it-IT" altLang="it-IT" sz="2400" baseline="-25000" dirty="0">
                <a:solidFill>
                  <a:schemeClr val="accent2"/>
                </a:solidFill>
                <a:latin typeface="+mj-lt"/>
              </a:rPr>
              <a:t>B</a:t>
            </a:r>
            <a:r>
              <a:rPr lang="it-IT" altLang="it-IT" sz="2400" dirty="0">
                <a:solidFill>
                  <a:schemeClr val="accent2"/>
                </a:solidFill>
                <a:latin typeface="+mj-lt"/>
              </a:rPr>
              <a:t>-Q</a:t>
            </a:r>
            <a:r>
              <a:rPr lang="it-IT" altLang="it-IT" sz="2400" baseline="-25000" dirty="0">
                <a:solidFill>
                  <a:schemeClr val="accent2"/>
                </a:solidFill>
                <a:latin typeface="+mj-lt"/>
              </a:rPr>
              <a:t>A</a:t>
            </a:r>
          </a:p>
        </p:txBody>
      </p:sp>
      <p:sp>
        <p:nvSpPr>
          <p:cNvPr id="5213" name="Rettangolo 1">
            <a:extLst>
              <a:ext uri="{FF2B5EF4-FFF2-40B4-BE49-F238E27FC236}">
                <a16:creationId xmlns:a16="http://schemas.microsoft.com/office/drawing/2014/main" id="{7710F836-CA3E-456A-8D4A-EC3F64CBFC31}"/>
              </a:ext>
            </a:extLst>
          </p:cNvPr>
          <p:cNvSpPr>
            <a:spLocks noChangeArrowheads="1"/>
          </p:cNvSpPr>
          <p:nvPr/>
        </p:nvSpPr>
        <p:spPr bwMode="auto">
          <a:xfrm>
            <a:off x="7418389" y="908051"/>
            <a:ext cx="437819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Trascurando per semplicità la curvatura del geoide (la distanza tra le stadie è di alcune decine di m), la linea di mira ed il geoide si possono considerare paralleli. Pertanto risulta</a:t>
            </a:r>
          </a:p>
          <a:p>
            <a:pPr eaLnBrk="1" hangingPunct="1">
              <a:spcBef>
                <a:spcPct val="0"/>
              </a:spcBef>
              <a:buFontTx/>
              <a:buNone/>
            </a:pPr>
            <a:r>
              <a:rPr lang="it-IT" altLang="it-IT" sz="2000" dirty="0">
                <a:latin typeface="+mj-lt"/>
              </a:rPr>
              <a:t> </a:t>
            </a:r>
            <a:r>
              <a:rPr lang="it-IT" altLang="it-IT" sz="2000" dirty="0" err="1">
                <a:latin typeface="+mj-lt"/>
              </a:rPr>
              <a:t>l</a:t>
            </a:r>
            <a:r>
              <a:rPr lang="it-IT" altLang="it-IT" sz="2000" baseline="-25000" dirty="0" err="1">
                <a:latin typeface="+mj-lt"/>
              </a:rPr>
              <a:t>A</a:t>
            </a:r>
            <a:r>
              <a:rPr lang="it-IT" altLang="it-IT" sz="2000" dirty="0">
                <a:latin typeface="+mj-lt"/>
              </a:rPr>
              <a:t>+</a:t>
            </a:r>
            <a:r>
              <a:rPr lang="it-IT" altLang="it-IT" sz="2000" baseline="-25000" dirty="0">
                <a:latin typeface="+mj-lt"/>
              </a:rPr>
              <a:t> </a:t>
            </a:r>
            <a:r>
              <a:rPr lang="it-IT" altLang="it-IT" sz="2000" dirty="0">
                <a:latin typeface="+mj-lt"/>
              </a:rPr>
              <a:t>Q</a:t>
            </a:r>
            <a:r>
              <a:rPr lang="it-IT" altLang="it-IT" sz="2000" baseline="-25000" dirty="0">
                <a:latin typeface="+mj-lt"/>
              </a:rPr>
              <a:t>A </a:t>
            </a:r>
            <a:r>
              <a:rPr lang="it-IT" altLang="it-IT" sz="2000" dirty="0">
                <a:latin typeface="+mj-lt"/>
              </a:rPr>
              <a:t>= </a:t>
            </a:r>
            <a:r>
              <a:rPr lang="it-IT" altLang="it-IT" sz="2000" dirty="0" err="1">
                <a:latin typeface="+mj-lt"/>
              </a:rPr>
              <a:t>l</a:t>
            </a:r>
            <a:r>
              <a:rPr lang="it-IT" altLang="it-IT" sz="2000" baseline="-25000" dirty="0" err="1">
                <a:latin typeface="+mj-lt"/>
              </a:rPr>
              <a:t>B</a:t>
            </a:r>
            <a:r>
              <a:rPr lang="it-IT" altLang="it-IT" sz="2000" baseline="-25000" dirty="0">
                <a:latin typeface="+mj-lt"/>
              </a:rPr>
              <a:t> </a:t>
            </a:r>
            <a:r>
              <a:rPr lang="it-IT" altLang="it-IT" sz="2000" dirty="0">
                <a:latin typeface="+mj-lt"/>
              </a:rPr>
              <a:t>+ Q</a:t>
            </a:r>
            <a:r>
              <a:rPr lang="it-IT" altLang="it-IT" sz="2000" baseline="-25000" dirty="0">
                <a:latin typeface="+mj-lt"/>
              </a:rPr>
              <a:t>B</a:t>
            </a:r>
            <a:r>
              <a:rPr lang="it-IT" altLang="it-IT" sz="2000" dirty="0">
                <a:latin typeface="+mj-lt"/>
              </a:rPr>
              <a:t> e quindi</a:t>
            </a:r>
          </a:p>
        </p:txBody>
      </p:sp>
      <p:sp>
        <p:nvSpPr>
          <p:cNvPr id="5215" name="Text Box 2">
            <a:extLst>
              <a:ext uri="{FF2B5EF4-FFF2-40B4-BE49-F238E27FC236}">
                <a16:creationId xmlns:a16="http://schemas.microsoft.com/office/drawing/2014/main" id="{77DBA962-4568-471F-81EA-F7175B6BF0E3}"/>
              </a:ext>
            </a:extLst>
          </p:cNvPr>
          <p:cNvSpPr txBox="1">
            <a:spLocks noChangeArrowheads="1"/>
          </p:cNvSpPr>
          <p:nvPr/>
        </p:nvSpPr>
        <p:spPr bwMode="auto">
          <a:xfrm>
            <a:off x="136524" y="-23028"/>
            <a:ext cx="9144000" cy="534988"/>
          </a:xfrm>
          <a:prstGeom prst="rect">
            <a:avLst/>
          </a:prstGeom>
          <a:noFill/>
          <a:ln>
            <a:noFill/>
          </a:ln>
          <a:effectLst/>
          <a:extLst>
            <a:ext uri="{909E8E84-426E-40DD-AFC4-6F175D3DCCD1}">
              <a14:hiddenFill xmlns:a14="http://schemas.microsoft.com/office/drawing/2010/main">
                <a:gradFill rotWithShape="0">
                  <a:gsLst>
                    <a:gs pos="0">
                      <a:srgbClr val="CC99FF"/>
                    </a:gs>
                    <a:gs pos="100000">
                      <a:srgbClr val="000000"/>
                    </a:gs>
                  </a:gsLst>
                  <a:path path="rect">
                    <a:fillToRect l="100000" t="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50000"/>
              </a:spcBef>
              <a:buFontTx/>
              <a:buNone/>
            </a:pPr>
            <a:r>
              <a:rPr lang="it-IT" altLang="it-IT" b="1">
                <a:solidFill>
                  <a:schemeClr val="accent2"/>
                </a:solidFill>
                <a:latin typeface="+mj-lt"/>
              </a:rPr>
              <a:t>PRINCIPIO DI MISURA</a:t>
            </a:r>
            <a:endParaRPr lang="it-IT" altLang="it-IT" sz="6600" b="1">
              <a:solidFill>
                <a:schemeClr val="accent2"/>
              </a:solidFill>
              <a:latin typeface="+mj-lt"/>
            </a:endParaRPr>
          </a:p>
        </p:txBody>
      </p:sp>
      <p:grpSp>
        <p:nvGrpSpPr>
          <p:cNvPr id="2" name="Gruppo 1">
            <a:extLst>
              <a:ext uri="{FF2B5EF4-FFF2-40B4-BE49-F238E27FC236}">
                <a16:creationId xmlns:a16="http://schemas.microsoft.com/office/drawing/2014/main" id="{9C83F551-022D-44FB-A31A-9B5FDAD0E922}"/>
              </a:ext>
            </a:extLst>
          </p:cNvPr>
          <p:cNvGrpSpPr/>
          <p:nvPr/>
        </p:nvGrpSpPr>
        <p:grpSpPr>
          <a:xfrm>
            <a:off x="1524000" y="373053"/>
            <a:ext cx="6115049" cy="6257369"/>
            <a:chOff x="1828801" y="565151"/>
            <a:chExt cx="6115049" cy="6257369"/>
          </a:xfrm>
        </p:grpSpPr>
        <p:sp>
          <p:nvSpPr>
            <p:cNvPr id="5122" name="Rectangle 3">
              <a:extLst>
                <a:ext uri="{FF2B5EF4-FFF2-40B4-BE49-F238E27FC236}">
                  <a16:creationId xmlns:a16="http://schemas.microsoft.com/office/drawing/2014/main" id="{F5D18F06-B0DA-4AE5-B0AD-546D5DA4FF6F}"/>
                </a:ext>
              </a:extLst>
            </p:cNvPr>
            <p:cNvSpPr>
              <a:spLocks noChangeAspect="1" noChangeArrowheads="1"/>
            </p:cNvSpPr>
            <p:nvPr/>
          </p:nvSpPr>
          <p:spPr bwMode="auto">
            <a:xfrm>
              <a:off x="2168526" y="4957764"/>
              <a:ext cx="4365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5123" name="Rectangle 4">
              <a:extLst>
                <a:ext uri="{FF2B5EF4-FFF2-40B4-BE49-F238E27FC236}">
                  <a16:creationId xmlns:a16="http://schemas.microsoft.com/office/drawing/2014/main" id="{35A6ABC6-40B2-49E4-816B-B7250244096D}"/>
                </a:ext>
              </a:extLst>
            </p:cNvPr>
            <p:cNvSpPr>
              <a:spLocks noChangeAspect="1" noChangeArrowheads="1"/>
            </p:cNvSpPr>
            <p:nvPr/>
          </p:nvSpPr>
          <p:spPr bwMode="auto">
            <a:xfrm>
              <a:off x="6486525" y="3965575"/>
              <a:ext cx="41433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5124" name="Rectangle 5">
              <a:extLst>
                <a:ext uri="{FF2B5EF4-FFF2-40B4-BE49-F238E27FC236}">
                  <a16:creationId xmlns:a16="http://schemas.microsoft.com/office/drawing/2014/main" id="{3D06CE3A-0000-4E01-BB1B-4E00D248FCD1}"/>
                </a:ext>
              </a:extLst>
            </p:cNvPr>
            <p:cNvSpPr>
              <a:spLocks noChangeAspect="1" noChangeArrowheads="1"/>
            </p:cNvSpPr>
            <p:nvPr/>
          </p:nvSpPr>
          <p:spPr bwMode="auto">
            <a:xfrm>
              <a:off x="6478588" y="4344989"/>
              <a:ext cx="1394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2000">
                  <a:solidFill>
                    <a:schemeClr val="accent2"/>
                  </a:solidFill>
                  <a:latin typeface="+mj-lt"/>
                </a:rPr>
                <a:t>B</a:t>
              </a:r>
            </a:p>
          </p:txBody>
        </p:sp>
        <p:sp>
          <p:nvSpPr>
            <p:cNvPr id="5125" name="Rectangle 6">
              <a:extLst>
                <a:ext uri="{FF2B5EF4-FFF2-40B4-BE49-F238E27FC236}">
                  <a16:creationId xmlns:a16="http://schemas.microsoft.com/office/drawing/2014/main" id="{1B428FFA-DC4F-48BF-B083-42C94BFAC8C0}"/>
                </a:ext>
              </a:extLst>
            </p:cNvPr>
            <p:cNvSpPr>
              <a:spLocks noChangeAspect="1" noChangeArrowheads="1"/>
            </p:cNvSpPr>
            <p:nvPr/>
          </p:nvSpPr>
          <p:spPr bwMode="auto">
            <a:xfrm>
              <a:off x="2654300" y="5789614"/>
              <a:ext cx="3492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5126" name="Rectangle 7">
              <a:extLst>
                <a:ext uri="{FF2B5EF4-FFF2-40B4-BE49-F238E27FC236}">
                  <a16:creationId xmlns:a16="http://schemas.microsoft.com/office/drawing/2014/main" id="{728592D9-C196-4A4E-B6D7-1C3ABBBE9DBF}"/>
                </a:ext>
              </a:extLst>
            </p:cNvPr>
            <p:cNvSpPr>
              <a:spLocks noChangeAspect="1" noChangeArrowheads="1"/>
            </p:cNvSpPr>
            <p:nvPr/>
          </p:nvSpPr>
          <p:spPr bwMode="auto">
            <a:xfrm>
              <a:off x="7362825" y="4824413"/>
              <a:ext cx="4635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5127" name="Rectangle 8">
              <a:extLst>
                <a:ext uri="{FF2B5EF4-FFF2-40B4-BE49-F238E27FC236}">
                  <a16:creationId xmlns:a16="http://schemas.microsoft.com/office/drawing/2014/main" id="{93CAA8AA-594A-4860-871F-1C93A4D22729}"/>
                </a:ext>
              </a:extLst>
            </p:cNvPr>
            <p:cNvSpPr>
              <a:spLocks noChangeAspect="1" noChangeArrowheads="1"/>
            </p:cNvSpPr>
            <p:nvPr/>
          </p:nvSpPr>
          <p:spPr bwMode="auto">
            <a:xfrm>
              <a:off x="7362826" y="4927601"/>
              <a:ext cx="1635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2100">
                  <a:solidFill>
                    <a:schemeClr val="accent2"/>
                  </a:solidFill>
                  <a:latin typeface="+mj-lt"/>
                </a:rPr>
                <a:t>D</a:t>
              </a:r>
              <a:endParaRPr lang="it-IT" altLang="it-IT" sz="4400">
                <a:solidFill>
                  <a:schemeClr val="accent2"/>
                </a:solidFill>
                <a:latin typeface="+mj-lt"/>
              </a:endParaRPr>
            </a:p>
          </p:txBody>
        </p:sp>
        <p:sp>
          <p:nvSpPr>
            <p:cNvPr id="5129" name="Rectangle 10">
              <a:extLst>
                <a:ext uri="{FF2B5EF4-FFF2-40B4-BE49-F238E27FC236}">
                  <a16:creationId xmlns:a16="http://schemas.microsoft.com/office/drawing/2014/main" id="{FC65EBFF-7103-47D2-8AC9-DAB1CFD9CBBD}"/>
                </a:ext>
              </a:extLst>
            </p:cNvPr>
            <p:cNvSpPr>
              <a:spLocks noChangeAspect="1" noChangeArrowheads="1"/>
            </p:cNvSpPr>
            <p:nvPr/>
          </p:nvSpPr>
          <p:spPr bwMode="auto">
            <a:xfrm>
              <a:off x="7589838" y="5172075"/>
              <a:ext cx="1731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1200">
                  <a:solidFill>
                    <a:schemeClr val="accent2"/>
                  </a:solidFill>
                  <a:latin typeface="+mj-lt"/>
                </a:rPr>
                <a:t>AB</a:t>
              </a:r>
              <a:endParaRPr lang="it-IT" altLang="it-IT" sz="4000">
                <a:solidFill>
                  <a:schemeClr val="accent2"/>
                </a:solidFill>
                <a:latin typeface="+mj-lt"/>
              </a:endParaRPr>
            </a:p>
          </p:txBody>
        </p:sp>
        <p:sp>
          <p:nvSpPr>
            <p:cNvPr id="5130" name="Line 11">
              <a:extLst>
                <a:ext uri="{FF2B5EF4-FFF2-40B4-BE49-F238E27FC236}">
                  <a16:creationId xmlns:a16="http://schemas.microsoft.com/office/drawing/2014/main" id="{DC742E08-637E-443B-BFB4-8BE9B2C7D890}"/>
                </a:ext>
              </a:extLst>
            </p:cNvPr>
            <p:cNvSpPr>
              <a:spLocks noChangeAspect="1" noChangeShapeType="1"/>
            </p:cNvSpPr>
            <p:nvPr/>
          </p:nvSpPr>
          <p:spPr bwMode="auto">
            <a:xfrm>
              <a:off x="2513014" y="3748089"/>
              <a:ext cx="4276725" cy="9525"/>
            </a:xfrm>
            <a:prstGeom prst="line">
              <a:avLst/>
            </a:prstGeom>
            <a:noFill/>
            <a:ln w="1588">
              <a:solidFill>
                <a:schemeClr val="hlink"/>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grpSp>
          <p:nvGrpSpPr>
            <p:cNvPr id="5131" name="Group 12">
              <a:extLst>
                <a:ext uri="{FF2B5EF4-FFF2-40B4-BE49-F238E27FC236}">
                  <a16:creationId xmlns:a16="http://schemas.microsoft.com/office/drawing/2014/main" id="{F6CA5D25-AF2F-44B5-A585-2426A7602F8F}"/>
                </a:ext>
              </a:extLst>
            </p:cNvPr>
            <p:cNvGrpSpPr>
              <a:grpSpLocks noChangeAspect="1"/>
            </p:cNvGrpSpPr>
            <p:nvPr/>
          </p:nvGrpSpPr>
          <p:grpSpPr bwMode="auto">
            <a:xfrm>
              <a:off x="6770689" y="914401"/>
              <a:ext cx="92075" cy="3789363"/>
              <a:chOff x="3281" y="1720"/>
              <a:chExt cx="20" cy="570"/>
            </a:xfrm>
          </p:grpSpPr>
          <p:sp>
            <p:nvSpPr>
              <p:cNvPr id="5228" name="Rectangle 13">
                <a:extLst>
                  <a:ext uri="{FF2B5EF4-FFF2-40B4-BE49-F238E27FC236}">
                    <a16:creationId xmlns:a16="http://schemas.microsoft.com/office/drawing/2014/main" id="{556875C8-2608-4FDF-8274-AB6CF1103164}"/>
                  </a:ext>
                </a:extLst>
              </p:cNvPr>
              <p:cNvSpPr>
                <a:spLocks noChangeAspect="1" noChangeArrowheads="1"/>
              </p:cNvSpPr>
              <p:nvPr/>
            </p:nvSpPr>
            <p:spPr bwMode="auto">
              <a:xfrm>
                <a:off x="3281" y="1720"/>
                <a:ext cx="19" cy="569"/>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5229" name="Rectangle 14">
                <a:extLst>
                  <a:ext uri="{FF2B5EF4-FFF2-40B4-BE49-F238E27FC236}">
                    <a16:creationId xmlns:a16="http://schemas.microsoft.com/office/drawing/2014/main" id="{72A06436-9FA6-4253-8C75-6ECA52DE2C17}"/>
                  </a:ext>
                </a:extLst>
              </p:cNvPr>
              <p:cNvSpPr>
                <a:spLocks noChangeAspect="1" noChangeArrowheads="1"/>
              </p:cNvSpPr>
              <p:nvPr/>
            </p:nvSpPr>
            <p:spPr bwMode="auto">
              <a:xfrm>
                <a:off x="3281" y="1720"/>
                <a:ext cx="20" cy="570"/>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grpSp>
        <p:grpSp>
          <p:nvGrpSpPr>
            <p:cNvPr id="5132" name="Group 15">
              <a:extLst>
                <a:ext uri="{FF2B5EF4-FFF2-40B4-BE49-F238E27FC236}">
                  <a16:creationId xmlns:a16="http://schemas.microsoft.com/office/drawing/2014/main" id="{605323E7-81F3-40F6-9A51-36C28826A35D}"/>
                </a:ext>
              </a:extLst>
            </p:cNvPr>
            <p:cNvGrpSpPr>
              <a:grpSpLocks noChangeAspect="1"/>
            </p:cNvGrpSpPr>
            <p:nvPr/>
          </p:nvGrpSpPr>
          <p:grpSpPr bwMode="auto">
            <a:xfrm>
              <a:off x="2441576" y="1803401"/>
              <a:ext cx="98425" cy="3800475"/>
              <a:chOff x="2338" y="1854"/>
              <a:chExt cx="21" cy="571"/>
            </a:xfrm>
          </p:grpSpPr>
          <p:sp>
            <p:nvSpPr>
              <p:cNvPr id="5226" name="Rectangle 16">
                <a:extLst>
                  <a:ext uri="{FF2B5EF4-FFF2-40B4-BE49-F238E27FC236}">
                    <a16:creationId xmlns:a16="http://schemas.microsoft.com/office/drawing/2014/main" id="{642C8429-BA6C-44C5-8A4C-E285974255E9}"/>
                  </a:ext>
                </a:extLst>
              </p:cNvPr>
              <p:cNvSpPr>
                <a:spLocks noChangeAspect="1" noChangeArrowheads="1"/>
              </p:cNvSpPr>
              <p:nvPr/>
            </p:nvSpPr>
            <p:spPr bwMode="auto">
              <a:xfrm>
                <a:off x="2338" y="1854"/>
                <a:ext cx="20" cy="57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5227" name="Rectangle 17">
                <a:extLst>
                  <a:ext uri="{FF2B5EF4-FFF2-40B4-BE49-F238E27FC236}">
                    <a16:creationId xmlns:a16="http://schemas.microsoft.com/office/drawing/2014/main" id="{BB5E8B86-AAF4-4924-83B3-AB8CB98A51F5}"/>
                  </a:ext>
                </a:extLst>
              </p:cNvPr>
              <p:cNvSpPr>
                <a:spLocks noChangeAspect="1" noChangeArrowheads="1"/>
              </p:cNvSpPr>
              <p:nvPr/>
            </p:nvSpPr>
            <p:spPr bwMode="auto">
              <a:xfrm>
                <a:off x="2338" y="1854"/>
                <a:ext cx="21" cy="571"/>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grpSp>
        <p:sp>
          <p:nvSpPr>
            <p:cNvPr id="5133" name="Line 18">
              <a:extLst>
                <a:ext uri="{FF2B5EF4-FFF2-40B4-BE49-F238E27FC236}">
                  <a16:creationId xmlns:a16="http://schemas.microsoft.com/office/drawing/2014/main" id="{B504B6BB-9548-4525-B268-2D25DA431C84}"/>
                </a:ext>
              </a:extLst>
            </p:cNvPr>
            <p:cNvSpPr>
              <a:spLocks noChangeAspect="1" noChangeShapeType="1"/>
            </p:cNvSpPr>
            <p:nvPr/>
          </p:nvSpPr>
          <p:spPr bwMode="auto">
            <a:xfrm>
              <a:off x="2487614" y="5584826"/>
              <a:ext cx="4884737" cy="4763"/>
            </a:xfrm>
            <a:prstGeom prst="line">
              <a:avLst/>
            </a:prstGeom>
            <a:noFill/>
            <a:ln w="1588">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34" name="Line 19">
              <a:extLst>
                <a:ext uri="{FF2B5EF4-FFF2-40B4-BE49-F238E27FC236}">
                  <a16:creationId xmlns:a16="http://schemas.microsoft.com/office/drawing/2014/main" id="{465B8BE8-E3C7-486A-B99D-627E54BB662E}"/>
                </a:ext>
              </a:extLst>
            </p:cNvPr>
            <p:cNvSpPr>
              <a:spLocks noChangeAspect="1" noChangeShapeType="1"/>
            </p:cNvSpPr>
            <p:nvPr/>
          </p:nvSpPr>
          <p:spPr bwMode="auto">
            <a:xfrm>
              <a:off x="7253289" y="4686301"/>
              <a:ext cx="3175" cy="87312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grpSp>
          <p:nvGrpSpPr>
            <p:cNvPr id="5135" name="Group 20">
              <a:extLst>
                <a:ext uri="{FF2B5EF4-FFF2-40B4-BE49-F238E27FC236}">
                  <a16:creationId xmlns:a16="http://schemas.microsoft.com/office/drawing/2014/main" id="{5C12AE04-AE6F-4FD6-85F7-A7D97CEB2D04}"/>
                </a:ext>
              </a:extLst>
            </p:cNvPr>
            <p:cNvGrpSpPr>
              <a:grpSpLocks/>
            </p:cNvGrpSpPr>
            <p:nvPr/>
          </p:nvGrpSpPr>
          <p:grpSpPr bwMode="auto">
            <a:xfrm>
              <a:off x="4470400" y="3694113"/>
              <a:ext cx="401638" cy="1530350"/>
              <a:chOff x="1856" y="2327"/>
              <a:chExt cx="253" cy="964"/>
            </a:xfrm>
          </p:grpSpPr>
          <p:sp>
            <p:nvSpPr>
              <p:cNvPr id="5220" name="Line 21">
                <a:extLst>
                  <a:ext uri="{FF2B5EF4-FFF2-40B4-BE49-F238E27FC236}">
                    <a16:creationId xmlns:a16="http://schemas.microsoft.com/office/drawing/2014/main" id="{02FEE897-AF7C-4D44-AC8D-1CA90774942C}"/>
                  </a:ext>
                </a:extLst>
              </p:cNvPr>
              <p:cNvSpPr>
                <a:spLocks noChangeAspect="1" noChangeShapeType="1"/>
              </p:cNvSpPr>
              <p:nvPr/>
            </p:nvSpPr>
            <p:spPr bwMode="auto">
              <a:xfrm>
                <a:off x="1978" y="2453"/>
                <a:ext cx="85" cy="737"/>
              </a:xfrm>
              <a:prstGeom prst="line">
                <a:avLst/>
              </a:prstGeom>
              <a:noFill/>
              <a:ln w="1588">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221" name="Rectangle 22">
                <a:extLst>
                  <a:ext uri="{FF2B5EF4-FFF2-40B4-BE49-F238E27FC236}">
                    <a16:creationId xmlns:a16="http://schemas.microsoft.com/office/drawing/2014/main" id="{D774C5E7-DDB1-4210-87E2-FA33CD8EDF31}"/>
                  </a:ext>
                </a:extLst>
              </p:cNvPr>
              <p:cNvSpPr>
                <a:spLocks noChangeAspect="1" noChangeArrowheads="1"/>
              </p:cNvSpPr>
              <p:nvPr/>
            </p:nvSpPr>
            <p:spPr bwMode="auto">
              <a:xfrm>
                <a:off x="1877" y="2327"/>
                <a:ext cx="199" cy="90"/>
              </a:xfrm>
              <a:prstGeom prst="rect">
                <a:avLst/>
              </a:prstGeom>
              <a:solidFill>
                <a:srgbClr val="00CC99"/>
              </a:solidFill>
              <a:ln w="158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5222" name="Rectangle 23">
                <a:extLst>
                  <a:ext uri="{FF2B5EF4-FFF2-40B4-BE49-F238E27FC236}">
                    <a16:creationId xmlns:a16="http://schemas.microsoft.com/office/drawing/2014/main" id="{453470F9-AEB3-4AF0-9F3D-D24E31ADD09B}"/>
                  </a:ext>
                </a:extLst>
              </p:cNvPr>
              <p:cNvSpPr>
                <a:spLocks noChangeAspect="1" noChangeArrowheads="1"/>
              </p:cNvSpPr>
              <p:nvPr/>
            </p:nvSpPr>
            <p:spPr bwMode="auto">
              <a:xfrm>
                <a:off x="1908" y="2409"/>
                <a:ext cx="131" cy="58"/>
              </a:xfrm>
              <a:prstGeom prst="rect">
                <a:avLst/>
              </a:prstGeom>
              <a:solidFill>
                <a:schemeClr val="bg2"/>
              </a:solidFill>
              <a:ln w="158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5223" name="Rectangle 24">
                <a:extLst>
                  <a:ext uri="{FF2B5EF4-FFF2-40B4-BE49-F238E27FC236}">
                    <a16:creationId xmlns:a16="http://schemas.microsoft.com/office/drawing/2014/main" id="{0AE72E86-BAEE-4A16-A4C9-1BE7F5366C6F}"/>
                  </a:ext>
                </a:extLst>
              </p:cNvPr>
              <p:cNvSpPr>
                <a:spLocks noChangeAspect="1" noChangeArrowheads="1"/>
              </p:cNvSpPr>
              <p:nvPr/>
            </p:nvSpPr>
            <p:spPr bwMode="auto">
              <a:xfrm>
                <a:off x="2070" y="2341"/>
                <a:ext cx="39" cy="45"/>
              </a:xfrm>
              <a:prstGeom prst="rect">
                <a:avLst/>
              </a:prstGeom>
              <a:solidFill>
                <a:srgbClr val="FFFFFF"/>
              </a:solidFill>
              <a:ln w="158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5224" name="Line 25">
                <a:extLst>
                  <a:ext uri="{FF2B5EF4-FFF2-40B4-BE49-F238E27FC236}">
                    <a16:creationId xmlns:a16="http://schemas.microsoft.com/office/drawing/2014/main" id="{FFD4398D-3704-42C9-91BE-CBA5A4B50C65}"/>
                  </a:ext>
                </a:extLst>
              </p:cNvPr>
              <p:cNvSpPr>
                <a:spLocks noChangeAspect="1" noChangeShapeType="1"/>
              </p:cNvSpPr>
              <p:nvPr/>
            </p:nvSpPr>
            <p:spPr bwMode="auto">
              <a:xfrm flipH="1">
                <a:off x="1856" y="2470"/>
                <a:ext cx="98" cy="821"/>
              </a:xfrm>
              <a:prstGeom prst="line">
                <a:avLst/>
              </a:prstGeom>
              <a:noFill/>
              <a:ln w="1588">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225" name="Line 26">
                <a:extLst>
                  <a:ext uri="{FF2B5EF4-FFF2-40B4-BE49-F238E27FC236}">
                    <a16:creationId xmlns:a16="http://schemas.microsoft.com/office/drawing/2014/main" id="{7FEFB5E1-4C0F-4FEE-A66C-D941E554B01E}"/>
                  </a:ext>
                </a:extLst>
              </p:cNvPr>
              <p:cNvSpPr>
                <a:spLocks noChangeAspect="1" noChangeShapeType="1"/>
              </p:cNvSpPr>
              <p:nvPr/>
            </p:nvSpPr>
            <p:spPr bwMode="auto">
              <a:xfrm>
                <a:off x="1970" y="2479"/>
                <a:ext cx="2" cy="734"/>
              </a:xfrm>
              <a:prstGeom prst="line">
                <a:avLst/>
              </a:prstGeom>
              <a:noFill/>
              <a:ln w="1588">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grpSp>
        <p:sp>
          <p:nvSpPr>
            <p:cNvPr id="5136" name="Freeform 27">
              <a:extLst>
                <a:ext uri="{FF2B5EF4-FFF2-40B4-BE49-F238E27FC236}">
                  <a16:creationId xmlns:a16="http://schemas.microsoft.com/office/drawing/2014/main" id="{D970C5A5-F9F0-41FD-9B4B-7EF97EC450C2}"/>
                </a:ext>
              </a:extLst>
            </p:cNvPr>
            <p:cNvSpPr>
              <a:spLocks noChangeAspect="1"/>
            </p:cNvSpPr>
            <p:nvPr/>
          </p:nvSpPr>
          <p:spPr bwMode="auto">
            <a:xfrm>
              <a:off x="1828801" y="4673601"/>
              <a:ext cx="4632325" cy="1222375"/>
            </a:xfrm>
            <a:custGeom>
              <a:avLst/>
              <a:gdLst>
                <a:gd name="T0" fmla="*/ 0 w 1010"/>
                <a:gd name="T1" fmla="*/ 2147483646 h 184"/>
                <a:gd name="T2" fmla="*/ 2147483646 w 1010"/>
                <a:gd name="T3" fmla="*/ 2147483646 h 184"/>
                <a:gd name="T4" fmla="*/ 2147483646 w 1010"/>
                <a:gd name="T5" fmla="*/ 2147483646 h 184"/>
                <a:gd name="T6" fmla="*/ 2147483646 w 1010"/>
                <a:gd name="T7" fmla="*/ 2147483646 h 184"/>
                <a:gd name="T8" fmla="*/ 2147483646 w 1010"/>
                <a:gd name="T9" fmla="*/ 2147483646 h 184"/>
                <a:gd name="T10" fmla="*/ 2147483646 w 1010"/>
                <a:gd name="T11" fmla="*/ 2147483646 h 184"/>
                <a:gd name="T12" fmla="*/ 2147483646 w 1010"/>
                <a:gd name="T13" fmla="*/ 2147483646 h 184"/>
                <a:gd name="T14" fmla="*/ 2147483646 w 1010"/>
                <a:gd name="T15" fmla="*/ 2147483646 h 184"/>
                <a:gd name="T16" fmla="*/ 2147483646 w 1010"/>
                <a:gd name="T17" fmla="*/ 2147483646 h 184"/>
                <a:gd name="T18" fmla="*/ 2147483646 w 1010"/>
                <a:gd name="T19" fmla="*/ 2147483646 h 184"/>
                <a:gd name="T20" fmla="*/ 2147483646 w 1010"/>
                <a:gd name="T21" fmla="*/ 2147483646 h 184"/>
                <a:gd name="T22" fmla="*/ 2147483646 w 1010"/>
                <a:gd name="T23" fmla="*/ 2147483646 h 184"/>
                <a:gd name="T24" fmla="*/ 2147483646 w 1010"/>
                <a:gd name="T25" fmla="*/ 2147483646 h 184"/>
                <a:gd name="T26" fmla="*/ 2147483646 w 1010"/>
                <a:gd name="T27" fmla="*/ 2147483646 h 184"/>
                <a:gd name="T28" fmla="*/ 2147483646 w 1010"/>
                <a:gd name="T29" fmla="*/ 2147483646 h 184"/>
                <a:gd name="T30" fmla="*/ 2147483646 w 1010"/>
                <a:gd name="T31" fmla="*/ 2147483646 h 184"/>
                <a:gd name="T32" fmla="*/ 2147483646 w 1010"/>
                <a:gd name="T33" fmla="*/ 2147483646 h 184"/>
                <a:gd name="T34" fmla="*/ 2147483646 w 1010"/>
                <a:gd name="T35" fmla="*/ 2147483646 h 184"/>
                <a:gd name="T36" fmla="*/ 2147483646 w 1010"/>
                <a:gd name="T37" fmla="*/ 2147483646 h 184"/>
                <a:gd name="T38" fmla="*/ 2147483646 w 1010"/>
                <a:gd name="T39" fmla="*/ 2147483646 h 184"/>
                <a:gd name="T40" fmla="*/ 2147483646 w 1010"/>
                <a:gd name="T41" fmla="*/ 2147483646 h 184"/>
                <a:gd name="T42" fmla="*/ 2147483646 w 1010"/>
                <a:gd name="T43" fmla="*/ 2147483646 h 184"/>
                <a:gd name="T44" fmla="*/ 2147483646 w 1010"/>
                <a:gd name="T45" fmla="*/ 2147483646 h 184"/>
                <a:gd name="T46" fmla="*/ 2147483646 w 1010"/>
                <a:gd name="T47" fmla="*/ 2147483646 h 184"/>
                <a:gd name="T48" fmla="*/ 2147483646 w 1010"/>
                <a:gd name="T49" fmla="*/ 2147483646 h 184"/>
                <a:gd name="T50" fmla="*/ 2147483646 w 1010"/>
                <a:gd name="T51" fmla="*/ 0 h 184"/>
                <a:gd name="T52" fmla="*/ 2147483646 w 1010"/>
                <a:gd name="T53" fmla="*/ 2147483646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10" h="184">
                  <a:moveTo>
                    <a:pt x="0" y="184"/>
                  </a:moveTo>
                  <a:lnTo>
                    <a:pt x="32" y="165"/>
                  </a:lnTo>
                  <a:lnTo>
                    <a:pt x="63" y="150"/>
                  </a:lnTo>
                  <a:lnTo>
                    <a:pt x="94" y="142"/>
                  </a:lnTo>
                  <a:lnTo>
                    <a:pt x="129" y="137"/>
                  </a:lnTo>
                  <a:lnTo>
                    <a:pt x="163" y="134"/>
                  </a:lnTo>
                  <a:lnTo>
                    <a:pt x="201" y="145"/>
                  </a:lnTo>
                  <a:lnTo>
                    <a:pt x="226" y="149"/>
                  </a:lnTo>
                  <a:lnTo>
                    <a:pt x="309" y="145"/>
                  </a:lnTo>
                  <a:lnTo>
                    <a:pt x="350" y="142"/>
                  </a:lnTo>
                  <a:lnTo>
                    <a:pt x="395" y="130"/>
                  </a:lnTo>
                  <a:lnTo>
                    <a:pt x="440" y="123"/>
                  </a:lnTo>
                  <a:lnTo>
                    <a:pt x="531" y="99"/>
                  </a:lnTo>
                  <a:lnTo>
                    <a:pt x="561" y="87"/>
                  </a:lnTo>
                  <a:lnTo>
                    <a:pt x="592" y="79"/>
                  </a:lnTo>
                  <a:lnTo>
                    <a:pt x="619" y="70"/>
                  </a:lnTo>
                  <a:lnTo>
                    <a:pt x="654" y="55"/>
                  </a:lnTo>
                  <a:lnTo>
                    <a:pt x="717" y="32"/>
                  </a:lnTo>
                  <a:lnTo>
                    <a:pt x="751" y="24"/>
                  </a:lnTo>
                  <a:lnTo>
                    <a:pt x="760" y="14"/>
                  </a:lnTo>
                  <a:lnTo>
                    <a:pt x="791" y="9"/>
                  </a:lnTo>
                  <a:lnTo>
                    <a:pt x="819" y="5"/>
                  </a:lnTo>
                  <a:lnTo>
                    <a:pt x="865" y="5"/>
                  </a:lnTo>
                  <a:lnTo>
                    <a:pt x="909" y="2"/>
                  </a:lnTo>
                  <a:lnTo>
                    <a:pt x="929" y="2"/>
                  </a:lnTo>
                  <a:lnTo>
                    <a:pt x="979" y="0"/>
                  </a:lnTo>
                  <a:lnTo>
                    <a:pt x="1010" y="2"/>
                  </a:lnTo>
                </a:path>
              </a:pathLst>
            </a:custGeom>
            <a:noFill/>
            <a:ln w="1588">
              <a:solidFill>
                <a:srgbClr val="99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latin typeface="+mj-lt"/>
              </a:endParaRPr>
            </a:p>
          </p:txBody>
        </p:sp>
        <p:sp>
          <p:nvSpPr>
            <p:cNvPr id="5137" name="Freeform 28">
              <a:extLst>
                <a:ext uri="{FF2B5EF4-FFF2-40B4-BE49-F238E27FC236}">
                  <a16:creationId xmlns:a16="http://schemas.microsoft.com/office/drawing/2014/main" id="{9BD53F0A-B5EB-4EBD-A269-7F4E4F7F30F6}"/>
                </a:ext>
              </a:extLst>
            </p:cNvPr>
            <p:cNvSpPr>
              <a:spLocks noChangeAspect="1"/>
            </p:cNvSpPr>
            <p:nvPr/>
          </p:nvSpPr>
          <p:spPr bwMode="auto">
            <a:xfrm>
              <a:off x="6440488" y="4495801"/>
              <a:ext cx="862012" cy="207963"/>
            </a:xfrm>
            <a:custGeom>
              <a:avLst/>
              <a:gdLst>
                <a:gd name="T0" fmla="*/ 0 w 188"/>
                <a:gd name="T1" fmla="*/ 2147483646 h 32"/>
                <a:gd name="T2" fmla="*/ 2147483646 w 188"/>
                <a:gd name="T3" fmla="*/ 2147483646 h 32"/>
                <a:gd name="T4" fmla="*/ 2147483646 w 188"/>
                <a:gd name="T5" fmla="*/ 2147483646 h 32"/>
                <a:gd name="T6" fmla="*/ 2147483646 w 188"/>
                <a:gd name="T7" fmla="*/ 2147483646 h 32"/>
                <a:gd name="T8" fmla="*/ 2147483646 w 188"/>
                <a:gd name="T9" fmla="*/ 2147483646 h 32"/>
                <a:gd name="T10" fmla="*/ 2147483646 w 188"/>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8" h="32">
                  <a:moveTo>
                    <a:pt x="0" y="31"/>
                  </a:moveTo>
                  <a:lnTo>
                    <a:pt x="45" y="32"/>
                  </a:lnTo>
                  <a:lnTo>
                    <a:pt x="76" y="31"/>
                  </a:lnTo>
                  <a:lnTo>
                    <a:pt x="113" y="31"/>
                  </a:lnTo>
                  <a:lnTo>
                    <a:pt x="132" y="17"/>
                  </a:lnTo>
                  <a:lnTo>
                    <a:pt x="188" y="0"/>
                  </a:lnTo>
                </a:path>
              </a:pathLst>
            </a:custGeom>
            <a:noFill/>
            <a:ln w="1588">
              <a:solidFill>
                <a:srgbClr val="99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latin typeface="+mj-lt"/>
              </a:endParaRPr>
            </a:p>
          </p:txBody>
        </p:sp>
        <p:sp>
          <p:nvSpPr>
            <p:cNvPr id="5138" name="Line 29">
              <a:extLst>
                <a:ext uri="{FF2B5EF4-FFF2-40B4-BE49-F238E27FC236}">
                  <a16:creationId xmlns:a16="http://schemas.microsoft.com/office/drawing/2014/main" id="{CEF7785F-A66B-4D78-9518-9E2B728A1AFD}"/>
                </a:ext>
              </a:extLst>
            </p:cNvPr>
            <p:cNvSpPr>
              <a:spLocks noChangeAspect="1" noChangeShapeType="1"/>
            </p:cNvSpPr>
            <p:nvPr/>
          </p:nvSpPr>
          <p:spPr bwMode="auto">
            <a:xfrm flipH="1">
              <a:off x="1828801" y="5870575"/>
              <a:ext cx="85725" cy="185738"/>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39" name="Line 30">
              <a:extLst>
                <a:ext uri="{FF2B5EF4-FFF2-40B4-BE49-F238E27FC236}">
                  <a16:creationId xmlns:a16="http://schemas.microsoft.com/office/drawing/2014/main" id="{BDF3BE72-6D5E-4557-9924-3619424B460A}"/>
                </a:ext>
              </a:extLst>
            </p:cNvPr>
            <p:cNvSpPr>
              <a:spLocks noChangeAspect="1" noChangeShapeType="1"/>
            </p:cNvSpPr>
            <p:nvPr/>
          </p:nvSpPr>
          <p:spPr bwMode="auto">
            <a:xfrm flipH="1">
              <a:off x="1951038" y="5772150"/>
              <a:ext cx="82550" cy="2667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40" name="Line 31">
              <a:extLst>
                <a:ext uri="{FF2B5EF4-FFF2-40B4-BE49-F238E27FC236}">
                  <a16:creationId xmlns:a16="http://schemas.microsoft.com/office/drawing/2014/main" id="{8F430B54-7CB5-49F6-B87E-79A3935477C9}"/>
                </a:ext>
              </a:extLst>
            </p:cNvPr>
            <p:cNvSpPr>
              <a:spLocks noChangeAspect="1" noChangeShapeType="1"/>
            </p:cNvSpPr>
            <p:nvPr/>
          </p:nvSpPr>
          <p:spPr bwMode="auto">
            <a:xfrm flipH="1">
              <a:off x="2024064" y="5710238"/>
              <a:ext cx="166687" cy="3683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41" name="Line 32">
              <a:extLst>
                <a:ext uri="{FF2B5EF4-FFF2-40B4-BE49-F238E27FC236}">
                  <a16:creationId xmlns:a16="http://schemas.microsoft.com/office/drawing/2014/main" id="{842B4807-01FF-426A-867E-339CEA3F1829}"/>
                </a:ext>
              </a:extLst>
            </p:cNvPr>
            <p:cNvSpPr>
              <a:spLocks noChangeAspect="1" noChangeShapeType="1"/>
            </p:cNvSpPr>
            <p:nvPr/>
          </p:nvSpPr>
          <p:spPr bwMode="auto">
            <a:xfrm flipH="1">
              <a:off x="2168526" y="5665789"/>
              <a:ext cx="85725" cy="390525"/>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42" name="Line 33">
              <a:extLst>
                <a:ext uri="{FF2B5EF4-FFF2-40B4-BE49-F238E27FC236}">
                  <a16:creationId xmlns:a16="http://schemas.microsoft.com/office/drawing/2014/main" id="{995FE8CC-F34F-4931-B894-FC604A428F84}"/>
                </a:ext>
              </a:extLst>
            </p:cNvPr>
            <p:cNvSpPr>
              <a:spLocks noChangeAspect="1" noChangeShapeType="1"/>
            </p:cNvSpPr>
            <p:nvPr/>
          </p:nvSpPr>
          <p:spPr bwMode="auto">
            <a:xfrm>
              <a:off x="2325688" y="5638800"/>
              <a:ext cx="36512" cy="2667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43" name="Line 34">
              <a:extLst>
                <a:ext uri="{FF2B5EF4-FFF2-40B4-BE49-F238E27FC236}">
                  <a16:creationId xmlns:a16="http://schemas.microsoft.com/office/drawing/2014/main" id="{CFA13847-6582-4086-97C5-4966D801A382}"/>
                </a:ext>
              </a:extLst>
            </p:cNvPr>
            <p:cNvSpPr>
              <a:spLocks noChangeAspect="1" noChangeShapeType="1"/>
            </p:cNvSpPr>
            <p:nvPr/>
          </p:nvSpPr>
          <p:spPr bwMode="auto">
            <a:xfrm>
              <a:off x="2381250" y="5616575"/>
              <a:ext cx="39688" cy="2794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44" name="Line 35">
              <a:extLst>
                <a:ext uri="{FF2B5EF4-FFF2-40B4-BE49-F238E27FC236}">
                  <a16:creationId xmlns:a16="http://schemas.microsoft.com/office/drawing/2014/main" id="{057C5905-D705-4EF1-BEC3-F9DCD04E3ED4}"/>
                </a:ext>
              </a:extLst>
            </p:cNvPr>
            <p:cNvSpPr>
              <a:spLocks noChangeAspect="1" noChangeShapeType="1"/>
            </p:cNvSpPr>
            <p:nvPr/>
          </p:nvSpPr>
          <p:spPr bwMode="auto">
            <a:xfrm>
              <a:off x="2260601" y="5772151"/>
              <a:ext cx="74613" cy="4763"/>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45" name="Line 36">
              <a:extLst>
                <a:ext uri="{FF2B5EF4-FFF2-40B4-BE49-F238E27FC236}">
                  <a16:creationId xmlns:a16="http://schemas.microsoft.com/office/drawing/2014/main" id="{590ADF89-97A2-40C7-9C80-177E2CCA3A6B}"/>
                </a:ext>
              </a:extLst>
            </p:cNvPr>
            <p:cNvSpPr>
              <a:spLocks noChangeAspect="1" noChangeShapeType="1"/>
            </p:cNvSpPr>
            <p:nvPr/>
          </p:nvSpPr>
          <p:spPr bwMode="auto">
            <a:xfrm>
              <a:off x="2254251" y="5878513"/>
              <a:ext cx="212725" cy="4762"/>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46" name="Line 37">
              <a:extLst>
                <a:ext uri="{FF2B5EF4-FFF2-40B4-BE49-F238E27FC236}">
                  <a16:creationId xmlns:a16="http://schemas.microsoft.com/office/drawing/2014/main" id="{A37687FF-734D-4997-8DD4-C18CA6C326FC}"/>
                </a:ext>
              </a:extLst>
            </p:cNvPr>
            <p:cNvSpPr>
              <a:spLocks noChangeAspect="1" noChangeShapeType="1"/>
            </p:cNvSpPr>
            <p:nvPr/>
          </p:nvSpPr>
          <p:spPr bwMode="auto">
            <a:xfrm flipH="1">
              <a:off x="2687639" y="5695951"/>
              <a:ext cx="122237" cy="182563"/>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47" name="Line 38">
              <a:extLst>
                <a:ext uri="{FF2B5EF4-FFF2-40B4-BE49-F238E27FC236}">
                  <a16:creationId xmlns:a16="http://schemas.microsoft.com/office/drawing/2014/main" id="{56C51C91-04CD-4F84-9D91-85EBB34066A6}"/>
                </a:ext>
              </a:extLst>
            </p:cNvPr>
            <p:cNvSpPr>
              <a:spLocks noChangeAspect="1" noChangeShapeType="1"/>
            </p:cNvSpPr>
            <p:nvPr/>
          </p:nvSpPr>
          <p:spPr bwMode="auto">
            <a:xfrm flipH="1">
              <a:off x="2662239" y="5710239"/>
              <a:ext cx="276225" cy="320675"/>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48" name="Line 39">
              <a:extLst>
                <a:ext uri="{FF2B5EF4-FFF2-40B4-BE49-F238E27FC236}">
                  <a16:creationId xmlns:a16="http://schemas.microsoft.com/office/drawing/2014/main" id="{A1FB9B86-E6E1-44F1-A7F7-6EFC07A733BD}"/>
                </a:ext>
              </a:extLst>
            </p:cNvPr>
            <p:cNvSpPr>
              <a:spLocks noChangeAspect="1" noChangeShapeType="1"/>
            </p:cNvSpPr>
            <p:nvPr/>
          </p:nvSpPr>
          <p:spPr bwMode="auto">
            <a:xfrm flipH="1">
              <a:off x="2914650" y="5710238"/>
              <a:ext cx="134938" cy="195262"/>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49" name="Line 40">
              <a:extLst>
                <a:ext uri="{FF2B5EF4-FFF2-40B4-BE49-F238E27FC236}">
                  <a16:creationId xmlns:a16="http://schemas.microsoft.com/office/drawing/2014/main" id="{CFDA1D24-09AE-4BAD-8BA5-B39D5DF45960}"/>
                </a:ext>
              </a:extLst>
            </p:cNvPr>
            <p:cNvSpPr>
              <a:spLocks noChangeAspect="1" noChangeShapeType="1"/>
            </p:cNvSpPr>
            <p:nvPr/>
          </p:nvSpPr>
          <p:spPr bwMode="auto">
            <a:xfrm>
              <a:off x="2651126" y="5737225"/>
              <a:ext cx="49213" cy="7938"/>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50" name="Line 41">
              <a:extLst>
                <a:ext uri="{FF2B5EF4-FFF2-40B4-BE49-F238E27FC236}">
                  <a16:creationId xmlns:a16="http://schemas.microsoft.com/office/drawing/2014/main" id="{95D09EF3-C576-4DA0-8CB4-AE61D024BAEB}"/>
                </a:ext>
              </a:extLst>
            </p:cNvPr>
            <p:cNvSpPr>
              <a:spLocks noChangeAspect="1" noChangeShapeType="1"/>
            </p:cNvSpPr>
            <p:nvPr/>
          </p:nvSpPr>
          <p:spPr bwMode="auto">
            <a:xfrm>
              <a:off x="2598739" y="5829300"/>
              <a:ext cx="180975" cy="14288"/>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51" name="Line 42">
              <a:extLst>
                <a:ext uri="{FF2B5EF4-FFF2-40B4-BE49-F238E27FC236}">
                  <a16:creationId xmlns:a16="http://schemas.microsoft.com/office/drawing/2014/main" id="{2EAC0A98-3164-4A9B-B020-C30BDB38F094}"/>
                </a:ext>
              </a:extLst>
            </p:cNvPr>
            <p:cNvSpPr>
              <a:spLocks noChangeAspect="1" noChangeShapeType="1"/>
            </p:cNvSpPr>
            <p:nvPr/>
          </p:nvSpPr>
          <p:spPr bwMode="auto">
            <a:xfrm>
              <a:off x="3062289" y="5710239"/>
              <a:ext cx="128587" cy="26987"/>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52" name="Line 43">
              <a:extLst>
                <a:ext uri="{FF2B5EF4-FFF2-40B4-BE49-F238E27FC236}">
                  <a16:creationId xmlns:a16="http://schemas.microsoft.com/office/drawing/2014/main" id="{20970240-68A8-4D49-A8F8-D7DBFC89FF64}"/>
                </a:ext>
              </a:extLst>
            </p:cNvPr>
            <p:cNvSpPr>
              <a:spLocks noChangeAspect="1" noChangeShapeType="1"/>
            </p:cNvSpPr>
            <p:nvPr/>
          </p:nvSpPr>
          <p:spPr bwMode="auto">
            <a:xfrm flipV="1">
              <a:off x="3062289" y="5803900"/>
              <a:ext cx="211137" cy="254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53" name="Line 44">
              <a:extLst>
                <a:ext uri="{FF2B5EF4-FFF2-40B4-BE49-F238E27FC236}">
                  <a16:creationId xmlns:a16="http://schemas.microsoft.com/office/drawing/2014/main" id="{D26270D9-A8BD-49C3-BE93-0B00151AB818}"/>
                </a:ext>
              </a:extLst>
            </p:cNvPr>
            <p:cNvSpPr>
              <a:spLocks noChangeAspect="1" noChangeShapeType="1"/>
            </p:cNvSpPr>
            <p:nvPr/>
          </p:nvSpPr>
          <p:spPr bwMode="auto">
            <a:xfrm>
              <a:off x="3206750" y="5745164"/>
              <a:ext cx="20638" cy="231775"/>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54" name="Line 45">
              <a:extLst>
                <a:ext uri="{FF2B5EF4-FFF2-40B4-BE49-F238E27FC236}">
                  <a16:creationId xmlns:a16="http://schemas.microsoft.com/office/drawing/2014/main" id="{E8D72639-FE54-45D5-A6A5-BE44CCF1DC8D}"/>
                </a:ext>
              </a:extLst>
            </p:cNvPr>
            <p:cNvSpPr>
              <a:spLocks noChangeAspect="1" noChangeShapeType="1"/>
            </p:cNvSpPr>
            <p:nvPr/>
          </p:nvSpPr>
          <p:spPr bwMode="auto">
            <a:xfrm>
              <a:off x="3227389" y="5722938"/>
              <a:ext cx="211137" cy="3556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55" name="Line 46">
              <a:extLst>
                <a:ext uri="{FF2B5EF4-FFF2-40B4-BE49-F238E27FC236}">
                  <a16:creationId xmlns:a16="http://schemas.microsoft.com/office/drawing/2014/main" id="{DC4BDA97-071B-4734-92EA-3F5289DF70C1}"/>
                </a:ext>
              </a:extLst>
            </p:cNvPr>
            <p:cNvSpPr>
              <a:spLocks noChangeAspect="1" noChangeShapeType="1"/>
            </p:cNvSpPr>
            <p:nvPr/>
          </p:nvSpPr>
          <p:spPr bwMode="auto">
            <a:xfrm>
              <a:off x="3352801" y="5745164"/>
              <a:ext cx="68263" cy="98425"/>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56" name="Line 47">
              <a:extLst>
                <a:ext uri="{FF2B5EF4-FFF2-40B4-BE49-F238E27FC236}">
                  <a16:creationId xmlns:a16="http://schemas.microsoft.com/office/drawing/2014/main" id="{05EF074C-C977-44A0-B4AE-8EB2417E3761}"/>
                </a:ext>
              </a:extLst>
            </p:cNvPr>
            <p:cNvSpPr>
              <a:spLocks noChangeAspect="1" noChangeShapeType="1"/>
            </p:cNvSpPr>
            <p:nvPr/>
          </p:nvSpPr>
          <p:spPr bwMode="auto">
            <a:xfrm>
              <a:off x="3421064" y="5722939"/>
              <a:ext cx="128587" cy="155575"/>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57" name="Line 48">
              <a:extLst>
                <a:ext uri="{FF2B5EF4-FFF2-40B4-BE49-F238E27FC236}">
                  <a16:creationId xmlns:a16="http://schemas.microsoft.com/office/drawing/2014/main" id="{EB01378A-4037-4C68-8273-315BE9A775D4}"/>
                </a:ext>
              </a:extLst>
            </p:cNvPr>
            <p:cNvSpPr>
              <a:spLocks noChangeAspect="1" noChangeShapeType="1"/>
            </p:cNvSpPr>
            <p:nvPr/>
          </p:nvSpPr>
          <p:spPr bwMode="auto">
            <a:xfrm flipH="1">
              <a:off x="3457576" y="5670551"/>
              <a:ext cx="92075" cy="155575"/>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58" name="Line 49">
              <a:extLst>
                <a:ext uri="{FF2B5EF4-FFF2-40B4-BE49-F238E27FC236}">
                  <a16:creationId xmlns:a16="http://schemas.microsoft.com/office/drawing/2014/main" id="{D17007B1-6CF4-4707-B999-F209E270E0E1}"/>
                </a:ext>
              </a:extLst>
            </p:cNvPr>
            <p:cNvSpPr>
              <a:spLocks noChangeAspect="1" noChangeShapeType="1"/>
            </p:cNvSpPr>
            <p:nvPr/>
          </p:nvSpPr>
          <p:spPr bwMode="auto">
            <a:xfrm flipH="1">
              <a:off x="3487738" y="5737225"/>
              <a:ext cx="88900" cy="889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59" name="Line 50">
              <a:extLst>
                <a:ext uri="{FF2B5EF4-FFF2-40B4-BE49-F238E27FC236}">
                  <a16:creationId xmlns:a16="http://schemas.microsoft.com/office/drawing/2014/main" id="{775ED0B7-1C79-41D0-838A-3B8EC57FEAD6}"/>
                </a:ext>
              </a:extLst>
            </p:cNvPr>
            <p:cNvSpPr>
              <a:spLocks noChangeAspect="1" noChangeShapeType="1"/>
            </p:cNvSpPr>
            <p:nvPr/>
          </p:nvSpPr>
          <p:spPr bwMode="auto">
            <a:xfrm flipH="1">
              <a:off x="3700463" y="5532439"/>
              <a:ext cx="100012" cy="204787"/>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60" name="Line 51">
              <a:extLst>
                <a:ext uri="{FF2B5EF4-FFF2-40B4-BE49-F238E27FC236}">
                  <a16:creationId xmlns:a16="http://schemas.microsoft.com/office/drawing/2014/main" id="{0D47C3F1-CCDD-427A-81DA-7A04D315B4A0}"/>
                </a:ext>
              </a:extLst>
            </p:cNvPr>
            <p:cNvSpPr>
              <a:spLocks noChangeAspect="1" noChangeShapeType="1"/>
            </p:cNvSpPr>
            <p:nvPr/>
          </p:nvSpPr>
          <p:spPr bwMode="auto">
            <a:xfrm flipH="1">
              <a:off x="3924300" y="5491164"/>
              <a:ext cx="33338" cy="71437"/>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61" name="Line 52">
              <a:extLst>
                <a:ext uri="{FF2B5EF4-FFF2-40B4-BE49-F238E27FC236}">
                  <a16:creationId xmlns:a16="http://schemas.microsoft.com/office/drawing/2014/main" id="{F3F7FF2E-F8CB-4EDD-8D05-8EDA1B0FE154}"/>
                </a:ext>
              </a:extLst>
            </p:cNvPr>
            <p:cNvSpPr>
              <a:spLocks noChangeAspect="1" noChangeShapeType="1"/>
            </p:cNvSpPr>
            <p:nvPr/>
          </p:nvSpPr>
          <p:spPr bwMode="auto">
            <a:xfrm flipH="1">
              <a:off x="3884614" y="5456238"/>
              <a:ext cx="211137" cy="214312"/>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62" name="Line 53">
              <a:extLst>
                <a:ext uri="{FF2B5EF4-FFF2-40B4-BE49-F238E27FC236}">
                  <a16:creationId xmlns:a16="http://schemas.microsoft.com/office/drawing/2014/main" id="{FBB2DC53-FDA4-4A7F-9AD5-A78D5068DD5E}"/>
                </a:ext>
              </a:extLst>
            </p:cNvPr>
            <p:cNvSpPr>
              <a:spLocks noChangeAspect="1" noChangeShapeType="1"/>
            </p:cNvSpPr>
            <p:nvPr/>
          </p:nvSpPr>
          <p:spPr bwMode="auto">
            <a:xfrm flipH="1">
              <a:off x="4086225" y="5438775"/>
              <a:ext cx="141288" cy="1778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63" name="Line 54">
              <a:extLst>
                <a:ext uri="{FF2B5EF4-FFF2-40B4-BE49-F238E27FC236}">
                  <a16:creationId xmlns:a16="http://schemas.microsoft.com/office/drawing/2014/main" id="{0BAAA9F8-4E82-41C5-A487-4FB1829AEE74}"/>
                </a:ext>
              </a:extLst>
            </p:cNvPr>
            <p:cNvSpPr>
              <a:spLocks noChangeAspect="1" noChangeShapeType="1"/>
            </p:cNvSpPr>
            <p:nvPr/>
          </p:nvSpPr>
          <p:spPr bwMode="auto">
            <a:xfrm>
              <a:off x="4243389" y="5465763"/>
              <a:ext cx="174625" cy="17462"/>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64" name="Line 55">
              <a:extLst>
                <a:ext uri="{FF2B5EF4-FFF2-40B4-BE49-F238E27FC236}">
                  <a16:creationId xmlns:a16="http://schemas.microsoft.com/office/drawing/2014/main" id="{200183C2-CEA9-47F1-80C1-8B2F70193BAA}"/>
                </a:ext>
              </a:extLst>
            </p:cNvPr>
            <p:cNvSpPr>
              <a:spLocks noChangeAspect="1" noChangeShapeType="1"/>
            </p:cNvSpPr>
            <p:nvPr/>
          </p:nvSpPr>
          <p:spPr bwMode="auto">
            <a:xfrm>
              <a:off x="4227514" y="5537200"/>
              <a:ext cx="206375" cy="127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65" name="Line 56">
              <a:extLst>
                <a:ext uri="{FF2B5EF4-FFF2-40B4-BE49-F238E27FC236}">
                  <a16:creationId xmlns:a16="http://schemas.microsoft.com/office/drawing/2014/main" id="{8470FCFE-5C90-41F2-970B-17B12961A464}"/>
                </a:ext>
              </a:extLst>
            </p:cNvPr>
            <p:cNvSpPr>
              <a:spLocks noChangeAspect="1" noChangeShapeType="1"/>
            </p:cNvSpPr>
            <p:nvPr/>
          </p:nvSpPr>
          <p:spPr bwMode="auto">
            <a:xfrm>
              <a:off x="4371976" y="5357814"/>
              <a:ext cx="144463" cy="160337"/>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66" name="Line 57">
              <a:extLst>
                <a:ext uri="{FF2B5EF4-FFF2-40B4-BE49-F238E27FC236}">
                  <a16:creationId xmlns:a16="http://schemas.microsoft.com/office/drawing/2014/main" id="{14C8D852-C580-4556-9896-552E81C69676}"/>
                </a:ext>
              </a:extLst>
            </p:cNvPr>
            <p:cNvSpPr>
              <a:spLocks noChangeAspect="1" noChangeShapeType="1"/>
            </p:cNvSpPr>
            <p:nvPr/>
          </p:nvSpPr>
          <p:spPr bwMode="auto">
            <a:xfrm>
              <a:off x="4457701" y="5305425"/>
              <a:ext cx="111125" cy="160338"/>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67" name="Line 58">
              <a:extLst>
                <a:ext uri="{FF2B5EF4-FFF2-40B4-BE49-F238E27FC236}">
                  <a16:creationId xmlns:a16="http://schemas.microsoft.com/office/drawing/2014/main" id="{75425AEC-A9DE-4670-B527-D23DB9875E02}"/>
                </a:ext>
              </a:extLst>
            </p:cNvPr>
            <p:cNvSpPr>
              <a:spLocks noChangeAspect="1" noChangeShapeType="1"/>
            </p:cNvSpPr>
            <p:nvPr/>
          </p:nvSpPr>
          <p:spPr bwMode="auto">
            <a:xfrm>
              <a:off x="4586288" y="5251450"/>
              <a:ext cx="55562" cy="204788"/>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68" name="Line 59">
              <a:extLst>
                <a:ext uri="{FF2B5EF4-FFF2-40B4-BE49-F238E27FC236}">
                  <a16:creationId xmlns:a16="http://schemas.microsoft.com/office/drawing/2014/main" id="{6AF92F98-A60F-410C-B474-CEBFA378A46C}"/>
                </a:ext>
              </a:extLst>
            </p:cNvPr>
            <p:cNvSpPr>
              <a:spLocks noChangeAspect="1" noChangeShapeType="1"/>
            </p:cNvSpPr>
            <p:nvPr/>
          </p:nvSpPr>
          <p:spPr bwMode="auto">
            <a:xfrm flipV="1">
              <a:off x="4668838" y="5199063"/>
              <a:ext cx="150812" cy="1016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69" name="Line 60">
              <a:extLst>
                <a:ext uri="{FF2B5EF4-FFF2-40B4-BE49-F238E27FC236}">
                  <a16:creationId xmlns:a16="http://schemas.microsoft.com/office/drawing/2014/main" id="{456B6974-B764-4D45-B788-D36BE17FD86F}"/>
                </a:ext>
              </a:extLst>
            </p:cNvPr>
            <p:cNvSpPr>
              <a:spLocks noChangeAspect="1" noChangeShapeType="1"/>
            </p:cNvSpPr>
            <p:nvPr/>
          </p:nvSpPr>
          <p:spPr bwMode="auto">
            <a:xfrm flipV="1">
              <a:off x="4743450" y="5287963"/>
              <a:ext cx="122238" cy="4445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70" name="Line 61">
              <a:extLst>
                <a:ext uri="{FF2B5EF4-FFF2-40B4-BE49-F238E27FC236}">
                  <a16:creationId xmlns:a16="http://schemas.microsoft.com/office/drawing/2014/main" id="{701AA5FE-474F-49C6-A8A6-8A97E3B29332}"/>
                </a:ext>
              </a:extLst>
            </p:cNvPr>
            <p:cNvSpPr>
              <a:spLocks noChangeAspect="1" noChangeShapeType="1"/>
            </p:cNvSpPr>
            <p:nvPr/>
          </p:nvSpPr>
          <p:spPr bwMode="auto">
            <a:xfrm flipH="1">
              <a:off x="4940300" y="5064125"/>
              <a:ext cx="1588" cy="2413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71" name="Line 62">
              <a:extLst>
                <a:ext uri="{FF2B5EF4-FFF2-40B4-BE49-F238E27FC236}">
                  <a16:creationId xmlns:a16="http://schemas.microsoft.com/office/drawing/2014/main" id="{216650C9-CA1F-496A-AD00-BEDFC3718DAE}"/>
                </a:ext>
              </a:extLst>
            </p:cNvPr>
            <p:cNvSpPr>
              <a:spLocks noChangeAspect="1" noChangeShapeType="1"/>
            </p:cNvSpPr>
            <p:nvPr/>
          </p:nvSpPr>
          <p:spPr bwMode="auto">
            <a:xfrm flipH="1">
              <a:off x="5013325" y="4930775"/>
              <a:ext cx="19050" cy="236538"/>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72" name="Line 63">
              <a:extLst>
                <a:ext uri="{FF2B5EF4-FFF2-40B4-BE49-F238E27FC236}">
                  <a16:creationId xmlns:a16="http://schemas.microsoft.com/office/drawing/2014/main" id="{7614713D-A5C6-449E-8C81-2C3669BDBB52}"/>
                </a:ext>
              </a:extLst>
            </p:cNvPr>
            <p:cNvSpPr>
              <a:spLocks noChangeAspect="1" noChangeShapeType="1"/>
            </p:cNvSpPr>
            <p:nvPr/>
          </p:nvSpPr>
          <p:spPr bwMode="auto">
            <a:xfrm>
              <a:off x="5124450" y="4905376"/>
              <a:ext cx="1588" cy="195263"/>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73" name="Line 64">
              <a:extLst>
                <a:ext uri="{FF2B5EF4-FFF2-40B4-BE49-F238E27FC236}">
                  <a16:creationId xmlns:a16="http://schemas.microsoft.com/office/drawing/2014/main" id="{BC10CDE8-B1C3-48E6-84A9-062B2DE77ED7}"/>
                </a:ext>
              </a:extLst>
            </p:cNvPr>
            <p:cNvSpPr>
              <a:spLocks noChangeAspect="1" noChangeShapeType="1"/>
            </p:cNvSpPr>
            <p:nvPr/>
          </p:nvSpPr>
          <p:spPr bwMode="auto">
            <a:xfrm flipV="1">
              <a:off x="5172075" y="4905375"/>
              <a:ext cx="203200" cy="254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74" name="Line 65">
              <a:extLst>
                <a:ext uri="{FF2B5EF4-FFF2-40B4-BE49-F238E27FC236}">
                  <a16:creationId xmlns:a16="http://schemas.microsoft.com/office/drawing/2014/main" id="{ED7B331D-D03E-4A88-9DAC-F0FAEE353352}"/>
                </a:ext>
              </a:extLst>
            </p:cNvPr>
            <p:cNvSpPr>
              <a:spLocks noChangeAspect="1" noChangeShapeType="1"/>
            </p:cNvSpPr>
            <p:nvPr/>
          </p:nvSpPr>
          <p:spPr bwMode="auto">
            <a:xfrm flipV="1">
              <a:off x="5233989" y="4972051"/>
              <a:ext cx="187325" cy="47625"/>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75" name="Line 66">
              <a:extLst>
                <a:ext uri="{FF2B5EF4-FFF2-40B4-BE49-F238E27FC236}">
                  <a16:creationId xmlns:a16="http://schemas.microsoft.com/office/drawing/2014/main" id="{590AD90D-CCF3-4FA4-9777-0D203A27CC53}"/>
                </a:ext>
              </a:extLst>
            </p:cNvPr>
            <p:cNvSpPr>
              <a:spLocks noChangeAspect="1" noChangeShapeType="1"/>
            </p:cNvSpPr>
            <p:nvPr/>
          </p:nvSpPr>
          <p:spPr bwMode="auto">
            <a:xfrm>
              <a:off x="5391151" y="4784725"/>
              <a:ext cx="244475" cy="400050"/>
            </a:xfrm>
            <a:prstGeom prst="line">
              <a:avLst/>
            </a:prstGeom>
            <a:noFill/>
            <a:ln w="1588">
              <a:solidFill>
                <a:srgbClr val="808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76" name="Line 67">
              <a:extLst>
                <a:ext uri="{FF2B5EF4-FFF2-40B4-BE49-F238E27FC236}">
                  <a16:creationId xmlns:a16="http://schemas.microsoft.com/office/drawing/2014/main" id="{3D76AA84-A827-45C2-9A06-739A7AA49FE5}"/>
                </a:ext>
              </a:extLst>
            </p:cNvPr>
            <p:cNvSpPr>
              <a:spLocks noChangeAspect="1" noChangeShapeType="1"/>
            </p:cNvSpPr>
            <p:nvPr/>
          </p:nvSpPr>
          <p:spPr bwMode="auto">
            <a:xfrm>
              <a:off x="5513388" y="4794251"/>
              <a:ext cx="55562" cy="200025"/>
            </a:xfrm>
            <a:prstGeom prst="line">
              <a:avLst/>
            </a:prstGeom>
            <a:noFill/>
            <a:ln w="1588">
              <a:solidFill>
                <a:srgbClr val="808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77" name="Line 68">
              <a:extLst>
                <a:ext uri="{FF2B5EF4-FFF2-40B4-BE49-F238E27FC236}">
                  <a16:creationId xmlns:a16="http://schemas.microsoft.com/office/drawing/2014/main" id="{275E230A-9304-4BDD-A0A1-D111F51D37EC}"/>
                </a:ext>
              </a:extLst>
            </p:cNvPr>
            <p:cNvSpPr>
              <a:spLocks noChangeAspect="1" noChangeShapeType="1"/>
            </p:cNvSpPr>
            <p:nvPr/>
          </p:nvSpPr>
          <p:spPr bwMode="auto">
            <a:xfrm>
              <a:off x="5605463" y="4794250"/>
              <a:ext cx="30162" cy="96838"/>
            </a:xfrm>
            <a:prstGeom prst="line">
              <a:avLst/>
            </a:prstGeom>
            <a:noFill/>
            <a:ln w="1588">
              <a:solidFill>
                <a:srgbClr val="808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78" name="Line 69">
              <a:extLst>
                <a:ext uri="{FF2B5EF4-FFF2-40B4-BE49-F238E27FC236}">
                  <a16:creationId xmlns:a16="http://schemas.microsoft.com/office/drawing/2014/main" id="{5B406BEC-16D9-4A2E-8BC2-AF877201404B}"/>
                </a:ext>
              </a:extLst>
            </p:cNvPr>
            <p:cNvSpPr>
              <a:spLocks noChangeAspect="1" noChangeShapeType="1"/>
            </p:cNvSpPr>
            <p:nvPr/>
          </p:nvSpPr>
          <p:spPr bwMode="auto">
            <a:xfrm>
              <a:off x="5697539" y="4833939"/>
              <a:ext cx="263525" cy="84137"/>
            </a:xfrm>
            <a:prstGeom prst="line">
              <a:avLst/>
            </a:prstGeom>
            <a:noFill/>
            <a:ln w="1588">
              <a:solidFill>
                <a:srgbClr val="808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79" name="Line 70">
              <a:extLst>
                <a:ext uri="{FF2B5EF4-FFF2-40B4-BE49-F238E27FC236}">
                  <a16:creationId xmlns:a16="http://schemas.microsoft.com/office/drawing/2014/main" id="{A4183768-8F3B-408C-8A28-89E64E37FA64}"/>
                </a:ext>
              </a:extLst>
            </p:cNvPr>
            <p:cNvSpPr>
              <a:spLocks noChangeAspect="1" noChangeShapeType="1"/>
            </p:cNvSpPr>
            <p:nvPr/>
          </p:nvSpPr>
          <p:spPr bwMode="auto">
            <a:xfrm>
              <a:off x="5678488" y="4891089"/>
              <a:ext cx="157162" cy="66675"/>
            </a:xfrm>
            <a:prstGeom prst="line">
              <a:avLst/>
            </a:prstGeom>
            <a:noFill/>
            <a:ln w="1588">
              <a:solidFill>
                <a:srgbClr val="808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80" name="Line 71">
              <a:extLst>
                <a:ext uri="{FF2B5EF4-FFF2-40B4-BE49-F238E27FC236}">
                  <a16:creationId xmlns:a16="http://schemas.microsoft.com/office/drawing/2014/main" id="{0C933C5C-DE9E-46BB-AC24-36581025E88F}"/>
                </a:ext>
              </a:extLst>
            </p:cNvPr>
            <p:cNvSpPr>
              <a:spLocks noChangeAspect="1" noChangeShapeType="1"/>
            </p:cNvSpPr>
            <p:nvPr/>
          </p:nvSpPr>
          <p:spPr bwMode="auto">
            <a:xfrm>
              <a:off x="5635625" y="4957763"/>
              <a:ext cx="166688" cy="61912"/>
            </a:xfrm>
            <a:prstGeom prst="line">
              <a:avLst/>
            </a:prstGeom>
            <a:noFill/>
            <a:ln w="1588">
              <a:solidFill>
                <a:srgbClr val="808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81" name="Line 72">
              <a:extLst>
                <a:ext uri="{FF2B5EF4-FFF2-40B4-BE49-F238E27FC236}">
                  <a16:creationId xmlns:a16="http://schemas.microsoft.com/office/drawing/2014/main" id="{0B08615B-1533-4F6A-8825-3B6D83F3B103}"/>
                </a:ext>
              </a:extLst>
            </p:cNvPr>
            <p:cNvSpPr>
              <a:spLocks noChangeAspect="1" noChangeShapeType="1"/>
            </p:cNvSpPr>
            <p:nvPr/>
          </p:nvSpPr>
          <p:spPr bwMode="auto">
            <a:xfrm flipH="1">
              <a:off x="5961064" y="4784726"/>
              <a:ext cx="28575" cy="49213"/>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82" name="Line 73">
              <a:extLst>
                <a:ext uri="{FF2B5EF4-FFF2-40B4-BE49-F238E27FC236}">
                  <a16:creationId xmlns:a16="http://schemas.microsoft.com/office/drawing/2014/main" id="{729E5BC7-B7FA-4201-945C-752C32B9EA3C}"/>
                </a:ext>
              </a:extLst>
            </p:cNvPr>
            <p:cNvSpPr>
              <a:spLocks noChangeAspect="1" noChangeShapeType="1"/>
            </p:cNvSpPr>
            <p:nvPr/>
          </p:nvSpPr>
          <p:spPr bwMode="auto">
            <a:xfrm flipH="1">
              <a:off x="6032500" y="4725989"/>
              <a:ext cx="39688" cy="179387"/>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83" name="Line 74">
              <a:extLst>
                <a:ext uri="{FF2B5EF4-FFF2-40B4-BE49-F238E27FC236}">
                  <a16:creationId xmlns:a16="http://schemas.microsoft.com/office/drawing/2014/main" id="{58D0E571-45E8-45A6-85BF-1D443095C542}"/>
                </a:ext>
              </a:extLst>
            </p:cNvPr>
            <p:cNvSpPr>
              <a:spLocks noChangeAspect="1" noChangeShapeType="1"/>
            </p:cNvSpPr>
            <p:nvPr/>
          </p:nvSpPr>
          <p:spPr bwMode="auto">
            <a:xfrm flipH="1">
              <a:off x="6151564" y="4730750"/>
              <a:ext cx="9525" cy="3429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84" name="Line 75">
              <a:extLst>
                <a:ext uri="{FF2B5EF4-FFF2-40B4-BE49-F238E27FC236}">
                  <a16:creationId xmlns:a16="http://schemas.microsoft.com/office/drawing/2014/main" id="{58BF1437-64F9-472D-9D4E-1F050716E868}"/>
                </a:ext>
              </a:extLst>
            </p:cNvPr>
            <p:cNvSpPr>
              <a:spLocks noChangeAspect="1" noChangeShapeType="1"/>
            </p:cNvSpPr>
            <p:nvPr/>
          </p:nvSpPr>
          <p:spPr bwMode="auto">
            <a:xfrm>
              <a:off x="6234113" y="4794250"/>
              <a:ext cx="68262" cy="14605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85" name="Line 76">
              <a:extLst>
                <a:ext uri="{FF2B5EF4-FFF2-40B4-BE49-F238E27FC236}">
                  <a16:creationId xmlns:a16="http://schemas.microsoft.com/office/drawing/2014/main" id="{E434CFBF-F1C4-440F-A360-141D757AC74A}"/>
                </a:ext>
              </a:extLst>
            </p:cNvPr>
            <p:cNvSpPr>
              <a:spLocks noChangeAspect="1" noChangeShapeType="1"/>
            </p:cNvSpPr>
            <p:nvPr/>
          </p:nvSpPr>
          <p:spPr bwMode="auto">
            <a:xfrm>
              <a:off x="6356351" y="4752975"/>
              <a:ext cx="15875" cy="1778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86" name="Line 77">
              <a:extLst>
                <a:ext uri="{FF2B5EF4-FFF2-40B4-BE49-F238E27FC236}">
                  <a16:creationId xmlns:a16="http://schemas.microsoft.com/office/drawing/2014/main" id="{C3B81FDB-9936-4511-9145-665EDBD2D97A}"/>
                </a:ext>
              </a:extLst>
            </p:cNvPr>
            <p:cNvSpPr>
              <a:spLocks noChangeAspect="1" noChangeShapeType="1"/>
            </p:cNvSpPr>
            <p:nvPr/>
          </p:nvSpPr>
          <p:spPr bwMode="auto">
            <a:xfrm>
              <a:off x="6411913" y="4806951"/>
              <a:ext cx="138112" cy="4763"/>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87" name="Line 78">
              <a:extLst>
                <a:ext uri="{FF2B5EF4-FFF2-40B4-BE49-F238E27FC236}">
                  <a16:creationId xmlns:a16="http://schemas.microsoft.com/office/drawing/2014/main" id="{81384D16-7C75-4A36-B1C1-B5C8F8D2FC9E}"/>
                </a:ext>
              </a:extLst>
            </p:cNvPr>
            <p:cNvSpPr>
              <a:spLocks noChangeAspect="1" noChangeShapeType="1"/>
            </p:cNvSpPr>
            <p:nvPr/>
          </p:nvSpPr>
          <p:spPr bwMode="auto">
            <a:xfrm>
              <a:off x="6421439" y="4918075"/>
              <a:ext cx="257175" cy="1270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88" name="Line 79">
              <a:extLst>
                <a:ext uri="{FF2B5EF4-FFF2-40B4-BE49-F238E27FC236}">
                  <a16:creationId xmlns:a16="http://schemas.microsoft.com/office/drawing/2014/main" id="{BE2CE2D5-7815-440B-A1F2-BF56699C4227}"/>
                </a:ext>
              </a:extLst>
            </p:cNvPr>
            <p:cNvSpPr>
              <a:spLocks noChangeAspect="1" noChangeShapeType="1"/>
            </p:cNvSpPr>
            <p:nvPr/>
          </p:nvSpPr>
          <p:spPr bwMode="auto">
            <a:xfrm flipH="1">
              <a:off x="6486525" y="4794251"/>
              <a:ext cx="128588" cy="111125"/>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89" name="Line 80">
              <a:extLst>
                <a:ext uri="{FF2B5EF4-FFF2-40B4-BE49-F238E27FC236}">
                  <a16:creationId xmlns:a16="http://schemas.microsoft.com/office/drawing/2014/main" id="{9E63D923-C03B-4A7B-96EB-342C4EEC8067}"/>
                </a:ext>
              </a:extLst>
            </p:cNvPr>
            <p:cNvSpPr>
              <a:spLocks noChangeAspect="1" noChangeShapeType="1"/>
            </p:cNvSpPr>
            <p:nvPr/>
          </p:nvSpPr>
          <p:spPr bwMode="auto">
            <a:xfrm flipH="1">
              <a:off x="6586538" y="4767263"/>
              <a:ext cx="87312" cy="119062"/>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90" name="Line 81">
              <a:extLst>
                <a:ext uri="{FF2B5EF4-FFF2-40B4-BE49-F238E27FC236}">
                  <a16:creationId xmlns:a16="http://schemas.microsoft.com/office/drawing/2014/main" id="{7D44A7D1-403E-4936-843E-33F82F124455}"/>
                </a:ext>
              </a:extLst>
            </p:cNvPr>
            <p:cNvSpPr>
              <a:spLocks noChangeAspect="1" noChangeShapeType="1"/>
            </p:cNvSpPr>
            <p:nvPr/>
          </p:nvSpPr>
          <p:spPr bwMode="auto">
            <a:xfrm flipH="1">
              <a:off x="6691314" y="4730751"/>
              <a:ext cx="92075" cy="333375"/>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91" name="Line 82">
              <a:extLst>
                <a:ext uri="{FF2B5EF4-FFF2-40B4-BE49-F238E27FC236}">
                  <a16:creationId xmlns:a16="http://schemas.microsoft.com/office/drawing/2014/main" id="{A7D1D84D-4EA1-42CB-9061-8CEF2509B6A8}"/>
                </a:ext>
              </a:extLst>
            </p:cNvPr>
            <p:cNvSpPr>
              <a:spLocks noChangeAspect="1" noChangeShapeType="1"/>
            </p:cNvSpPr>
            <p:nvPr/>
          </p:nvSpPr>
          <p:spPr bwMode="auto">
            <a:xfrm>
              <a:off x="6816726" y="4819650"/>
              <a:ext cx="150813" cy="120650"/>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92" name="Line 83">
              <a:extLst>
                <a:ext uri="{FF2B5EF4-FFF2-40B4-BE49-F238E27FC236}">
                  <a16:creationId xmlns:a16="http://schemas.microsoft.com/office/drawing/2014/main" id="{54122FBA-7094-4AD8-B4E7-BEC5E3ADA9E3}"/>
                </a:ext>
              </a:extLst>
            </p:cNvPr>
            <p:cNvSpPr>
              <a:spLocks noChangeAspect="1" noChangeShapeType="1"/>
            </p:cNvSpPr>
            <p:nvPr/>
          </p:nvSpPr>
          <p:spPr bwMode="auto">
            <a:xfrm>
              <a:off x="6977064" y="4767264"/>
              <a:ext cx="39687" cy="26987"/>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93" name="Line 84">
              <a:extLst>
                <a:ext uri="{FF2B5EF4-FFF2-40B4-BE49-F238E27FC236}">
                  <a16:creationId xmlns:a16="http://schemas.microsoft.com/office/drawing/2014/main" id="{8812A790-FF69-43D2-A38A-2F224FE7D137}"/>
                </a:ext>
              </a:extLst>
            </p:cNvPr>
            <p:cNvSpPr>
              <a:spLocks noChangeAspect="1" noChangeShapeType="1"/>
            </p:cNvSpPr>
            <p:nvPr/>
          </p:nvSpPr>
          <p:spPr bwMode="auto">
            <a:xfrm>
              <a:off x="7035801" y="4703763"/>
              <a:ext cx="227013" cy="214312"/>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94" name="Line 85">
              <a:extLst>
                <a:ext uri="{FF2B5EF4-FFF2-40B4-BE49-F238E27FC236}">
                  <a16:creationId xmlns:a16="http://schemas.microsoft.com/office/drawing/2014/main" id="{FF0FA461-EF56-4181-B947-2C9B684B61A3}"/>
                </a:ext>
              </a:extLst>
            </p:cNvPr>
            <p:cNvSpPr>
              <a:spLocks noChangeAspect="1" noChangeShapeType="1"/>
            </p:cNvSpPr>
            <p:nvPr/>
          </p:nvSpPr>
          <p:spPr bwMode="auto">
            <a:xfrm>
              <a:off x="7016751" y="4838701"/>
              <a:ext cx="111125" cy="47625"/>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95" name="Line 86">
              <a:extLst>
                <a:ext uri="{FF2B5EF4-FFF2-40B4-BE49-F238E27FC236}">
                  <a16:creationId xmlns:a16="http://schemas.microsoft.com/office/drawing/2014/main" id="{B02634B0-ABD2-44CE-A558-7EA962CABF75}"/>
                </a:ext>
              </a:extLst>
            </p:cNvPr>
            <p:cNvSpPr>
              <a:spLocks noChangeAspect="1" noChangeShapeType="1"/>
            </p:cNvSpPr>
            <p:nvPr/>
          </p:nvSpPr>
          <p:spPr bwMode="auto">
            <a:xfrm>
              <a:off x="6891338" y="4700589"/>
              <a:ext cx="463550" cy="3175"/>
            </a:xfrm>
            <a:prstGeom prst="line">
              <a:avLst/>
            </a:prstGeom>
            <a:noFill/>
            <a:ln w="1588">
              <a:solidFill>
                <a:srgbClr val="99CC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5196" name="Line 87">
              <a:extLst>
                <a:ext uri="{FF2B5EF4-FFF2-40B4-BE49-F238E27FC236}">
                  <a16:creationId xmlns:a16="http://schemas.microsoft.com/office/drawing/2014/main" id="{5DF6ED83-6975-4254-9275-43A13441A3FC}"/>
                </a:ext>
              </a:extLst>
            </p:cNvPr>
            <p:cNvSpPr>
              <a:spLocks noChangeShapeType="1"/>
            </p:cNvSpPr>
            <p:nvPr/>
          </p:nvSpPr>
          <p:spPr bwMode="auto">
            <a:xfrm flipV="1">
              <a:off x="2217738" y="3760789"/>
              <a:ext cx="0" cy="1779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197" name="Rectangle 88">
              <a:extLst>
                <a:ext uri="{FF2B5EF4-FFF2-40B4-BE49-F238E27FC236}">
                  <a16:creationId xmlns:a16="http://schemas.microsoft.com/office/drawing/2014/main" id="{879FBFF5-0A9E-47F6-A768-EF6435A84422}"/>
                </a:ext>
              </a:extLst>
            </p:cNvPr>
            <p:cNvSpPr>
              <a:spLocks noChangeAspect="1" noChangeArrowheads="1"/>
            </p:cNvSpPr>
            <p:nvPr/>
          </p:nvSpPr>
          <p:spPr bwMode="auto">
            <a:xfrm>
              <a:off x="2590800" y="5259389"/>
              <a:ext cx="149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2000">
                  <a:solidFill>
                    <a:schemeClr val="accent2"/>
                  </a:solidFill>
                  <a:latin typeface="+mj-lt"/>
                </a:rPr>
                <a:t>A</a:t>
              </a:r>
            </a:p>
          </p:txBody>
        </p:sp>
        <p:sp>
          <p:nvSpPr>
            <p:cNvPr id="5198" name="Line 89">
              <a:extLst>
                <a:ext uri="{FF2B5EF4-FFF2-40B4-BE49-F238E27FC236}">
                  <a16:creationId xmlns:a16="http://schemas.microsoft.com/office/drawing/2014/main" id="{FDA575F1-1043-4522-A833-783D4FB38AC3}"/>
                </a:ext>
              </a:extLst>
            </p:cNvPr>
            <p:cNvSpPr>
              <a:spLocks noChangeShapeType="1"/>
            </p:cNvSpPr>
            <p:nvPr/>
          </p:nvSpPr>
          <p:spPr bwMode="auto">
            <a:xfrm flipV="1">
              <a:off x="6980238" y="3743325"/>
              <a:ext cx="0" cy="890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199" name="Text Box 90">
              <a:extLst>
                <a:ext uri="{FF2B5EF4-FFF2-40B4-BE49-F238E27FC236}">
                  <a16:creationId xmlns:a16="http://schemas.microsoft.com/office/drawing/2014/main" id="{776A97A9-4D09-42B3-954E-40126B7B070F}"/>
                </a:ext>
              </a:extLst>
            </p:cNvPr>
            <p:cNvSpPr txBox="1">
              <a:spLocks noChangeArrowheads="1"/>
            </p:cNvSpPr>
            <p:nvPr/>
          </p:nvSpPr>
          <p:spPr bwMode="auto">
            <a:xfrm>
              <a:off x="1841500" y="3505200"/>
              <a:ext cx="3674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2400">
                  <a:solidFill>
                    <a:schemeClr val="accent2"/>
                  </a:solidFill>
                  <a:latin typeface="+mj-lt"/>
                </a:rPr>
                <a:t>l</a:t>
              </a:r>
              <a:r>
                <a:rPr lang="it-IT" altLang="it-IT" sz="2400" baseline="-25000">
                  <a:solidFill>
                    <a:schemeClr val="accent2"/>
                  </a:solidFill>
                  <a:latin typeface="+mj-lt"/>
                </a:rPr>
                <a:t>A</a:t>
              </a:r>
            </a:p>
          </p:txBody>
        </p:sp>
        <p:sp>
          <p:nvSpPr>
            <p:cNvPr id="5200" name="Text Box 91">
              <a:extLst>
                <a:ext uri="{FF2B5EF4-FFF2-40B4-BE49-F238E27FC236}">
                  <a16:creationId xmlns:a16="http://schemas.microsoft.com/office/drawing/2014/main" id="{71FEB667-45B1-4792-AE7C-A8CB7968A78F}"/>
                </a:ext>
              </a:extLst>
            </p:cNvPr>
            <p:cNvSpPr txBox="1">
              <a:spLocks noChangeArrowheads="1"/>
            </p:cNvSpPr>
            <p:nvPr/>
          </p:nvSpPr>
          <p:spPr bwMode="auto">
            <a:xfrm>
              <a:off x="6953250" y="3505201"/>
              <a:ext cx="3674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2400">
                  <a:solidFill>
                    <a:schemeClr val="accent2"/>
                  </a:solidFill>
                  <a:latin typeface="+mj-lt"/>
                </a:rPr>
                <a:t>l</a:t>
              </a:r>
              <a:r>
                <a:rPr lang="it-IT" altLang="it-IT" sz="2400" baseline="-25000">
                  <a:solidFill>
                    <a:schemeClr val="accent2"/>
                  </a:solidFill>
                  <a:latin typeface="+mj-lt"/>
                </a:rPr>
                <a:t>B</a:t>
              </a:r>
            </a:p>
          </p:txBody>
        </p:sp>
        <p:sp>
          <p:nvSpPr>
            <p:cNvPr id="5202" name="Line 93">
              <a:extLst>
                <a:ext uri="{FF2B5EF4-FFF2-40B4-BE49-F238E27FC236}">
                  <a16:creationId xmlns:a16="http://schemas.microsoft.com/office/drawing/2014/main" id="{804329DF-BE64-4CF2-B786-85485D2E5576}"/>
                </a:ext>
              </a:extLst>
            </p:cNvPr>
            <p:cNvSpPr>
              <a:spLocks noChangeShapeType="1"/>
            </p:cNvSpPr>
            <p:nvPr/>
          </p:nvSpPr>
          <p:spPr bwMode="auto">
            <a:xfrm flipV="1">
              <a:off x="3048000" y="2667000"/>
              <a:ext cx="762000" cy="9906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203" name="Rectangle 94">
              <a:extLst>
                <a:ext uri="{FF2B5EF4-FFF2-40B4-BE49-F238E27FC236}">
                  <a16:creationId xmlns:a16="http://schemas.microsoft.com/office/drawing/2014/main" id="{0E39802D-0632-43FA-BD0A-E93233CB15F4}"/>
                </a:ext>
              </a:extLst>
            </p:cNvPr>
            <p:cNvSpPr>
              <a:spLocks noChangeArrowheads="1"/>
            </p:cNvSpPr>
            <p:nvPr/>
          </p:nvSpPr>
          <p:spPr bwMode="auto">
            <a:xfrm>
              <a:off x="3067050" y="2286000"/>
              <a:ext cx="24221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1800">
                  <a:solidFill>
                    <a:schemeClr val="accent2"/>
                  </a:solidFill>
                  <a:latin typeface="+mj-lt"/>
                </a:rPr>
                <a:t>linea di mira orizzontale</a:t>
              </a:r>
            </a:p>
          </p:txBody>
        </p:sp>
        <p:sp>
          <p:nvSpPr>
            <p:cNvPr id="5204" name="Line 97">
              <a:extLst>
                <a:ext uri="{FF2B5EF4-FFF2-40B4-BE49-F238E27FC236}">
                  <a16:creationId xmlns:a16="http://schemas.microsoft.com/office/drawing/2014/main" id="{4A5C0A4D-9895-4489-AA2D-F8C13DCFF614}"/>
                </a:ext>
              </a:extLst>
            </p:cNvPr>
            <p:cNvSpPr>
              <a:spLocks noChangeShapeType="1"/>
            </p:cNvSpPr>
            <p:nvPr/>
          </p:nvSpPr>
          <p:spPr bwMode="auto">
            <a:xfrm flipH="1" flipV="1">
              <a:off x="4792663" y="1628775"/>
              <a:ext cx="177165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205" name="Rectangle 98">
              <a:extLst>
                <a:ext uri="{FF2B5EF4-FFF2-40B4-BE49-F238E27FC236}">
                  <a16:creationId xmlns:a16="http://schemas.microsoft.com/office/drawing/2014/main" id="{D501F8EE-070F-4F45-99C4-171A68D5F58B}"/>
                </a:ext>
              </a:extLst>
            </p:cNvPr>
            <p:cNvSpPr>
              <a:spLocks noChangeArrowheads="1"/>
            </p:cNvSpPr>
            <p:nvPr/>
          </p:nvSpPr>
          <p:spPr bwMode="auto">
            <a:xfrm>
              <a:off x="5429250" y="3048001"/>
              <a:ext cx="7226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1800">
                  <a:solidFill>
                    <a:schemeClr val="accent2"/>
                  </a:solidFill>
                  <a:latin typeface="+mj-lt"/>
                </a:rPr>
                <a:t>livello</a:t>
              </a:r>
            </a:p>
          </p:txBody>
        </p:sp>
        <p:sp>
          <p:nvSpPr>
            <p:cNvPr id="5206" name="Line 99">
              <a:extLst>
                <a:ext uri="{FF2B5EF4-FFF2-40B4-BE49-F238E27FC236}">
                  <a16:creationId xmlns:a16="http://schemas.microsoft.com/office/drawing/2014/main" id="{E4A583E2-1ADD-4E6D-834A-3B6EDE3DBCAE}"/>
                </a:ext>
              </a:extLst>
            </p:cNvPr>
            <p:cNvSpPr>
              <a:spLocks noChangeShapeType="1"/>
            </p:cNvSpPr>
            <p:nvPr/>
          </p:nvSpPr>
          <p:spPr bwMode="auto">
            <a:xfrm flipV="1">
              <a:off x="4972050" y="3352800"/>
              <a:ext cx="685800" cy="3048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207" name="Line 100">
              <a:extLst>
                <a:ext uri="{FF2B5EF4-FFF2-40B4-BE49-F238E27FC236}">
                  <a16:creationId xmlns:a16="http://schemas.microsoft.com/office/drawing/2014/main" id="{CE6E2F63-B638-401F-AFD7-37146855D293}"/>
                </a:ext>
              </a:extLst>
            </p:cNvPr>
            <p:cNvSpPr>
              <a:spLocks noChangeShapeType="1"/>
            </p:cNvSpPr>
            <p:nvPr/>
          </p:nvSpPr>
          <p:spPr bwMode="auto">
            <a:xfrm>
              <a:off x="1847850" y="6477000"/>
              <a:ext cx="6096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208" name="Line 101">
              <a:extLst>
                <a:ext uri="{FF2B5EF4-FFF2-40B4-BE49-F238E27FC236}">
                  <a16:creationId xmlns:a16="http://schemas.microsoft.com/office/drawing/2014/main" id="{A5A49E36-B065-4562-8241-EB076C42B3B9}"/>
                </a:ext>
              </a:extLst>
            </p:cNvPr>
            <p:cNvSpPr>
              <a:spLocks noChangeShapeType="1"/>
            </p:cNvSpPr>
            <p:nvPr/>
          </p:nvSpPr>
          <p:spPr bwMode="auto">
            <a:xfrm>
              <a:off x="2457450" y="5562600"/>
              <a:ext cx="0" cy="9144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209" name="Line 102">
              <a:extLst>
                <a:ext uri="{FF2B5EF4-FFF2-40B4-BE49-F238E27FC236}">
                  <a16:creationId xmlns:a16="http://schemas.microsoft.com/office/drawing/2014/main" id="{738BC56D-D9DF-43C9-86F0-42BCE2C116C2}"/>
                </a:ext>
              </a:extLst>
            </p:cNvPr>
            <p:cNvSpPr>
              <a:spLocks noChangeShapeType="1"/>
            </p:cNvSpPr>
            <p:nvPr/>
          </p:nvSpPr>
          <p:spPr bwMode="auto">
            <a:xfrm>
              <a:off x="6800850" y="4724400"/>
              <a:ext cx="12700" cy="17526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210" name="Rectangle 103">
              <a:extLst>
                <a:ext uri="{FF2B5EF4-FFF2-40B4-BE49-F238E27FC236}">
                  <a16:creationId xmlns:a16="http://schemas.microsoft.com/office/drawing/2014/main" id="{C09E2388-CD9B-4CFF-9476-0CCF2EABEF9F}"/>
                </a:ext>
              </a:extLst>
            </p:cNvPr>
            <p:cNvSpPr>
              <a:spLocks noChangeArrowheads="1"/>
            </p:cNvSpPr>
            <p:nvPr/>
          </p:nvSpPr>
          <p:spPr bwMode="auto">
            <a:xfrm>
              <a:off x="2533650" y="6019801"/>
              <a:ext cx="5100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2400">
                  <a:solidFill>
                    <a:schemeClr val="accent2"/>
                  </a:solidFill>
                  <a:latin typeface="+mj-lt"/>
                </a:rPr>
                <a:t>Q</a:t>
              </a:r>
              <a:r>
                <a:rPr lang="it-IT" altLang="it-IT" sz="2400" baseline="-25000">
                  <a:solidFill>
                    <a:schemeClr val="accent2"/>
                  </a:solidFill>
                  <a:latin typeface="+mj-lt"/>
                </a:rPr>
                <a:t>A</a:t>
              </a:r>
            </a:p>
          </p:txBody>
        </p:sp>
        <p:sp>
          <p:nvSpPr>
            <p:cNvPr id="5211" name="Rectangle 104">
              <a:extLst>
                <a:ext uri="{FF2B5EF4-FFF2-40B4-BE49-F238E27FC236}">
                  <a16:creationId xmlns:a16="http://schemas.microsoft.com/office/drawing/2014/main" id="{38DAF41C-C0CD-48B4-A731-6F4702F14E3A}"/>
                </a:ext>
              </a:extLst>
            </p:cNvPr>
            <p:cNvSpPr>
              <a:spLocks noChangeArrowheads="1"/>
            </p:cNvSpPr>
            <p:nvPr/>
          </p:nvSpPr>
          <p:spPr bwMode="auto">
            <a:xfrm>
              <a:off x="6854825" y="6019801"/>
              <a:ext cx="5036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2400">
                  <a:solidFill>
                    <a:schemeClr val="accent2"/>
                  </a:solidFill>
                  <a:latin typeface="+mj-lt"/>
                </a:rPr>
                <a:t>Q</a:t>
              </a:r>
              <a:r>
                <a:rPr lang="it-IT" altLang="it-IT" sz="2400" baseline="-25000">
                  <a:solidFill>
                    <a:schemeClr val="accent2"/>
                  </a:solidFill>
                  <a:latin typeface="+mj-lt"/>
                </a:rPr>
                <a:t>B</a:t>
              </a:r>
            </a:p>
          </p:txBody>
        </p:sp>
        <p:grpSp>
          <p:nvGrpSpPr>
            <p:cNvPr id="5212" name="Group 112">
              <a:extLst>
                <a:ext uri="{FF2B5EF4-FFF2-40B4-BE49-F238E27FC236}">
                  <a16:creationId xmlns:a16="http://schemas.microsoft.com/office/drawing/2014/main" id="{2D188895-5D8D-42E6-A186-4F46017A3B86}"/>
                </a:ext>
              </a:extLst>
            </p:cNvPr>
            <p:cNvGrpSpPr>
              <a:grpSpLocks noChangeAspect="1"/>
            </p:cNvGrpSpPr>
            <p:nvPr/>
          </p:nvGrpSpPr>
          <p:grpSpPr bwMode="auto">
            <a:xfrm>
              <a:off x="2441576" y="1789114"/>
              <a:ext cx="98425" cy="3800475"/>
              <a:chOff x="2338" y="1854"/>
              <a:chExt cx="21" cy="571"/>
            </a:xfrm>
          </p:grpSpPr>
          <p:sp>
            <p:nvSpPr>
              <p:cNvPr id="5218" name="Rectangle 113">
                <a:extLst>
                  <a:ext uri="{FF2B5EF4-FFF2-40B4-BE49-F238E27FC236}">
                    <a16:creationId xmlns:a16="http://schemas.microsoft.com/office/drawing/2014/main" id="{AD06B1B3-70E9-49C6-A9B1-64E01A53F280}"/>
                  </a:ext>
                </a:extLst>
              </p:cNvPr>
              <p:cNvSpPr>
                <a:spLocks noChangeAspect="1" noChangeArrowheads="1"/>
              </p:cNvSpPr>
              <p:nvPr/>
            </p:nvSpPr>
            <p:spPr bwMode="auto">
              <a:xfrm>
                <a:off x="2338" y="1854"/>
                <a:ext cx="20" cy="57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5219" name="Rectangle 114">
                <a:extLst>
                  <a:ext uri="{FF2B5EF4-FFF2-40B4-BE49-F238E27FC236}">
                    <a16:creationId xmlns:a16="http://schemas.microsoft.com/office/drawing/2014/main" id="{DB22A00F-A0FC-408A-858F-3A37C0CD0C88}"/>
                  </a:ext>
                </a:extLst>
              </p:cNvPr>
              <p:cNvSpPr>
                <a:spLocks noChangeAspect="1" noChangeArrowheads="1"/>
              </p:cNvSpPr>
              <p:nvPr/>
            </p:nvSpPr>
            <p:spPr bwMode="auto">
              <a:xfrm>
                <a:off x="2338" y="1854"/>
                <a:ext cx="21" cy="571"/>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grpSp>
        <p:sp>
          <p:nvSpPr>
            <p:cNvPr id="5214" name="Rectangle 94">
              <a:extLst>
                <a:ext uri="{FF2B5EF4-FFF2-40B4-BE49-F238E27FC236}">
                  <a16:creationId xmlns:a16="http://schemas.microsoft.com/office/drawing/2014/main" id="{37BA8C07-AC6F-4E50-A89F-A8E9340F47C8}"/>
                </a:ext>
              </a:extLst>
            </p:cNvPr>
            <p:cNvSpPr>
              <a:spLocks noChangeArrowheads="1"/>
            </p:cNvSpPr>
            <p:nvPr/>
          </p:nvSpPr>
          <p:spPr bwMode="auto">
            <a:xfrm>
              <a:off x="3994151" y="6453188"/>
              <a:ext cx="8191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1800">
                  <a:solidFill>
                    <a:schemeClr val="accent2"/>
                  </a:solidFill>
                  <a:latin typeface="+mj-lt"/>
                </a:rPr>
                <a:t>geoide</a:t>
              </a:r>
            </a:p>
          </p:txBody>
        </p:sp>
        <p:pic>
          <p:nvPicPr>
            <p:cNvPr id="5216" name="Picture 1026">
              <a:extLst>
                <a:ext uri="{FF2B5EF4-FFF2-40B4-BE49-F238E27FC236}">
                  <a16:creationId xmlns:a16="http://schemas.microsoft.com/office/drawing/2014/main" id="{D5CE94DA-A02C-48E4-8A98-E6F757A29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075" y="565151"/>
              <a:ext cx="10985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17" name="Rectangle 96">
              <a:extLst>
                <a:ext uri="{FF2B5EF4-FFF2-40B4-BE49-F238E27FC236}">
                  <a16:creationId xmlns:a16="http://schemas.microsoft.com/office/drawing/2014/main" id="{98BD285D-2AA8-4F9A-94C5-466993E51BDC}"/>
                </a:ext>
              </a:extLst>
            </p:cNvPr>
            <p:cNvSpPr>
              <a:spLocks noChangeArrowheads="1"/>
            </p:cNvSpPr>
            <p:nvPr/>
          </p:nvSpPr>
          <p:spPr bwMode="auto">
            <a:xfrm>
              <a:off x="4978401" y="620714"/>
              <a:ext cx="15843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1800">
                  <a:solidFill>
                    <a:schemeClr val="accent2"/>
                  </a:solidFill>
                  <a:latin typeface="+mj-lt"/>
                </a:rPr>
                <a:t>graduazione della stadia e livella sferica</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26">
            <a:extLst>
              <a:ext uri="{FF2B5EF4-FFF2-40B4-BE49-F238E27FC236}">
                <a16:creationId xmlns:a16="http://schemas.microsoft.com/office/drawing/2014/main" id="{98F5E597-66A8-4EB6-8F8C-87FAEA3E6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475" r="27364" b="17265"/>
          <a:stretch>
            <a:fillRect/>
          </a:stretch>
        </p:blipFill>
        <p:spPr bwMode="auto">
          <a:xfrm>
            <a:off x="5302637" y="1466722"/>
            <a:ext cx="2560637" cy="363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Oval 1027">
            <a:extLst>
              <a:ext uri="{FF2B5EF4-FFF2-40B4-BE49-F238E27FC236}">
                <a16:creationId xmlns:a16="http://schemas.microsoft.com/office/drawing/2014/main" id="{E416A9EA-30D5-4917-B3B0-7B53EDF3514E}"/>
              </a:ext>
            </a:extLst>
          </p:cNvPr>
          <p:cNvSpPr>
            <a:spLocks noChangeAspect="1" noChangeArrowheads="1"/>
          </p:cNvSpPr>
          <p:nvPr/>
        </p:nvSpPr>
        <p:spPr bwMode="auto">
          <a:xfrm>
            <a:off x="4983549" y="1466723"/>
            <a:ext cx="3609975" cy="36099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6148" name="Line 1028">
            <a:extLst>
              <a:ext uri="{FF2B5EF4-FFF2-40B4-BE49-F238E27FC236}">
                <a16:creationId xmlns:a16="http://schemas.microsoft.com/office/drawing/2014/main" id="{F8A43A3C-5309-4C36-A4FC-ACC623E03817}"/>
              </a:ext>
            </a:extLst>
          </p:cNvPr>
          <p:cNvSpPr>
            <a:spLocks noChangeShapeType="1"/>
          </p:cNvSpPr>
          <p:nvPr/>
        </p:nvSpPr>
        <p:spPr bwMode="auto">
          <a:xfrm>
            <a:off x="4986724" y="3255834"/>
            <a:ext cx="3609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6149" name="Line 1029">
            <a:extLst>
              <a:ext uri="{FF2B5EF4-FFF2-40B4-BE49-F238E27FC236}">
                <a16:creationId xmlns:a16="http://schemas.microsoft.com/office/drawing/2014/main" id="{44D8525D-3620-45F2-BB33-C19DA8E5A3EE}"/>
              </a:ext>
            </a:extLst>
          </p:cNvPr>
          <p:cNvSpPr>
            <a:spLocks noChangeShapeType="1"/>
          </p:cNvSpPr>
          <p:nvPr/>
        </p:nvSpPr>
        <p:spPr bwMode="auto">
          <a:xfrm rot="5400000">
            <a:off x="4964499" y="3298697"/>
            <a:ext cx="3609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6150" name="Text Box 1031">
            <a:extLst>
              <a:ext uri="{FF2B5EF4-FFF2-40B4-BE49-F238E27FC236}">
                <a16:creationId xmlns:a16="http://schemas.microsoft.com/office/drawing/2014/main" id="{CBEFA031-6EAE-4ACA-893D-781B0F3D637D}"/>
              </a:ext>
            </a:extLst>
          </p:cNvPr>
          <p:cNvSpPr txBox="1">
            <a:spLocks noChangeArrowheads="1"/>
          </p:cNvSpPr>
          <p:nvPr/>
        </p:nvSpPr>
        <p:spPr bwMode="auto">
          <a:xfrm>
            <a:off x="9801611" y="3894009"/>
            <a:ext cx="8819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solidFill>
                  <a:srgbClr val="FF0000"/>
                </a:solidFill>
                <a:latin typeface="+mj-lt"/>
              </a:rPr>
              <a:t>1.200</a:t>
            </a:r>
          </a:p>
        </p:txBody>
      </p:sp>
      <p:sp>
        <p:nvSpPr>
          <p:cNvPr id="6151" name="Text Box 1032">
            <a:extLst>
              <a:ext uri="{FF2B5EF4-FFF2-40B4-BE49-F238E27FC236}">
                <a16:creationId xmlns:a16="http://schemas.microsoft.com/office/drawing/2014/main" id="{2BFEC400-FC4F-4207-9E09-51CBA1E0A0F0}"/>
              </a:ext>
            </a:extLst>
          </p:cNvPr>
          <p:cNvSpPr txBox="1">
            <a:spLocks noChangeArrowheads="1"/>
          </p:cNvSpPr>
          <p:nvPr/>
        </p:nvSpPr>
        <p:spPr bwMode="auto">
          <a:xfrm>
            <a:off x="9665086" y="3014534"/>
            <a:ext cx="8819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1.277</a:t>
            </a:r>
          </a:p>
        </p:txBody>
      </p:sp>
      <p:sp>
        <p:nvSpPr>
          <p:cNvPr id="6152" name="Text Box 1034">
            <a:extLst>
              <a:ext uri="{FF2B5EF4-FFF2-40B4-BE49-F238E27FC236}">
                <a16:creationId xmlns:a16="http://schemas.microsoft.com/office/drawing/2014/main" id="{8E65B22A-E627-47D8-B370-16FB14D4CC4A}"/>
              </a:ext>
            </a:extLst>
          </p:cNvPr>
          <p:cNvSpPr txBox="1">
            <a:spLocks noChangeArrowheads="1"/>
          </p:cNvSpPr>
          <p:nvPr/>
        </p:nvSpPr>
        <p:spPr bwMode="auto">
          <a:xfrm>
            <a:off x="9192011" y="4551234"/>
            <a:ext cx="8819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solidFill>
                  <a:srgbClr val="FF0000"/>
                </a:solidFill>
                <a:latin typeface="+mj-lt"/>
              </a:rPr>
              <a:t>1.150</a:t>
            </a:r>
          </a:p>
        </p:txBody>
      </p:sp>
      <p:sp>
        <p:nvSpPr>
          <p:cNvPr id="6153" name="Text Box 1035">
            <a:extLst>
              <a:ext uri="{FF2B5EF4-FFF2-40B4-BE49-F238E27FC236}">
                <a16:creationId xmlns:a16="http://schemas.microsoft.com/office/drawing/2014/main" id="{7BE6B54A-52CF-42C9-958E-A29FFCCF9C2B}"/>
              </a:ext>
            </a:extLst>
          </p:cNvPr>
          <p:cNvSpPr txBox="1">
            <a:spLocks noChangeArrowheads="1"/>
          </p:cNvSpPr>
          <p:nvPr/>
        </p:nvSpPr>
        <p:spPr bwMode="auto">
          <a:xfrm>
            <a:off x="2651125" y="41276"/>
            <a:ext cx="64531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Lettura alla stadia (centimetrata) con stima del mm</a:t>
            </a:r>
          </a:p>
        </p:txBody>
      </p:sp>
      <p:sp>
        <p:nvSpPr>
          <p:cNvPr id="6154" name="Rettangolo 1">
            <a:extLst>
              <a:ext uri="{FF2B5EF4-FFF2-40B4-BE49-F238E27FC236}">
                <a16:creationId xmlns:a16="http://schemas.microsoft.com/office/drawing/2014/main" id="{DD16627A-EB16-4D99-B395-C7D0D82D3602}"/>
              </a:ext>
            </a:extLst>
          </p:cNvPr>
          <p:cNvSpPr>
            <a:spLocks noChangeArrowheads="1"/>
          </p:cNvSpPr>
          <p:nvPr/>
        </p:nvSpPr>
        <p:spPr bwMode="auto">
          <a:xfrm>
            <a:off x="1741874" y="2660522"/>
            <a:ext cx="2792413"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a:latin typeface="+mj-lt"/>
              </a:rPr>
              <a:t>La lettura si effettua sul filo centrale (orizzontale) del reticolo. </a:t>
            </a:r>
          </a:p>
          <a:p>
            <a:pPr eaLnBrk="1" hangingPunct="1">
              <a:spcBef>
                <a:spcPct val="0"/>
              </a:spcBef>
              <a:buFontTx/>
              <a:buNone/>
            </a:pPr>
            <a:r>
              <a:rPr lang="it-IT" altLang="it-IT" sz="1800">
                <a:latin typeface="+mj-lt"/>
              </a:rPr>
              <a:t>La graduazione sulla stadia è in cm, con evidenziati i dm (in cifra e simbolo) e il mezzo dm (col simbolo).</a:t>
            </a:r>
          </a:p>
        </p:txBody>
      </p:sp>
      <p:sp>
        <p:nvSpPr>
          <p:cNvPr id="6155" name="Rettangolo 16">
            <a:extLst>
              <a:ext uri="{FF2B5EF4-FFF2-40B4-BE49-F238E27FC236}">
                <a16:creationId xmlns:a16="http://schemas.microsoft.com/office/drawing/2014/main" id="{87D5F0C0-CABB-4BAE-AA72-A34C4B0D70C0}"/>
              </a:ext>
            </a:extLst>
          </p:cNvPr>
          <p:cNvSpPr>
            <a:spLocks noChangeArrowheads="1"/>
          </p:cNvSpPr>
          <p:nvPr/>
        </p:nvSpPr>
        <p:spPr bwMode="auto">
          <a:xfrm>
            <a:off x="1557723" y="5554535"/>
            <a:ext cx="7932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a:latin typeface="+mj-lt"/>
              </a:rPr>
              <a:t>Il reticolo è più complesso di quello mostrato in figura: contiene anche un filo superiore ed uno inferiore per la misura della distanza stadia-strumento (vedi oltre)</a:t>
            </a:r>
          </a:p>
        </p:txBody>
      </p:sp>
      <p:sp>
        <p:nvSpPr>
          <p:cNvPr id="7" name="Rettangolo 6">
            <a:extLst>
              <a:ext uri="{FF2B5EF4-FFF2-40B4-BE49-F238E27FC236}">
                <a16:creationId xmlns:a16="http://schemas.microsoft.com/office/drawing/2014/main" id="{5C701A71-065E-4E52-ABEB-833834CEC921}"/>
              </a:ext>
            </a:extLst>
          </p:cNvPr>
          <p:cNvSpPr/>
          <p:nvPr/>
        </p:nvSpPr>
        <p:spPr>
          <a:xfrm>
            <a:off x="5326449" y="1350835"/>
            <a:ext cx="358775"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19" name="Rettangolo 18">
            <a:extLst>
              <a:ext uri="{FF2B5EF4-FFF2-40B4-BE49-F238E27FC236}">
                <a16:creationId xmlns:a16="http://schemas.microsoft.com/office/drawing/2014/main" id="{9FE72A4F-CC09-491D-AC1B-57CDC6E660A8}"/>
              </a:ext>
            </a:extLst>
          </p:cNvPr>
          <p:cNvSpPr/>
          <p:nvPr/>
        </p:nvSpPr>
        <p:spPr>
          <a:xfrm>
            <a:off x="7541011" y="1126998"/>
            <a:ext cx="360362" cy="50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8" name="Anello 7">
            <a:extLst>
              <a:ext uri="{FF2B5EF4-FFF2-40B4-BE49-F238E27FC236}">
                <a16:creationId xmlns:a16="http://schemas.microsoft.com/office/drawing/2014/main" id="{3090AB8C-D350-4ECA-9E6F-5D4C821DE5C1}"/>
              </a:ext>
            </a:extLst>
          </p:cNvPr>
          <p:cNvSpPr/>
          <p:nvPr/>
        </p:nvSpPr>
        <p:spPr>
          <a:xfrm>
            <a:off x="4623187" y="1106359"/>
            <a:ext cx="4319587" cy="4319588"/>
          </a:xfrm>
          <a:prstGeom prst="donut">
            <a:avLst>
              <a:gd name="adj" fmla="val 77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solidFill>
                <a:schemeClr val="tx1"/>
              </a:solidFill>
              <a:latin typeface="+mj-lt"/>
            </a:endParaRPr>
          </a:p>
        </p:txBody>
      </p:sp>
      <p:sp>
        <p:nvSpPr>
          <p:cNvPr id="6159" name="Line 1030">
            <a:extLst>
              <a:ext uri="{FF2B5EF4-FFF2-40B4-BE49-F238E27FC236}">
                <a16:creationId xmlns:a16="http://schemas.microsoft.com/office/drawing/2014/main" id="{CA5263B0-FB0D-4A36-ACEB-E321BF70DFDE}"/>
              </a:ext>
            </a:extLst>
          </p:cNvPr>
          <p:cNvSpPr>
            <a:spLocks noChangeShapeType="1"/>
          </p:cNvSpPr>
          <p:nvPr/>
        </p:nvSpPr>
        <p:spPr bwMode="auto">
          <a:xfrm>
            <a:off x="7442586" y="4309934"/>
            <a:ext cx="2724150" cy="0"/>
          </a:xfrm>
          <a:prstGeom prst="line">
            <a:avLst/>
          </a:prstGeom>
          <a:noFill/>
          <a:ln w="952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6160" name="Line 1033">
            <a:extLst>
              <a:ext uri="{FF2B5EF4-FFF2-40B4-BE49-F238E27FC236}">
                <a16:creationId xmlns:a16="http://schemas.microsoft.com/office/drawing/2014/main" id="{4AB0070B-4A2A-40EB-B4D9-A454431A9047}"/>
              </a:ext>
            </a:extLst>
          </p:cNvPr>
          <p:cNvSpPr>
            <a:spLocks noChangeShapeType="1"/>
          </p:cNvSpPr>
          <p:nvPr/>
        </p:nvSpPr>
        <p:spPr bwMode="auto">
          <a:xfrm>
            <a:off x="6963161" y="4967159"/>
            <a:ext cx="3276600" cy="0"/>
          </a:xfrm>
          <a:prstGeom prst="line">
            <a:avLst/>
          </a:prstGeom>
          <a:noFill/>
          <a:ln w="952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cxnSp>
        <p:nvCxnSpPr>
          <p:cNvPr id="11" name="Connettore 2 10">
            <a:extLst>
              <a:ext uri="{FF2B5EF4-FFF2-40B4-BE49-F238E27FC236}">
                <a16:creationId xmlns:a16="http://schemas.microsoft.com/office/drawing/2014/main" id="{5792D4F5-6A42-4BF8-AA35-0829F3AA710F}"/>
              </a:ext>
            </a:extLst>
          </p:cNvPr>
          <p:cNvCxnSpPr/>
          <p:nvPr/>
        </p:nvCxnSpPr>
        <p:spPr>
          <a:xfrm flipH="1">
            <a:off x="8942774" y="3260597"/>
            <a:ext cx="72231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62" name="Rettangolo 31">
            <a:extLst>
              <a:ext uri="{FF2B5EF4-FFF2-40B4-BE49-F238E27FC236}">
                <a16:creationId xmlns:a16="http://schemas.microsoft.com/office/drawing/2014/main" id="{FF08D155-2C02-44D3-82CB-E30D011BBE3A}"/>
              </a:ext>
            </a:extLst>
          </p:cNvPr>
          <p:cNvSpPr>
            <a:spLocks noChangeArrowheads="1"/>
          </p:cNvSpPr>
          <p:nvPr/>
        </p:nvSpPr>
        <p:spPr bwMode="auto">
          <a:xfrm>
            <a:off x="5415349" y="731710"/>
            <a:ext cx="294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a:latin typeface="+mj-lt"/>
              </a:rPr>
              <a:t>Inquadratura della stadia vista dall'oculare del livello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A3C24657-AC0B-4D40-922A-38AB1587DBD0}"/>
              </a:ext>
            </a:extLst>
          </p:cNvPr>
          <p:cNvGrpSpPr>
            <a:grpSpLocks noChangeAspect="1"/>
          </p:cNvGrpSpPr>
          <p:nvPr/>
        </p:nvGrpSpPr>
        <p:grpSpPr bwMode="auto">
          <a:xfrm>
            <a:off x="3276601" y="4110037"/>
            <a:ext cx="212725" cy="809625"/>
            <a:chOff x="1856" y="2327"/>
            <a:chExt cx="253" cy="964"/>
          </a:xfrm>
        </p:grpSpPr>
        <p:sp>
          <p:nvSpPr>
            <p:cNvPr id="7186" name="Line 3">
              <a:extLst>
                <a:ext uri="{FF2B5EF4-FFF2-40B4-BE49-F238E27FC236}">
                  <a16:creationId xmlns:a16="http://schemas.microsoft.com/office/drawing/2014/main" id="{97DBD8AC-06A0-4DF7-9F45-CC0F799A6C50}"/>
                </a:ext>
              </a:extLst>
            </p:cNvPr>
            <p:cNvSpPr>
              <a:spLocks noChangeAspect="1" noChangeShapeType="1"/>
            </p:cNvSpPr>
            <p:nvPr/>
          </p:nvSpPr>
          <p:spPr bwMode="auto">
            <a:xfrm>
              <a:off x="1978" y="2453"/>
              <a:ext cx="85" cy="737"/>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7187" name="Rectangle 4">
              <a:extLst>
                <a:ext uri="{FF2B5EF4-FFF2-40B4-BE49-F238E27FC236}">
                  <a16:creationId xmlns:a16="http://schemas.microsoft.com/office/drawing/2014/main" id="{C045EA7C-7249-489C-B319-411E1EACB15F}"/>
                </a:ext>
              </a:extLst>
            </p:cNvPr>
            <p:cNvSpPr>
              <a:spLocks noChangeAspect="1" noChangeArrowheads="1"/>
            </p:cNvSpPr>
            <p:nvPr/>
          </p:nvSpPr>
          <p:spPr bwMode="auto">
            <a:xfrm>
              <a:off x="1877" y="2327"/>
              <a:ext cx="199" cy="90"/>
            </a:xfrm>
            <a:prstGeom prst="rect">
              <a:avLst/>
            </a:prstGeom>
            <a:solidFill>
              <a:srgbClr val="00CC99"/>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7188" name="Rectangle 5">
              <a:extLst>
                <a:ext uri="{FF2B5EF4-FFF2-40B4-BE49-F238E27FC236}">
                  <a16:creationId xmlns:a16="http://schemas.microsoft.com/office/drawing/2014/main" id="{34774A41-A5A1-4D0D-BD17-9309F0603164}"/>
                </a:ext>
              </a:extLst>
            </p:cNvPr>
            <p:cNvSpPr>
              <a:spLocks noChangeAspect="1" noChangeArrowheads="1"/>
            </p:cNvSpPr>
            <p:nvPr/>
          </p:nvSpPr>
          <p:spPr bwMode="auto">
            <a:xfrm>
              <a:off x="1908" y="2409"/>
              <a:ext cx="131" cy="58"/>
            </a:xfrm>
            <a:prstGeom prst="rect">
              <a:avLst/>
            </a:prstGeom>
            <a:solidFill>
              <a:schemeClr val="bg2"/>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7189" name="Rectangle 6">
              <a:extLst>
                <a:ext uri="{FF2B5EF4-FFF2-40B4-BE49-F238E27FC236}">
                  <a16:creationId xmlns:a16="http://schemas.microsoft.com/office/drawing/2014/main" id="{7F111200-58C7-4D49-A0D2-950CF3E2AB33}"/>
                </a:ext>
              </a:extLst>
            </p:cNvPr>
            <p:cNvSpPr>
              <a:spLocks noChangeAspect="1" noChangeArrowheads="1"/>
            </p:cNvSpPr>
            <p:nvPr/>
          </p:nvSpPr>
          <p:spPr bwMode="auto">
            <a:xfrm>
              <a:off x="2070" y="2341"/>
              <a:ext cx="39" cy="45"/>
            </a:xfrm>
            <a:prstGeom prst="rect">
              <a:avLst/>
            </a:prstGeom>
            <a:solidFill>
              <a:srgbClr val="FFFFFF"/>
            </a:solidFill>
            <a:ln w="1651">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7190" name="Line 7">
              <a:extLst>
                <a:ext uri="{FF2B5EF4-FFF2-40B4-BE49-F238E27FC236}">
                  <a16:creationId xmlns:a16="http://schemas.microsoft.com/office/drawing/2014/main" id="{FF7C3D5A-8D0E-405A-979D-05657F702CEB}"/>
                </a:ext>
              </a:extLst>
            </p:cNvPr>
            <p:cNvSpPr>
              <a:spLocks noChangeAspect="1" noChangeShapeType="1"/>
            </p:cNvSpPr>
            <p:nvPr/>
          </p:nvSpPr>
          <p:spPr bwMode="auto">
            <a:xfrm flipH="1">
              <a:off x="1856" y="2470"/>
              <a:ext cx="98" cy="821"/>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7191" name="Line 8">
              <a:extLst>
                <a:ext uri="{FF2B5EF4-FFF2-40B4-BE49-F238E27FC236}">
                  <a16:creationId xmlns:a16="http://schemas.microsoft.com/office/drawing/2014/main" id="{5CE9CB1E-D673-4340-997E-390824793DCA}"/>
                </a:ext>
              </a:extLst>
            </p:cNvPr>
            <p:cNvSpPr>
              <a:spLocks noChangeAspect="1" noChangeShapeType="1"/>
            </p:cNvSpPr>
            <p:nvPr/>
          </p:nvSpPr>
          <p:spPr bwMode="auto">
            <a:xfrm>
              <a:off x="1970" y="2479"/>
              <a:ext cx="2" cy="734"/>
            </a:xfrm>
            <a:prstGeom prst="line">
              <a:avLst/>
            </a:prstGeom>
            <a:noFill/>
            <a:ln w="1651">
              <a:solidFill>
                <a:srgbClr val="FF99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grpSp>
      <p:sp>
        <p:nvSpPr>
          <p:cNvPr id="7171" name="Freeform 9">
            <a:extLst>
              <a:ext uri="{FF2B5EF4-FFF2-40B4-BE49-F238E27FC236}">
                <a16:creationId xmlns:a16="http://schemas.microsoft.com/office/drawing/2014/main" id="{909FBACB-1058-4A2D-9DF2-9B0AC27DB459}"/>
              </a:ext>
            </a:extLst>
          </p:cNvPr>
          <p:cNvSpPr>
            <a:spLocks/>
          </p:cNvSpPr>
          <p:nvPr/>
        </p:nvSpPr>
        <p:spPr bwMode="auto">
          <a:xfrm>
            <a:off x="2032000" y="3427411"/>
            <a:ext cx="8343900" cy="2038350"/>
          </a:xfrm>
          <a:custGeom>
            <a:avLst/>
            <a:gdLst>
              <a:gd name="T0" fmla="*/ 0 w 5256"/>
              <a:gd name="T1" fmla="*/ 2147483646 h 1284"/>
              <a:gd name="T2" fmla="*/ 2147483646 w 5256"/>
              <a:gd name="T3" fmla="*/ 2147483646 h 1284"/>
              <a:gd name="T4" fmla="*/ 2147483646 w 5256"/>
              <a:gd name="T5" fmla="*/ 2147483646 h 1284"/>
              <a:gd name="T6" fmla="*/ 2147483646 w 5256"/>
              <a:gd name="T7" fmla="*/ 2147483646 h 1284"/>
              <a:gd name="T8" fmla="*/ 2147483646 w 5256"/>
              <a:gd name="T9" fmla="*/ 2147483646 h 1284"/>
              <a:gd name="T10" fmla="*/ 2147483646 w 5256"/>
              <a:gd name="T11" fmla="*/ 2147483646 h 1284"/>
              <a:gd name="T12" fmla="*/ 2147483646 w 5256"/>
              <a:gd name="T13" fmla="*/ 2147483646 h 1284"/>
              <a:gd name="T14" fmla="*/ 2147483646 w 5256"/>
              <a:gd name="T15" fmla="*/ 2147483646 h 1284"/>
              <a:gd name="T16" fmla="*/ 2147483646 w 5256"/>
              <a:gd name="T17" fmla="*/ 2147483646 h 1284"/>
              <a:gd name="T18" fmla="*/ 2147483646 w 5256"/>
              <a:gd name="T19" fmla="*/ 2147483646 h 1284"/>
              <a:gd name="T20" fmla="*/ 2147483646 w 5256"/>
              <a:gd name="T21" fmla="*/ 2147483646 h 1284"/>
              <a:gd name="T22" fmla="*/ 2147483646 w 5256"/>
              <a:gd name="T23" fmla="*/ 2147483646 h 1284"/>
              <a:gd name="T24" fmla="*/ 2147483646 w 5256"/>
              <a:gd name="T25" fmla="*/ 2147483646 h 1284"/>
              <a:gd name="T26" fmla="*/ 2147483646 w 5256"/>
              <a:gd name="T27" fmla="*/ 2147483646 h 1284"/>
              <a:gd name="T28" fmla="*/ 2147483646 w 5256"/>
              <a:gd name="T29" fmla="*/ 2147483646 h 1284"/>
              <a:gd name="T30" fmla="*/ 2147483646 w 5256"/>
              <a:gd name="T31" fmla="*/ 2147483646 h 1284"/>
              <a:gd name="T32" fmla="*/ 2147483646 w 5256"/>
              <a:gd name="T33" fmla="*/ 2147483646 h 1284"/>
              <a:gd name="T34" fmla="*/ 2147483646 w 5256"/>
              <a:gd name="T35" fmla="*/ 2147483646 h 1284"/>
              <a:gd name="T36" fmla="*/ 2147483646 w 5256"/>
              <a:gd name="T37" fmla="*/ 2147483646 h 1284"/>
              <a:gd name="T38" fmla="*/ 2147483646 w 5256"/>
              <a:gd name="T39" fmla="*/ 2147483646 h 1284"/>
              <a:gd name="T40" fmla="*/ 2147483646 w 5256"/>
              <a:gd name="T41" fmla="*/ 2147483646 h 1284"/>
              <a:gd name="T42" fmla="*/ 2147483646 w 5256"/>
              <a:gd name="T43" fmla="*/ 2147483646 h 1284"/>
              <a:gd name="T44" fmla="*/ 2147483646 w 5256"/>
              <a:gd name="T45" fmla="*/ 2147483646 h 1284"/>
              <a:gd name="T46" fmla="*/ 2147483646 w 5256"/>
              <a:gd name="T47" fmla="*/ 2147483646 h 1284"/>
              <a:gd name="T48" fmla="*/ 2147483646 w 5256"/>
              <a:gd name="T49" fmla="*/ 2147483646 h 12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256" h="1284">
                <a:moveTo>
                  <a:pt x="0" y="1284"/>
                </a:moveTo>
                <a:cubicBezTo>
                  <a:pt x="14" y="1226"/>
                  <a:pt x="65" y="1195"/>
                  <a:pt x="112" y="1164"/>
                </a:cubicBezTo>
                <a:cubicBezTo>
                  <a:pt x="128" y="1117"/>
                  <a:pt x="108" y="1160"/>
                  <a:pt x="144" y="1124"/>
                </a:cubicBezTo>
                <a:cubicBezTo>
                  <a:pt x="151" y="1117"/>
                  <a:pt x="152" y="1106"/>
                  <a:pt x="160" y="1100"/>
                </a:cubicBezTo>
                <a:cubicBezTo>
                  <a:pt x="167" y="1095"/>
                  <a:pt x="176" y="1096"/>
                  <a:pt x="184" y="1092"/>
                </a:cubicBezTo>
                <a:cubicBezTo>
                  <a:pt x="242" y="1063"/>
                  <a:pt x="281" y="1052"/>
                  <a:pt x="344" y="1044"/>
                </a:cubicBezTo>
                <a:cubicBezTo>
                  <a:pt x="523" y="1020"/>
                  <a:pt x="688" y="943"/>
                  <a:pt x="864" y="908"/>
                </a:cubicBezTo>
                <a:cubicBezTo>
                  <a:pt x="900" y="890"/>
                  <a:pt x="937" y="881"/>
                  <a:pt x="976" y="868"/>
                </a:cubicBezTo>
                <a:cubicBezTo>
                  <a:pt x="984" y="865"/>
                  <a:pt x="1000" y="860"/>
                  <a:pt x="1000" y="860"/>
                </a:cubicBezTo>
                <a:cubicBezTo>
                  <a:pt x="1037" y="823"/>
                  <a:pt x="1089" y="811"/>
                  <a:pt x="1136" y="788"/>
                </a:cubicBezTo>
                <a:cubicBezTo>
                  <a:pt x="1218" y="747"/>
                  <a:pt x="1331" y="672"/>
                  <a:pt x="1424" y="668"/>
                </a:cubicBezTo>
                <a:cubicBezTo>
                  <a:pt x="1541" y="663"/>
                  <a:pt x="1659" y="663"/>
                  <a:pt x="1776" y="660"/>
                </a:cubicBezTo>
                <a:cubicBezTo>
                  <a:pt x="1867" y="652"/>
                  <a:pt x="1958" y="641"/>
                  <a:pt x="2048" y="628"/>
                </a:cubicBezTo>
                <a:cubicBezTo>
                  <a:pt x="2169" y="639"/>
                  <a:pt x="2290" y="631"/>
                  <a:pt x="2408" y="660"/>
                </a:cubicBezTo>
                <a:cubicBezTo>
                  <a:pt x="2688" y="651"/>
                  <a:pt x="2830" y="640"/>
                  <a:pt x="3064" y="620"/>
                </a:cubicBezTo>
                <a:cubicBezTo>
                  <a:pt x="3096" y="612"/>
                  <a:pt x="3140" y="606"/>
                  <a:pt x="3168" y="588"/>
                </a:cubicBezTo>
                <a:cubicBezTo>
                  <a:pt x="3199" y="567"/>
                  <a:pt x="3183" y="575"/>
                  <a:pt x="3216" y="564"/>
                </a:cubicBezTo>
                <a:cubicBezTo>
                  <a:pt x="3260" y="520"/>
                  <a:pt x="3308" y="479"/>
                  <a:pt x="3360" y="444"/>
                </a:cubicBezTo>
                <a:cubicBezTo>
                  <a:pt x="3439" y="391"/>
                  <a:pt x="3304" y="452"/>
                  <a:pt x="3432" y="388"/>
                </a:cubicBezTo>
                <a:cubicBezTo>
                  <a:pt x="3477" y="366"/>
                  <a:pt x="3518" y="344"/>
                  <a:pt x="3560" y="316"/>
                </a:cubicBezTo>
                <a:cubicBezTo>
                  <a:pt x="3580" y="303"/>
                  <a:pt x="3634" y="297"/>
                  <a:pt x="3656" y="292"/>
                </a:cubicBezTo>
                <a:cubicBezTo>
                  <a:pt x="3739" y="274"/>
                  <a:pt x="3821" y="259"/>
                  <a:pt x="3904" y="244"/>
                </a:cubicBezTo>
                <a:cubicBezTo>
                  <a:pt x="4167" y="196"/>
                  <a:pt x="4436" y="197"/>
                  <a:pt x="4696" y="132"/>
                </a:cubicBezTo>
                <a:cubicBezTo>
                  <a:pt x="4731" y="109"/>
                  <a:pt x="4775" y="102"/>
                  <a:pt x="4816" y="92"/>
                </a:cubicBezTo>
                <a:cubicBezTo>
                  <a:pt x="4953" y="0"/>
                  <a:pt x="5079" y="36"/>
                  <a:pt x="5256" y="3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7172" name="Line 10">
            <a:extLst>
              <a:ext uri="{FF2B5EF4-FFF2-40B4-BE49-F238E27FC236}">
                <a16:creationId xmlns:a16="http://schemas.microsoft.com/office/drawing/2014/main" id="{5B8E8B48-12F3-4415-819F-73F0ECEAB1C6}"/>
              </a:ext>
            </a:extLst>
          </p:cNvPr>
          <p:cNvSpPr>
            <a:spLocks noChangeShapeType="1"/>
          </p:cNvSpPr>
          <p:nvPr/>
        </p:nvSpPr>
        <p:spPr bwMode="auto">
          <a:xfrm>
            <a:off x="2438400" y="3408361"/>
            <a:ext cx="0" cy="1676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7173" name="Line 11">
            <a:extLst>
              <a:ext uri="{FF2B5EF4-FFF2-40B4-BE49-F238E27FC236}">
                <a16:creationId xmlns:a16="http://schemas.microsoft.com/office/drawing/2014/main" id="{D9271E42-B21C-4328-A83D-043E6DD7ECE7}"/>
              </a:ext>
            </a:extLst>
          </p:cNvPr>
          <p:cNvSpPr>
            <a:spLocks noChangeShapeType="1"/>
          </p:cNvSpPr>
          <p:nvPr/>
        </p:nvSpPr>
        <p:spPr bwMode="auto">
          <a:xfrm>
            <a:off x="4267200" y="2798761"/>
            <a:ext cx="0" cy="1676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7174" name="Line 18">
            <a:extLst>
              <a:ext uri="{FF2B5EF4-FFF2-40B4-BE49-F238E27FC236}">
                <a16:creationId xmlns:a16="http://schemas.microsoft.com/office/drawing/2014/main" id="{B4128486-CE00-478A-B15E-C6590512CFA2}"/>
              </a:ext>
            </a:extLst>
          </p:cNvPr>
          <p:cNvSpPr>
            <a:spLocks noChangeShapeType="1"/>
          </p:cNvSpPr>
          <p:nvPr/>
        </p:nvSpPr>
        <p:spPr bwMode="auto">
          <a:xfrm>
            <a:off x="2438400" y="4144961"/>
            <a:ext cx="1828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7175" name="Text Box 43">
            <a:extLst>
              <a:ext uri="{FF2B5EF4-FFF2-40B4-BE49-F238E27FC236}">
                <a16:creationId xmlns:a16="http://schemas.microsoft.com/office/drawing/2014/main" id="{6EF0A281-998D-48BF-BEAA-37213575AF5E}"/>
              </a:ext>
            </a:extLst>
          </p:cNvPr>
          <p:cNvSpPr txBox="1">
            <a:spLocks noChangeArrowheads="1"/>
          </p:cNvSpPr>
          <p:nvPr/>
        </p:nvSpPr>
        <p:spPr bwMode="auto">
          <a:xfrm>
            <a:off x="1981201" y="115888"/>
            <a:ext cx="44307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Esecuzione di tratte di livellazione</a:t>
            </a:r>
          </a:p>
        </p:txBody>
      </p:sp>
      <p:sp>
        <p:nvSpPr>
          <p:cNvPr id="7176" name="Rectangle 44">
            <a:extLst>
              <a:ext uri="{FF2B5EF4-FFF2-40B4-BE49-F238E27FC236}">
                <a16:creationId xmlns:a16="http://schemas.microsoft.com/office/drawing/2014/main" id="{572C8648-8508-40FA-8C8F-A9657D8E631D}"/>
              </a:ext>
            </a:extLst>
          </p:cNvPr>
          <p:cNvSpPr>
            <a:spLocks noChangeArrowheads="1"/>
          </p:cNvSpPr>
          <p:nvPr/>
        </p:nvSpPr>
        <p:spPr bwMode="auto">
          <a:xfrm>
            <a:off x="308919" y="698500"/>
            <a:ext cx="1157416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La squadra di livellazione è composta da 3 persone: un operatore al livello ed uno a ciascuna delle 2 stadie. Data la modesta lunghezza di una battuta, nella maggior parte dei casi per misurare il dislivello tra punti distanti si effettuano più battute, di lunghezza pressoché costante, in cui le stadie vengono poste su punti “a perdere” ovvero non materializzati permanentemente. Si effettua quindi la prima battuta con la prima stadia sul caposaldo (c.s.) di partenza e la seconda a distanza appropriata alla categoria di precisione della livellazione (vedi oltre)</a:t>
            </a:r>
          </a:p>
        </p:txBody>
      </p:sp>
      <p:sp>
        <p:nvSpPr>
          <p:cNvPr id="7177" name="Oval 46">
            <a:extLst>
              <a:ext uri="{FF2B5EF4-FFF2-40B4-BE49-F238E27FC236}">
                <a16:creationId xmlns:a16="http://schemas.microsoft.com/office/drawing/2014/main" id="{E59C927E-E63B-4ACA-B3C0-71DF2D091EBB}"/>
              </a:ext>
            </a:extLst>
          </p:cNvPr>
          <p:cNvSpPr>
            <a:spLocks noChangeArrowheads="1"/>
          </p:cNvSpPr>
          <p:nvPr/>
        </p:nvSpPr>
        <p:spPr bwMode="auto">
          <a:xfrm>
            <a:off x="2362200" y="5046661"/>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7178" name="Text Box 47">
            <a:extLst>
              <a:ext uri="{FF2B5EF4-FFF2-40B4-BE49-F238E27FC236}">
                <a16:creationId xmlns:a16="http://schemas.microsoft.com/office/drawing/2014/main" id="{5ECF00C6-2E57-47B8-9C1A-648245FCB68C}"/>
              </a:ext>
            </a:extLst>
          </p:cNvPr>
          <p:cNvSpPr txBox="1">
            <a:spLocks noChangeArrowheads="1"/>
          </p:cNvSpPr>
          <p:nvPr/>
        </p:nvSpPr>
        <p:spPr bwMode="auto">
          <a:xfrm>
            <a:off x="2346326" y="5189536"/>
            <a:ext cx="3577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A</a:t>
            </a:r>
          </a:p>
        </p:txBody>
      </p:sp>
      <p:sp>
        <p:nvSpPr>
          <p:cNvPr id="7179" name="Oval 48">
            <a:extLst>
              <a:ext uri="{FF2B5EF4-FFF2-40B4-BE49-F238E27FC236}">
                <a16:creationId xmlns:a16="http://schemas.microsoft.com/office/drawing/2014/main" id="{85D3E5B2-3C81-4D0D-831D-54EB61E5D7C6}"/>
              </a:ext>
            </a:extLst>
          </p:cNvPr>
          <p:cNvSpPr>
            <a:spLocks noChangeArrowheads="1"/>
          </p:cNvSpPr>
          <p:nvPr/>
        </p:nvSpPr>
        <p:spPr bwMode="auto">
          <a:xfrm>
            <a:off x="9998075" y="3405186"/>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7180" name="Text Box 49">
            <a:extLst>
              <a:ext uri="{FF2B5EF4-FFF2-40B4-BE49-F238E27FC236}">
                <a16:creationId xmlns:a16="http://schemas.microsoft.com/office/drawing/2014/main" id="{CC323523-94AE-4054-9F8B-CB0FF48FF2AB}"/>
              </a:ext>
            </a:extLst>
          </p:cNvPr>
          <p:cNvSpPr txBox="1">
            <a:spLocks noChangeArrowheads="1"/>
          </p:cNvSpPr>
          <p:nvPr/>
        </p:nvSpPr>
        <p:spPr bwMode="auto">
          <a:xfrm>
            <a:off x="9982200" y="3548061"/>
            <a:ext cx="3497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B</a:t>
            </a:r>
          </a:p>
        </p:txBody>
      </p:sp>
      <p:sp>
        <p:nvSpPr>
          <p:cNvPr id="7181" name="Rectangle 50">
            <a:extLst>
              <a:ext uri="{FF2B5EF4-FFF2-40B4-BE49-F238E27FC236}">
                <a16:creationId xmlns:a16="http://schemas.microsoft.com/office/drawing/2014/main" id="{DDE97086-EBE3-4A1C-8B29-9F48857FAF42}"/>
              </a:ext>
            </a:extLst>
          </p:cNvPr>
          <p:cNvSpPr>
            <a:spLocks noChangeArrowheads="1"/>
          </p:cNvSpPr>
          <p:nvPr/>
        </p:nvSpPr>
        <p:spPr bwMode="auto">
          <a:xfrm>
            <a:off x="2703514" y="3014662"/>
            <a:ext cx="12518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1^ battuta</a:t>
            </a:r>
          </a:p>
        </p:txBody>
      </p:sp>
      <p:sp>
        <p:nvSpPr>
          <p:cNvPr id="7182" name="Rectangle 52">
            <a:extLst>
              <a:ext uri="{FF2B5EF4-FFF2-40B4-BE49-F238E27FC236}">
                <a16:creationId xmlns:a16="http://schemas.microsoft.com/office/drawing/2014/main" id="{76FDE453-3589-4860-BF86-DEDB220A3D48}"/>
              </a:ext>
            </a:extLst>
          </p:cNvPr>
          <p:cNvSpPr>
            <a:spLocks noChangeArrowheads="1"/>
          </p:cNvSpPr>
          <p:nvPr/>
        </p:nvSpPr>
        <p:spPr bwMode="auto">
          <a:xfrm>
            <a:off x="2387600" y="4446586"/>
            <a:ext cx="375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l</a:t>
            </a:r>
            <a:r>
              <a:rPr lang="it-IT" altLang="it-IT" sz="2000" baseline="30000">
                <a:latin typeface="+mj-lt"/>
              </a:rPr>
              <a:t>i</a:t>
            </a:r>
            <a:r>
              <a:rPr lang="it-IT" altLang="it-IT" sz="2000" baseline="-25000">
                <a:latin typeface="+mj-lt"/>
              </a:rPr>
              <a:t>A</a:t>
            </a:r>
          </a:p>
        </p:txBody>
      </p:sp>
      <p:sp>
        <p:nvSpPr>
          <p:cNvPr id="7183" name="Text Box 54">
            <a:extLst>
              <a:ext uri="{FF2B5EF4-FFF2-40B4-BE49-F238E27FC236}">
                <a16:creationId xmlns:a16="http://schemas.microsoft.com/office/drawing/2014/main" id="{77210335-E3C4-4FA7-BADA-E276FE835070}"/>
              </a:ext>
            </a:extLst>
          </p:cNvPr>
          <p:cNvSpPr txBox="1">
            <a:spLocks noChangeArrowheads="1"/>
          </p:cNvSpPr>
          <p:nvPr/>
        </p:nvSpPr>
        <p:spPr bwMode="auto">
          <a:xfrm>
            <a:off x="4038600" y="4538661"/>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1</a:t>
            </a:r>
          </a:p>
        </p:txBody>
      </p:sp>
      <p:sp>
        <p:nvSpPr>
          <p:cNvPr id="7184" name="Rectangle 63">
            <a:extLst>
              <a:ext uri="{FF2B5EF4-FFF2-40B4-BE49-F238E27FC236}">
                <a16:creationId xmlns:a16="http://schemas.microsoft.com/office/drawing/2014/main" id="{79BA2935-51C9-4175-92B6-0F1EC08773E5}"/>
              </a:ext>
            </a:extLst>
          </p:cNvPr>
          <p:cNvSpPr>
            <a:spLocks noChangeArrowheads="1"/>
          </p:cNvSpPr>
          <p:nvPr/>
        </p:nvSpPr>
        <p:spPr bwMode="auto">
          <a:xfrm>
            <a:off x="3810000" y="4157661"/>
            <a:ext cx="4154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l</a:t>
            </a:r>
            <a:r>
              <a:rPr lang="it-IT" altLang="it-IT" sz="2000" baseline="30000">
                <a:latin typeface="+mj-lt"/>
              </a:rPr>
              <a:t>a</a:t>
            </a:r>
            <a:r>
              <a:rPr lang="it-IT" altLang="it-IT" sz="2000" baseline="-25000">
                <a:latin typeface="+mj-lt"/>
              </a:rPr>
              <a:t>1</a:t>
            </a:r>
          </a:p>
        </p:txBody>
      </p:sp>
      <p:sp>
        <p:nvSpPr>
          <p:cNvPr id="7185" name="CasellaDiTesto 1">
            <a:extLst>
              <a:ext uri="{FF2B5EF4-FFF2-40B4-BE49-F238E27FC236}">
                <a16:creationId xmlns:a16="http://schemas.microsoft.com/office/drawing/2014/main" id="{C516F9FE-0B86-4534-9EAB-A8BEEA0D0C7A}"/>
              </a:ext>
            </a:extLst>
          </p:cNvPr>
          <p:cNvSpPr txBox="1">
            <a:spLocks noChangeArrowheads="1"/>
          </p:cNvSpPr>
          <p:nvPr/>
        </p:nvSpPr>
        <p:spPr bwMode="auto">
          <a:xfrm>
            <a:off x="5664200" y="5122862"/>
            <a:ext cx="5111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Si noti che il livello non staziona mai su un punto da quotare, diversamente dal teodolite</a:t>
            </a:r>
          </a:p>
        </p:txBody>
      </p:sp>
    </p:spTree>
  </p:cSld>
  <p:clrMapOvr>
    <a:masterClrMapping/>
  </p:clrMapOvr>
</p:sld>
</file>

<file path=ppt/theme/theme1.xml><?xml version="1.0" encoding="utf-8"?>
<a:theme xmlns:a="http://schemas.openxmlformats.org/drawingml/2006/main" name="Tema di Office">
  <a:themeElements>
    <a:clrScheme name="Blu verd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ersonalizzato 1">
      <a:majorFont>
        <a:latin typeface="Calibri Light"/>
        <a:ea typeface=""/>
        <a:cs typeface=""/>
      </a:majorFont>
      <a:minorFont>
        <a:latin typeface="Swis721 Lt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13384</TotalTime>
  <Words>3239</Words>
  <Application>Microsoft Office PowerPoint</Application>
  <PresentationFormat>Widescreen</PresentationFormat>
  <Paragraphs>243</Paragraphs>
  <Slides>33</Slides>
  <Notes>1</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33</vt:i4>
      </vt:variant>
    </vt:vector>
  </HeadingPairs>
  <TitlesOfParts>
    <vt:vector size="43" baseType="lpstr">
      <vt:lpstr>Arial</vt:lpstr>
      <vt:lpstr>Calibri</vt:lpstr>
      <vt:lpstr>Calibri Light</vt:lpstr>
      <vt:lpstr>Gill Sans</vt:lpstr>
      <vt:lpstr>Montserrat</vt:lpstr>
      <vt:lpstr>Swis721 Lt BT</vt:lpstr>
      <vt:lpstr>Times New Roman</vt:lpstr>
      <vt:lpstr>ZapfHumnst BT</vt:lpstr>
      <vt:lpstr>Tema di Office</vt:lpstr>
      <vt:lpstr>Equazione</vt:lpstr>
      <vt:lpstr>LABORATORIO DI GEOMATICA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Autolivelli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degli Studi di Parma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Nazarena Bruno</dc:creator>
  <cp:lastModifiedBy>Riccardo RONCELLA</cp:lastModifiedBy>
  <cp:revision>472</cp:revision>
  <dcterms:created xsi:type="dcterms:W3CDTF">2020-09-22T14:45:24Z</dcterms:created>
  <dcterms:modified xsi:type="dcterms:W3CDTF">2021-09-30T14:26:22Z</dcterms:modified>
</cp:coreProperties>
</file>